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45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565411-FAC7-4D19-B358-B009F65EFAF7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27D8E2D7-1346-4C7A-B9C8-94BD75A165DE}">
      <dgm:prSet phldrT="[Texto]" custT="1"/>
      <dgm:spPr/>
      <dgm:t>
        <a:bodyPr/>
        <a:lstStyle/>
        <a:p>
          <a:r>
            <a:rPr lang="es-CO" sz="1400" b="1" dirty="0" smtClean="0"/>
            <a:t>Escuelas pensamiento económico</a:t>
          </a:r>
          <a:endParaRPr lang="es-CO" sz="1400" b="1" dirty="0"/>
        </a:p>
      </dgm:t>
    </dgm:pt>
    <dgm:pt modelId="{4A46AA32-535A-49ED-89CE-6BD19AD41673}" type="parTrans" cxnId="{F5011643-0D83-45C5-96B6-DE516808D848}">
      <dgm:prSet/>
      <dgm:spPr/>
      <dgm:t>
        <a:bodyPr/>
        <a:lstStyle/>
        <a:p>
          <a:endParaRPr lang="es-CO"/>
        </a:p>
      </dgm:t>
    </dgm:pt>
    <dgm:pt modelId="{120D0323-07C2-4C94-9D85-62A380C01A39}" type="sibTrans" cxnId="{F5011643-0D83-45C5-96B6-DE516808D848}">
      <dgm:prSet/>
      <dgm:spPr/>
      <dgm:t>
        <a:bodyPr/>
        <a:lstStyle/>
        <a:p>
          <a:r>
            <a:rPr lang="es-CO" dirty="0" smtClean="0"/>
            <a:t>Siglo XV - XIX</a:t>
          </a:r>
          <a:endParaRPr lang="es-CO" dirty="0"/>
        </a:p>
      </dgm:t>
    </dgm:pt>
    <dgm:pt modelId="{756A3305-0CD1-4CAD-88B5-373FE761FEEC}">
      <dgm:prSet phldrT="[Texto]" custT="1"/>
      <dgm:spPr/>
      <dgm:t>
        <a:bodyPr/>
        <a:lstStyle/>
        <a:p>
          <a:r>
            <a:rPr lang="es-CO" sz="1200" dirty="0" smtClean="0"/>
            <a:t>Mercantilismo</a:t>
          </a:r>
          <a:endParaRPr lang="es-CO" sz="1200" dirty="0"/>
        </a:p>
      </dgm:t>
    </dgm:pt>
    <dgm:pt modelId="{EF95081B-AEA5-4222-8F01-CB4FB193D9DD}" type="parTrans" cxnId="{CB6CF1D6-D81E-4FC2-BD27-2A6F836EAE08}">
      <dgm:prSet/>
      <dgm:spPr/>
      <dgm:t>
        <a:bodyPr/>
        <a:lstStyle/>
        <a:p>
          <a:endParaRPr lang="es-CO"/>
        </a:p>
      </dgm:t>
    </dgm:pt>
    <dgm:pt modelId="{AAE06CF0-5ADD-4DB4-8A1F-1EB32B96A2E9}" type="sibTrans" cxnId="{CB6CF1D6-D81E-4FC2-BD27-2A6F836EAE08}">
      <dgm:prSet/>
      <dgm:spPr/>
      <dgm:t>
        <a:bodyPr/>
        <a:lstStyle/>
        <a:p>
          <a:r>
            <a:rPr lang="es-CO" dirty="0" smtClean="0"/>
            <a:t>Siglos XVI A XVIII</a:t>
          </a:r>
        </a:p>
      </dgm:t>
    </dgm:pt>
    <dgm:pt modelId="{71EC38A0-5799-4136-8E28-7BAB489B6808}">
      <dgm:prSet custT="1"/>
      <dgm:spPr/>
      <dgm:t>
        <a:bodyPr/>
        <a:lstStyle/>
        <a:p>
          <a:r>
            <a:rPr lang="es-CO" sz="1200" dirty="0" smtClean="0"/>
            <a:t>Clásicos</a:t>
          </a:r>
          <a:endParaRPr lang="es-CO" sz="1200" dirty="0"/>
        </a:p>
      </dgm:t>
    </dgm:pt>
    <dgm:pt modelId="{FA98CCDA-EBA8-4838-93C7-60A4FA39A4C6}" type="parTrans" cxnId="{5E8D01B1-539D-43F0-BF8D-17C6A224757F}">
      <dgm:prSet/>
      <dgm:spPr/>
      <dgm:t>
        <a:bodyPr/>
        <a:lstStyle/>
        <a:p>
          <a:endParaRPr lang="es-CO"/>
        </a:p>
      </dgm:t>
    </dgm:pt>
    <dgm:pt modelId="{8D76FB47-65A5-4E9F-B94D-82A3C8DA099B}" type="sibTrans" cxnId="{5E8D01B1-539D-43F0-BF8D-17C6A224757F}">
      <dgm:prSet/>
      <dgm:spPr/>
      <dgm:t>
        <a:bodyPr/>
        <a:lstStyle/>
        <a:p>
          <a:r>
            <a:rPr lang="es-CO" dirty="0" smtClean="0"/>
            <a:t>Siglo XVII -XIX</a:t>
          </a:r>
          <a:endParaRPr lang="es-CO" dirty="0"/>
        </a:p>
      </dgm:t>
    </dgm:pt>
    <dgm:pt modelId="{6081E5C4-4855-40B7-99D5-32E900EF7593}">
      <dgm:prSet/>
      <dgm:spPr/>
      <dgm:t>
        <a:bodyPr/>
        <a:lstStyle/>
        <a:p>
          <a:r>
            <a:rPr lang="es-CO" dirty="0" smtClean="0"/>
            <a:t>Escuelas alternativas a la clásica</a:t>
          </a:r>
          <a:endParaRPr lang="es-CO" dirty="0"/>
        </a:p>
      </dgm:t>
    </dgm:pt>
    <dgm:pt modelId="{9441C2C2-2CAD-4E5C-9943-BB56A53EFA4C}" type="parTrans" cxnId="{93959785-C385-4336-8781-09D3D0229F5B}">
      <dgm:prSet/>
      <dgm:spPr/>
      <dgm:t>
        <a:bodyPr/>
        <a:lstStyle/>
        <a:p>
          <a:endParaRPr lang="es-CO"/>
        </a:p>
      </dgm:t>
    </dgm:pt>
    <dgm:pt modelId="{8A036E75-67EE-43BA-9764-DA4A04CD31F4}" type="sibTrans" cxnId="{93959785-C385-4336-8781-09D3D0229F5B}">
      <dgm:prSet/>
      <dgm:spPr/>
      <dgm:t>
        <a:bodyPr/>
        <a:lstStyle/>
        <a:p>
          <a:r>
            <a:rPr lang="es-CO" dirty="0" smtClean="0"/>
            <a:t>Siglos XVIII Y XIX</a:t>
          </a:r>
          <a:endParaRPr lang="es-CO" dirty="0"/>
        </a:p>
      </dgm:t>
    </dgm:pt>
    <dgm:pt modelId="{0D1F9AE0-1A28-4C8F-8E35-73151A2EA710}">
      <dgm:prSet custT="1"/>
      <dgm:spPr/>
      <dgm:t>
        <a:bodyPr/>
        <a:lstStyle/>
        <a:p>
          <a:r>
            <a:rPr lang="es-CO" sz="1200" dirty="0" smtClean="0"/>
            <a:t>Críticos</a:t>
          </a:r>
          <a:endParaRPr lang="es-CO" sz="1200" dirty="0"/>
        </a:p>
      </dgm:t>
    </dgm:pt>
    <dgm:pt modelId="{E4B466A7-66B1-452B-BC9A-AB170205C2E9}" type="parTrans" cxnId="{668527DB-8B52-415F-B1B5-9389DCCB59EB}">
      <dgm:prSet/>
      <dgm:spPr/>
      <dgm:t>
        <a:bodyPr/>
        <a:lstStyle/>
        <a:p>
          <a:endParaRPr lang="es-CO"/>
        </a:p>
      </dgm:t>
    </dgm:pt>
    <dgm:pt modelId="{DA51D3F2-1E3F-4B8E-A910-B3D8DE7BB7C0}" type="sibTrans" cxnId="{668527DB-8B52-415F-B1B5-9389DCCB59EB}">
      <dgm:prSet/>
      <dgm:spPr/>
      <dgm:t>
        <a:bodyPr/>
        <a:lstStyle/>
        <a:p>
          <a:endParaRPr lang="es-CO" dirty="0"/>
        </a:p>
      </dgm:t>
    </dgm:pt>
    <dgm:pt modelId="{9419D778-F98E-4B9A-8D4D-8C630EFCF516}">
      <dgm:prSet custT="1"/>
      <dgm:spPr/>
      <dgm:t>
        <a:bodyPr/>
        <a:lstStyle/>
        <a:p>
          <a:r>
            <a:rPr lang="es-CO" sz="1200" dirty="0" err="1" smtClean="0"/>
            <a:t>Mirabeau</a:t>
          </a:r>
          <a:r>
            <a:rPr lang="es-CO" sz="1200" dirty="0" smtClean="0"/>
            <a:t> (1763)</a:t>
          </a:r>
          <a:endParaRPr lang="es-CO" sz="1200" dirty="0"/>
        </a:p>
      </dgm:t>
    </dgm:pt>
    <dgm:pt modelId="{6793DE24-568F-427E-84DC-68E1B3A3F5D9}" type="parTrans" cxnId="{B7778C37-669B-45AF-B8F5-FE4734975AD1}">
      <dgm:prSet/>
      <dgm:spPr/>
      <dgm:t>
        <a:bodyPr/>
        <a:lstStyle/>
        <a:p>
          <a:endParaRPr lang="es-CO"/>
        </a:p>
      </dgm:t>
    </dgm:pt>
    <dgm:pt modelId="{95FAF323-42D6-4AF7-A257-7187130382B4}" type="sibTrans" cxnId="{B7778C37-669B-45AF-B8F5-FE4734975AD1}">
      <dgm:prSet custT="1"/>
      <dgm:spPr/>
      <dgm:t>
        <a:bodyPr/>
        <a:lstStyle/>
        <a:p>
          <a:pPr algn="ctr"/>
          <a:endParaRPr lang="es-CO" sz="900" dirty="0" smtClean="0"/>
        </a:p>
        <a:p>
          <a:pPr algn="ctr"/>
          <a:endParaRPr lang="es-CO" sz="900" dirty="0" smtClean="0"/>
        </a:p>
        <a:p>
          <a:pPr algn="ctr"/>
          <a:r>
            <a:rPr lang="es-CO" sz="900" dirty="0" smtClean="0"/>
            <a:t>1.</a:t>
          </a:r>
        </a:p>
        <a:p>
          <a:pPr algn="ctr"/>
          <a:r>
            <a:rPr lang="es-CO" sz="900" dirty="0" smtClean="0"/>
            <a:t>Monopolio de exportación</a:t>
          </a:r>
        </a:p>
        <a:p>
          <a:pPr algn="ctr"/>
          <a:r>
            <a:rPr lang="es-CO" sz="900" dirty="0" smtClean="0"/>
            <a:t>2.</a:t>
          </a:r>
        </a:p>
        <a:p>
          <a:pPr algn="ctr"/>
          <a:r>
            <a:rPr lang="es-CO" sz="900" dirty="0" smtClean="0"/>
            <a:t>Acumulación de oro y plata</a:t>
          </a:r>
        </a:p>
        <a:p>
          <a:pPr algn="ctr"/>
          <a:r>
            <a:rPr lang="es-CO" sz="900" dirty="0" smtClean="0"/>
            <a:t>3. Proteccionismo económico</a:t>
          </a:r>
        </a:p>
        <a:p>
          <a:pPr algn="ctr"/>
          <a:endParaRPr lang="es-CO" sz="900" dirty="0" smtClean="0"/>
        </a:p>
        <a:p>
          <a:pPr algn="ctr"/>
          <a:endParaRPr lang="es-CO" sz="900" dirty="0"/>
        </a:p>
      </dgm:t>
    </dgm:pt>
    <dgm:pt modelId="{D330AAF0-BAB0-4143-A778-6523706C2BF7}">
      <dgm:prSet custT="1"/>
      <dgm:spPr/>
      <dgm:t>
        <a:bodyPr/>
        <a:lstStyle/>
        <a:p>
          <a:r>
            <a:rPr lang="es-CO" sz="1100" dirty="0" smtClean="0"/>
            <a:t>Smith</a:t>
          </a:r>
          <a:endParaRPr lang="es-CO" sz="1100" dirty="0"/>
        </a:p>
      </dgm:t>
    </dgm:pt>
    <dgm:pt modelId="{0C34F5D1-F12B-4228-A0BD-C36352BB8ED0}" type="parTrans" cxnId="{F4B45686-D77D-4A45-9EB0-969A8271FCA0}">
      <dgm:prSet/>
      <dgm:spPr/>
      <dgm:t>
        <a:bodyPr/>
        <a:lstStyle/>
        <a:p>
          <a:endParaRPr lang="es-CO"/>
        </a:p>
      </dgm:t>
    </dgm:pt>
    <dgm:pt modelId="{195864B5-045D-4D64-A230-287627435950}" type="sibTrans" cxnId="{F4B45686-D77D-4A45-9EB0-969A8271FCA0}">
      <dgm:prSet custT="1"/>
      <dgm:spPr/>
      <dgm:t>
        <a:bodyPr/>
        <a:lstStyle/>
        <a:p>
          <a:pPr algn="ctr"/>
          <a:r>
            <a:rPr lang="es-CO" sz="1100" dirty="0" smtClean="0"/>
            <a:t>Ventaja absoluta</a:t>
          </a:r>
          <a:endParaRPr lang="es-CO" sz="1100" dirty="0"/>
        </a:p>
      </dgm:t>
    </dgm:pt>
    <dgm:pt modelId="{AFF85B53-14B2-4BB5-B5D1-B961AE61E6D2}">
      <dgm:prSet/>
      <dgm:spPr/>
      <dgm:t>
        <a:bodyPr/>
        <a:lstStyle/>
        <a:p>
          <a:r>
            <a:rPr lang="es-CO" dirty="0" smtClean="0"/>
            <a:t>Socialistas utópicos</a:t>
          </a:r>
          <a:endParaRPr lang="es-CO" dirty="0"/>
        </a:p>
      </dgm:t>
    </dgm:pt>
    <dgm:pt modelId="{7338033F-C716-46E1-937F-0DFF19C09376}" type="parTrans" cxnId="{F99429C2-D2E6-4E7E-B755-F6ABAF67E10F}">
      <dgm:prSet/>
      <dgm:spPr/>
      <dgm:t>
        <a:bodyPr/>
        <a:lstStyle/>
        <a:p>
          <a:endParaRPr lang="es-CO"/>
        </a:p>
      </dgm:t>
    </dgm:pt>
    <dgm:pt modelId="{42225071-0D92-49BD-B103-CE0E2779204F}" type="sibTrans" cxnId="{F99429C2-D2E6-4E7E-B755-F6ABAF67E10F}">
      <dgm:prSet/>
      <dgm:spPr/>
      <dgm:t>
        <a:bodyPr/>
        <a:lstStyle/>
        <a:p>
          <a:pPr algn="ctr"/>
          <a:r>
            <a:rPr lang="es-CO" dirty="0" smtClean="0"/>
            <a:t>Owen : Entorno social del hombre </a:t>
          </a:r>
          <a:endParaRPr lang="es-CO" dirty="0"/>
        </a:p>
      </dgm:t>
    </dgm:pt>
    <dgm:pt modelId="{7122D624-464D-4ABF-A9AB-220F78CC9548}">
      <dgm:prSet/>
      <dgm:spPr/>
      <dgm:t>
        <a:bodyPr/>
        <a:lstStyle/>
        <a:p>
          <a:r>
            <a:rPr lang="es-CO" dirty="0" smtClean="0"/>
            <a:t>Socialistas e historicistas</a:t>
          </a:r>
          <a:endParaRPr lang="es-CO" dirty="0"/>
        </a:p>
      </dgm:t>
    </dgm:pt>
    <dgm:pt modelId="{B96085CE-46F7-4591-9837-90FE8C952911}" type="parTrans" cxnId="{9E8C48A7-8A82-45D7-9780-6EC3B17BAFBA}">
      <dgm:prSet/>
      <dgm:spPr/>
      <dgm:t>
        <a:bodyPr/>
        <a:lstStyle/>
        <a:p>
          <a:endParaRPr lang="es-CO"/>
        </a:p>
      </dgm:t>
    </dgm:pt>
    <dgm:pt modelId="{C1A7E829-CF60-4243-8F75-D8968BC25C0E}" type="sibTrans" cxnId="{9E8C48A7-8A82-45D7-9780-6EC3B17BAFBA}">
      <dgm:prSet/>
      <dgm:spPr/>
      <dgm:t>
        <a:bodyPr/>
        <a:lstStyle/>
        <a:p>
          <a:r>
            <a:rPr lang="es-CO" dirty="0" smtClean="0"/>
            <a:t>Saint-</a:t>
          </a:r>
          <a:r>
            <a:rPr lang="es-CO" dirty="0" err="1" smtClean="0"/>
            <a:t>Simon</a:t>
          </a:r>
          <a:r>
            <a:rPr lang="es-CO" dirty="0" smtClean="0"/>
            <a:t> Parlamento industrial</a:t>
          </a:r>
          <a:endParaRPr lang="es-CO" dirty="0"/>
        </a:p>
      </dgm:t>
    </dgm:pt>
    <dgm:pt modelId="{ADB9F8B4-ED53-4B72-8499-6E483079306C}">
      <dgm:prSet/>
      <dgm:spPr/>
      <dgm:t>
        <a:bodyPr/>
        <a:lstStyle/>
        <a:p>
          <a:r>
            <a:rPr lang="es-CO" dirty="0" smtClean="0"/>
            <a:t>Fisiócratas</a:t>
          </a:r>
          <a:endParaRPr lang="es-CO" dirty="0"/>
        </a:p>
      </dgm:t>
    </dgm:pt>
    <dgm:pt modelId="{EA5B589C-A462-4C28-AAC2-1D23DE6B6B7F}" type="parTrans" cxnId="{F0E62880-AE86-4909-BD6A-0728709C34FA}">
      <dgm:prSet/>
      <dgm:spPr/>
      <dgm:t>
        <a:bodyPr/>
        <a:lstStyle/>
        <a:p>
          <a:endParaRPr lang="es-CO"/>
        </a:p>
      </dgm:t>
    </dgm:pt>
    <dgm:pt modelId="{9E46CD91-5820-4E78-AD5B-22B356C4B2A3}" type="sibTrans" cxnId="{F0E62880-AE86-4909-BD6A-0728709C34FA}">
      <dgm:prSet/>
      <dgm:spPr/>
      <dgm:t>
        <a:bodyPr/>
        <a:lstStyle/>
        <a:p>
          <a:r>
            <a:rPr lang="es-CO" dirty="0" smtClean="0"/>
            <a:t>Siglo XVII</a:t>
          </a:r>
          <a:endParaRPr lang="es-CO" dirty="0"/>
        </a:p>
      </dgm:t>
    </dgm:pt>
    <dgm:pt modelId="{FED6C960-384F-4E1C-A708-3131CD7B00A3}">
      <dgm:prSet/>
      <dgm:spPr/>
      <dgm:t>
        <a:bodyPr/>
        <a:lstStyle/>
        <a:p>
          <a:r>
            <a:rPr lang="es-CO" dirty="0" smtClean="0"/>
            <a:t>Pre-liberales</a:t>
          </a:r>
          <a:endParaRPr lang="es-CO" dirty="0"/>
        </a:p>
      </dgm:t>
    </dgm:pt>
    <dgm:pt modelId="{1459A3E9-202D-427F-BB7F-13773365EC28}" type="parTrans" cxnId="{8919939E-E6B6-4D3F-809A-A6997D4EC3AB}">
      <dgm:prSet/>
      <dgm:spPr/>
      <dgm:t>
        <a:bodyPr/>
        <a:lstStyle/>
        <a:p>
          <a:endParaRPr lang="es-CO"/>
        </a:p>
      </dgm:t>
    </dgm:pt>
    <dgm:pt modelId="{0FE9E1E8-6D54-4037-BCB6-2557EAB1511A}" type="sibTrans" cxnId="{8919939E-E6B6-4D3F-809A-A6997D4EC3AB}">
      <dgm:prSet/>
      <dgm:spPr/>
      <dgm:t>
        <a:bodyPr/>
        <a:lstStyle/>
        <a:p>
          <a:r>
            <a:rPr lang="es-CO" dirty="0" smtClean="0"/>
            <a:t>siglo XIX</a:t>
          </a:r>
          <a:endParaRPr lang="es-CO" dirty="0"/>
        </a:p>
      </dgm:t>
    </dgm:pt>
    <dgm:pt modelId="{4919D608-8F8E-4D77-9232-FD49E0B0DCB1}">
      <dgm:prSet/>
      <dgm:spPr/>
      <dgm:t>
        <a:bodyPr/>
        <a:lstStyle/>
        <a:p>
          <a:r>
            <a:rPr lang="es-CO" dirty="0" err="1" smtClean="0"/>
            <a:t>Quesnay</a:t>
          </a:r>
          <a:endParaRPr lang="es-CO" dirty="0"/>
        </a:p>
      </dgm:t>
    </dgm:pt>
    <dgm:pt modelId="{37E6F552-6305-40DC-AF85-88BE07DD8B39}" type="parTrans" cxnId="{E15BBBA6-0B09-46C1-B20F-67DE712F5B90}">
      <dgm:prSet/>
      <dgm:spPr/>
      <dgm:t>
        <a:bodyPr/>
        <a:lstStyle/>
        <a:p>
          <a:endParaRPr lang="es-CO"/>
        </a:p>
      </dgm:t>
    </dgm:pt>
    <dgm:pt modelId="{C4782ECF-EE4A-4532-9144-698DAEE08CC2}" type="sibTrans" cxnId="{E15BBBA6-0B09-46C1-B20F-67DE712F5B90}">
      <dgm:prSet custT="1"/>
      <dgm:spPr/>
      <dgm:t>
        <a:bodyPr/>
        <a:lstStyle/>
        <a:p>
          <a:pPr algn="ctr"/>
          <a:endParaRPr lang="es-CO" sz="900" dirty="0" smtClean="0"/>
        </a:p>
        <a:p>
          <a:pPr algn="ctr"/>
          <a:r>
            <a:rPr lang="es-CO" sz="900" dirty="0" smtClean="0"/>
            <a:t>1.</a:t>
          </a:r>
        </a:p>
        <a:p>
          <a:pPr algn="ctr"/>
          <a:r>
            <a:rPr lang="es-CO" sz="900" dirty="0" smtClean="0"/>
            <a:t>Libertad económica</a:t>
          </a:r>
        </a:p>
        <a:p>
          <a:pPr algn="ctr"/>
          <a:r>
            <a:rPr lang="es-CO" sz="900" dirty="0" smtClean="0"/>
            <a:t>2.</a:t>
          </a:r>
        </a:p>
        <a:p>
          <a:pPr algn="ctr"/>
          <a:r>
            <a:rPr lang="es-CO" sz="900" dirty="0" smtClean="0"/>
            <a:t>Preponderancia en la agricultura</a:t>
          </a:r>
        </a:p>
        <a:p>
          <a:pPr algn="ctr"/>
          <a:endParaRPr lang="es-CO" sz="900" dirty="0"/>
        </a:p>
      </dgm:t>
    </dgm:pt>
    <dgm:pt modelId="{39AD70B3-E834-4AE8-9969-95117C03F9E6}">
      <dgm:prSet/>
      <dgm:spPr/>
      <dgm:t>
        <a:bodyPr/>
        <a:lstStyle/>
        <a:p>
          <a:r>
            <a:rPr lang="es-CO" dirty="0" smtClean="0"/>
            <a:t>Hobbes</a:t>
          </a:r>
          <a:endParaRPr lang="es-CO" dirty="0"/>
        </a:p>
      </dgm:t>
    </dgm:pt>
    <dgm:pt modelId="{CF3547E9-5171-458F-AB1F-C4C1B06DD3EA}" type="parTrans" cxnId="{D6F28DA3-3AC1-4ECD-A799-A4C3900116CF}">
      <dgm:prSet/>
      <dgm:spPr/>
      <dgm:t>
        <a:bodyPr/>
        <a:lstStyle/>
        <a:p>
          <a:endParaRPr lang="es-CO"/>
        </a:p>
      </dgm:t>
    </dgm:pt>
    <dgm:pt modelId="{2B29E675-B26D-463E-A2F8-85D9C1379135}" type="sibTrans" cxnId="{D6F28DA3-3AC1-4ECD-A799-A4C3900116CF}">
      <dgm:prSet custT="1"/>
      <dgm:spPr/>
      <dgm:t>
        <a:bodyPr/>
        <a:lstStyle/>
        <a:p>
          <a:pPr algn="ctr"/>
          <a:r>
            <a:rPr lang="es-CO" sz="800" dirty="0" smtClean="0"/>
            <a:t>1. No intervención</a:t>
          </a:r>
          <a:endParaRPr lang="es-CO" sz="800" dirty="0"/>
        </a:p>
      </dgm:t>
    </dgm:pt>
    <dgm:pt modelId="{2B0B3B47-FA33-4627-9F2D-3B51B0C20039}">
      <dgm:prSet/>
      <dgm:spPr/>
      <dgm:t>
        <a:bodyPr/>
        <a:lstStyle/>
        <a:p>
          <a:r>
            <a:rPr lang="es-CO" dirty="0" err="1" smtClean="0"/>
            <a:t>Hume</a:t>
          </a:r>
          <a:endParaRPr lang="es-CO" dirty="0"/>
        </a:p>
      </dgm:t>
    </dgm:pt>
    <dgm:pt modelId="{35593A3E-E739-4C71-98E8-A7B55A90F52E}" type="parTrans" cxnId="{86E63CCA-0C87-41E0-8A3C-C9DFE06CDF14}">
      <dgm:prSet/>
      <dgm:spPr/>
      <dgm:t>
        <a:bodyPr/>
        <a:lstStyle/>
        <a:p>
          <a:endParaRPr lang="es-CO"/>
        </a:p>
      </dgm:t>
    </dgm:pt>
    <dgm:pt modelId="{1310FC1B-DCD0-47E3-A64D-10CEF57D1058}" type="sibTrans" cxnId="{86E63CCA-0C87-41E0-8A3C-C9DFE06CDF14}">
      <dgm:prSet custT="1"/>
      <dgm:spPr/>
      <dgm:t>
        <a:bodyPr/>
        <a:lstStyle/>
        <a:p>
          <a:pPr algn="ctr"/>
          <a:r>
            <a:rPr lang="es-CO" sz="900" dirty="0" smtClean="0"/>
            <a:t>1. Dinero y precios</a:t>
          </a:r>
          <a:endParaRPr lang="es-CO" sz="900" dirty="0"/>
        </a:p>
      </dgm:t>
    </dgm:pt>
    <dgm:pt modelId="{DAE99326-43CD-4067-9CDE-83E838287748}">
      <dgm:prSet custT="1"/>
      <dgm:spPr/>
      <dgm:t>
        <a:bodyPr/>
        <a:lstStyle/>
        <a:p>
          <a:r>
            <a:rPr lang="es-CO" sz="1100" dirty="0" smtClean="0"/>
            <a:t>Bentham</a:t>
          </a:r>
          <a:endParaRPr lang="es-CO" sz="1100" dirty="0"/>
        </a:p>
      </dgm:t>
    </dgm:pt>
    <dgm:pt modelId="{4F1240B7-6163-40E5-91CE-72D1618C7FA7}" type="parTrans" cxnId="{B9903EBC-0E16-4A29-B628-99A162D6F373}">
      <dgm:prSet/>
      <dgm:spPr/>
      <dgm:t>
        <a:bodyPr/>
        <a:lstStyle/>
        <a:p>
          <a:endParaRPr lang="es-CO"/>
        </a:p>
      </dgm:t>
    </dgm:pt>
    <dgm:pt modelId="{BBA31DC8-1FC2-449E-ADEC-05D48B51C34D}" type="sibTrans" cxnId="{B9903EBC-0E16-4A29-B628-99A162D6F373}">
      <dgm:prSet/>
      <dgm:spPr/>
      <dgm:t>
        <a:bodyPr/>
        <a:lstStyle/>
        <a:p>
          <a:r>
            <a:rPr lang="es-CO" dirty="0" smtClean="0"/>
            <a:t>Utilitarismo</a:t>
          </a:r>
          <a:endParaRPr lang="es-CO" dirty="0"/>
        </a:p>
      </dgm:t>
    </dgm:pt>
    <dgm:pt modelId="{21E8F40F-25CD-4A55-A784-A83F894DC99C}">
      <dgm:prSet custT="1"/>
      <dgm:spPr/>
      <dgm:t>
        <a:bodyPr/>
        <a:lstStyle/>
        <a:p>
          <a:r>
            <a:rPr lang="es-CO" sz="1100" dirty="0" smtClean="0"/>
            <a:t>Malthus</a:t>
          </a:r>
          <a:endParaRPr lang="es-CO" sz="1100" dirty="0"/>
        </a:p>
      </dgm:t>
    </dgm:pt>
    <dgm:pt modelId="{DF2B1A09-4D08-47DE-BF8C-7D984FD15958}" type="parTrans" cxnId="{1A9B2759-76CF-48CF-8232-23DB232F426B}">
      <dgm:prSet/>
      <dgm:spPr/>
      <dgm:t>
        <a:bodyPr/>
        <a:lstStyle/>
        <a:p>
          <a:endParaRPr lang="es-CO"/>
        </a:p>
      </dgm:t>
    </dgm:pt>
    <dgm:pt modelId="{3E766DDE-1B39-4B8F-9040-EE0BF30F6B8F}" type="sibTrans" cxnId="{1A9B2759-76CF-48CF-8232-23DB232F426B}">
      <dgm:prSet custT="1"/>
      <dgm:spPr/>
      <dgm:t>
        <a:bodyPr/>
        <a:lstStyle/>
        <a:p>
          <a:pPr algn="ctr"/>
          <a:r>
            <a:rPr lang="es-CO" sz="1000" dirty="0" smtClean="0"/>
            <a:t>Principio de la población</a:t>
          </a:r>
          <a:endParaRPr lang="es-CO" sz="1000" dirty="0"/>
        </a:p>
      </dgm:t>
    </dgm:pt>
    <dgm:pt modelId="{43661619-7AD9-41F6-8459-EFADE6D6603A}">
      <dgm:prSet custT="1"/>
      <dgm:spPr/>
      <dgm:t>
        <a:bodyPr/>
        <a:lstStyle/>
        <a:p>
          <a:r>
            <a:rPr lang="es-CO" sz="1100" dirty="0" smtClean="0"/>
            <a:t>Ricardo</a:t>
          </a:r>
          <a:endParaRPr lang="es-CO" sz="1100" dirty="0"/>
        </a:p>
      </dgm:t>
    </dgm:pt>
    <dgm:pt modelId="{4987A402-44A8-4B42-8F2E-A7FCD42ADAA8}" type="parTrans" cxnId="{BF351D0A-6136-4602-965D-4EDA5186F083}">
      <dgm:prSet/>
      <dgm:spPr/>
      <dgm:t>
        <a:bodyPr/>
        <a:lstStyle/>
        <a:p>
          <a:endParaRPr lang="es-CO"/>
        </a:p>
      </dgm:t>
    </dgm:pt>
    <dgm:pt modelId="{0D0F0CB1-A2A0-44DF-B568-C7C004FCA2A2}" type="sibTrans" cxnId="{BF351D0A-6136-4602-965D-4EDA5186F083}">
      <dgm:prSet custT="1"/>
      <dgm:spPr/>
      <dgm:t>
        <a:bodyPr/>
        <a:lstStyle/>
        <a:p>
          <a:pPr algn="ctr"/>
          <a:r>
            <a:rPr lang="es-CO" sz="1000" dirty="0" smtClean="0"/>
            <a:t>Ventaja comparativa</a:t>
          </a:r>
          <a:endParaRPr lang="es-CO" sz="1000" dirty="0"/>
        </a:p>
      </dgm:t>
    </dgm:pt>
    <dgm:pt modelId="{20CB4089-6279-48DD-A5ED-24C062A8FFCF}">
      <dgm:prSet custT="1"/>
      <dgm:spPr/>
      <dgm:t>
        <a:bodyPr/>
        <a:lstStyle/>
        <a:p>
          <a:r>
            <a:rPr lang="es-CO" sz="1100" dirty="0" err="1" smtClean="0"/>
            <a:t>Mill</a:t>
          </a:r>
          <a:endParaRPr lang="es-CO" sz="1100" dirty="0"/>
        </a:p>
      </dgm:t>
    </dgm:pt>
    <dgm:pt modelId="{E04D8181-37B6-4A72-83AB-142CA782A15A}" type="parTrans" cxnId="{5D5C99C3-75CB-4C51-9F07-56421523CB0C}">
      <dgm:prSet/>
      <dgm:spPr/>
      <dgm:t>
        <a:bodyPr/>
        <a:lstStyle/>
        <a:p>
          <a:endParaRPr lang="es-CO"/>
        </a:p>
      </dgm:t>
    </dgm:pt>
    <dgm:pt modelId="{A0A0F255-FCA8-4387-AADA-B40F1C05988C}" type="sibTrans" cxnId="{5D5C99C3-75CB-4C51-9F07-56421523CB0C}">
      <dgm:prSet custT="1"/>
      <dgm:spPr/>
      <dgm:t>
        <a:bodyPr/>
        <a:lstStyle/>
        <a:p>
          <a:pPr algn="ctr"/>
          <a:r>
            <a:rPr lang="es-CO" sz="1000" dirty="0" smtClean="0"/>
            <a:t>Leyes económicas vs leyes sociales</a:t>
          </a:r>
          <a:endParaRPr lang="es-CO" sz="1000" dirty="0"/>
        </a:p>
      </dgm:t>
    </dgm:pt>
    <dgm:pt modelId="{BB145B03-4B46-4FB8-91D2-6463ED66EFAD}">
      <dgm:prSet/>
      <dgm:spPr/>
      <dgm:t>
        <a:bodyPr/>
        <a:lstStyle/>
        <a:p>
          <a:r>
            <a:rPr lang="es-CO" dirty="0" smtClean="0"/>
            <a:t>Historicistas</a:t>
          </a:r>
          <a:endParaRPr lang="es-CO" dirty="0"/>
        </a:p>
      </dgm:t>
    </dgm:pt>
    <dgm:pt modelId="{EC0CD3CD-D263-4AC0-B904-27C2D9A33D22}" type="parTrans" cxnId="{8F48201E-C062-4037-ADC9-5788CB7F8C8F}">
      <dgm:prSet/>
      <dgm:spPr/>
      <dgm:t>
        <a:bodyPr/>
        <a:lstStyle/>
        <a:p>
          <a:endParaRPr lang="es-CO"/>
        </a:p>
      </dgm:t>
    </dgm:pt>
    <dgm:pt modelId="{36ADCDB8-4217-48B3-AC3C-72E1CC678187}" type="sibTrans" cxnId="{8F48201E-C062-4037-ADC9-5788CB7F8C8F}">
      <dgm:prSet custT="1"/>
      <dgm:spPr/>
      <dgm:t>
        <a:bodyPr/>
        <a:lstStyle/>
        <a:p>
          <a:r>
            <a:rPr lang="es-CO" sz="900" dirty="0" err="1" smtClean="0"/>
            <a:t>Roscher:economía</a:t>
          </a:r>
          <a:r>
            <a:rPr lang="es-CO" sz="900" dirty="0" smtClean="0"/>
            <a:t> normativa vs economía positiva </a:t>
          </a:r>
          <a:endParaRPr lang="es-CO" sz="900" dirty="0"/>
        </a:p>
      </dgm:t>
    </dgm:pt>
    <dgm:pt modelId="{5AA02839-2517-4368-87EB-61DA510B0028}">
      <dgm:prSet/>
      <dgm:spPr/>
      <dgm:t>
        <a:bodyPr/>
        <a:lstStyle/>
        <a:p>
          <a:r>
            <a:rPr lang="es-CO" dirty="0" smtClean="0"/>
            <a:t>Socialismo científico</a:t>
          </a:r>
          <a:endParaRPr lang="es-CO" dirty="0"/>
        </a:p>
      </dgm:t>
    </dgm:pt>
    <dgm:pt modelId="{EF908B65-0790-4AAB-BF18-D291AF007FFF}" type="parTrans" cxnId="{7391CAC6-18AB-4B81-AE3F-02210A15078C}">
      <dgm:prSet/>
      <dgm:spPr/>
      <dgm:t>
        <a:bodyPr/>
        <a:lstStyle/>
        <a:p>
          <a:endParaRPr lang="es-CO"/>
        </a:p>
      </dgm:t>
    </dgm:pt>
    <dgm:pt modelId="{3B082BAE-4F5B-49F9-AB20-86E9C84BABED}" type="sibTrans" cxnId="{7391CAC6-18AB-4B81-AE3F-02210A15078C}">
      <dgm:prSet custT="1"/>
      <dgm:spPr/>
      <dgm:t>
        <a:bodyPr/>
        <a:lstStyle/>
        <a:p>
          <a:pPr algn="ctr"/>
          <a:r>
            <a:rPr lang="es-CO" sz="900" dirty="0" smtClean="0"/>
            <a:t>Marx: materialismo dialectico</a:t>
          </a:r>
        </a:p>
        <a:p>
          <a:pPr algn="ctr"/>
          <a:r>
            <a:rPr lang="es-CO" sz="900" dirty="0" smtClean="0"/>
            <a:t>Fuerzas productivas vs relaciones de producción</a:t>
          </a:r>
        </a:p>
        <a:p>
          <a:pPr algn="ctr"/>
          <a:endParaRPr lang="es-CO" sz="900" dirty="0"/>
        </a:p>
      </dgm:t>
    </dgm:pt>
    <dgm:pt modelId="{4CC44A0A-7DF7-4CF6-82DA-CA2010A00458}" type="pres">
      <dgm:prSet presAssocID="{24565411-FAC7-4D19-B358-B009F65EFAF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O"/>
        </a:p>
      </dgm:t>
    </dgm:pt>
    <dgm:pt modelId="{11B20614-918F-42E0-B5D7-615567139629}" type="pres">
      <dgm:prSet presAssocID="{27D8E2D7-1346-4C7A-B9C8-94BD75A165DE}" presName="hierRoot1" presStyleCnt="0">
        <dgm:presLayoutVars>
          <dgm:hierBranch val="init"/>
        </dgm:presLayoutVars>
      </dgm:prSet>
      <dgm:spPr/>
    </dgm:pt>
    <dgm:pt modelId="{BF82061A-4628-4B1C-B20D-DF50B7332EAA}" type="pres">
      <dgm:prSet presAssocID="{27D8E2D7-1346-4C7A-B9C8-94BD75A165DE}" presName="rootComposite1" presStyleCnt="0"/>
      <dgm:spPr/>
    </dgm:pt>
    <dgm:pt modelId="{41765429-6C52-4420-911F-AE6D0AD953DF}" type="pres">
      <dgm:prSet presAssocID="{27D8E2D7-1346-4C7A-B9C8-94BD75A165DE}" presName="rootText1" presStyleLbl="node0" presStyleIdx="0" presStyleCnt="1" custScaleX="284535" custScaleY="151500" custLinFactY="-200000" custLinFactNeighborX="-21868" custLinFactNeighborY="-282623">
        <dgm:presLayoutVars>
          <dgm:chMax/>
          <dgm:chPref val="3"/>
        </dgm:presLayoutVars>
      </dgm:prSet>
      <dgm:spPr/>
      <dgm:t>
        <a:bodyPr/>
        <a:lstStyle/>
        <a:p>
          <a:endParaRPr lang="es-CO"/>
        </a:p>
      </dgm:t>
    </dgm:pt>
    <dgm:pt modelId="{4E9A84D5-607D-4067-A3B4-EF8AA9ADC45E}" type="pres">
      <dgm:prSet presAssocID="{27D8E2D7-1346-4C7A-B9C8-94BD75A165DE}" presName="titleText1" presStyleLbl="fgAcc0" presStyleIdx="0" presStyleCnt="1" custScaleX="140512" custScaleY="153505" custLinFactY="-109886" custLinFactNeighborX="66246" custLinFactNeighborY="-200000">
        <dgm:presLayoutVars>
          <dgm:chMax val="0"/>
          <dgm:chPref val="0"/>
        </dgm:presLayoutVars>
      </dgm:prSet>
      <dgm:spPr/>
      <dgm:t>
        <a:bodyPr/>
        <a:lstStyle/>
        <a:p>
          <a:endParaRPr lang="es-CO"/>
        </a:p>
      </dgm:t>
    </dgm:pt>
    <dgm:pt modelId="{56A8C216-F752-4B6F-986A-15E619EC5B30}" type="pres">
      <dgm:prSet presAssocID="{27D8E2D7-1346-4C7A-B9C8-94BD75A165DE}" presName="rootConnector1" presStyleLbl="node1" presStyleIdx="0" presStyleCnt="19"/>
      <dgm:spPr/>
      <dgm:t>
        <a:bodyPr/>
        <a:lstStyle/>
        <a:p>
          <a:endParaRPr lang="es-CO"/>
        </a:p>
      </dgm:t>
    </dgm:pt>
    <dgm:pt modelId="{A11C75A2-D913-4917-8A70-146ED008A01A}" type="pres">
      <dgm:prSet presAssocID="{27D8E2D7-1346-4C7A-B9C8-94BD75A165DE}" presName="hierChild2" presStyleCnt="0"/>
      <dgm:spPr/>
    </dgm:pt>
    <dgm:pt modelId="{A244DDFB-F180-435E-BF7D-551C73952C2F}" type="pres">
      <dgm:prSet presAssocID="{EF95081B-AEA5-4222-8F01-CB4FB193D9DD}" presName="Name37" presStyleLbl="parChTrans1D2" presStyleIdx="0" presStyleCnt="3"/>
      <dgm:spPr/>
      <dgm:t>
        <a:bodyPr/>
        <a:lstStyle/>
        <a:p>
          <a:endParaRPr lang="es-CO"/>
        </a:p>
      </dgm:t>
    </dgm:pt>
    <dgm:pt modelId="{EF248118-830D-43EA-852F-206FFB490765}" type="pres">
      <dgm:prSet presAssocID="{756A3305-0CD1-4CAD-88B5-373FE761FEEC}" presName="hierRoot2" presStyleCnt="0">
        <dgm:presLayoutVars>
          <dgm:hierBranch val="init"/>
        </dgm:presLayoutVars>
      </dgm:prSet>
      <dgm:spPr/>
    </dgm:pt>
    <dgm:pt modelId="{61F94019-1870-4A4A-A4D1-09F95773FE45}" type="pres">
      <dgm:prSet presAssocID="{756A3305-0CD1-4CAD-88B5-373FE761FEEC}" presName="rootComposite" presStyleCnt="0"/>
      <dgm:spPr/>
    </dgm:pt>
    <dgm:pt modelId="{AD28D014-17F3-450E-953E-9AA52CF6590A}" type="pres">
      <dgm:prSet presAssocID="{756A3305-0CD1-4CAD-88B5-373FE761FEEC}" presName="rootText" presStyleLbl="node1" presStyleIdx="0" presStyleCnt="19" custScaleX="211022" custScaleY="181018" custLinFactY="-100000" custLinFactNeighborX="-7096" custLinFactNeighborY="-174718">
        <dgm:presLayoutVars>
          <dgm:chMax/>
          <dgm:chPref val="3"/>
        </dgm:presLayoutVars>
      </dgm:prSet>
      <dgm:spPr/>
      <dgm:t>
        <a:bodyPr/>
        <a:lstStyle/>
        <a:p>
          <a:endParaRPr lang="es-CO"/>
        </a:p>
      </dgm:t>
    </dgm:pt>
    <dgm:pt modelId="{F8BD8C2B-46D0-4AFE-A030-1F05C303EC20}" type="pres">
      <dgm:prSet presAssocID="{756A3305-0CD1-4CAD-88B5-373FE761FEEC}" presName="titleText2" presStyleLbl="fgAcc1" presStyleIdx="0" presStyleCnt="19" custScaleX="166230" custScaleY="249645" custLinFactY="-302188" custLinFactNeighborX="44255" custLinFactNeighborY="-400000">
        <dgm:presLayoutVars>
          <dgm:chMax val="0"/>
          <dgm:chPref val="0"/>
        </dgm:presLayoutVars>
      </dgm:prSet>
      <dgm:spPr/>
      <dgm:t>
        <a:bodyPr/>
        <a:lstStyle/>
        <a:p>
          <a:endParaRPr lang="es-CO"/>
        </a:p>
      </dgm:t>
    </dgm:pt>
    <dgm:pt modelId="{F91E0A35-6628-41B2-81FB-158AC088987D}" type="pres">
      <dgm:prSet presAssocID="{756A3305-0CD1-4CAD-88B5-373FE761FEEC}" presName="rootConnector" presStyleLbl="node2" presStyleIdx="0" presStyleCnt="0"/>
      <dgm:spPr/>
      <dgm:t>
        <a:bodyPr/>
        <a:lstStyle/>
        <a:p>
          <a:endParaRPr lang="es-CO"/>
        </a:p>
      </dgm:t>
    </dgm:pt>
    <dgm:pt modelId="{C552393C-3B35-4800-A8EF-E75E3C630727}" type="pres">
      <dgm:prSet presAssocID="{756A3305-0CD1-4CAD-88B5-373FE761FEEC}" presName="hierChild4" presStyleCnt="0"/>
      <dgm:spPr/>
    </dgm:pt>
    <dgm:pt modelId="{05219E81-1C94-41E7-8C21-702E8FE5E569}" type="pres">
      <dgm:prSet presAssocID="{6793DE24-568F-427E-84DC-68E1B3A3F5D9}" presName="Name37" presStyleLbl="parChTrans1D3" presStyleIdx="0" presStyleCnt="5"/>
      <dgm:spPr/>
      <dgm:t>
        <a:bodyPr/>
        <a:lstStyle/>
        <a:p>
          <a:endParaRPr lang="es-CO"/>
        </a:p>
      </dgm:t>
    </dgm:pt>
    <dgm:pt modelId="{A3703E8A-3AAE-48F1-91DA-9E7537AD9E10}" type="pres">
      <dgm:prSet presAssocID="{9419D778-F98E-4B9A-8D4D-8C630EFCF516}" presName="hierRoot2" presStyleCnt="0">
        <dgm:presLayoutVars>
          <dgm:hierBranch val="init"/>
        </dgm:presLayoutVars>
      </dgm:prSet>
      <dgm:spPr/>
    </dgm:pt>
    <dgm:pt modelId="{B4B5263F-CC9C-4432-8850-9BF076FA9031}" type="pres">
      <dgm:prSet presAssocID="{9419D778-F98E-4B9A-8D4D-8C630EFCF516}" presName="rootComposite" presStyleCnt="0"/>
      <dgm:spPr/>
    </dgm:pt>
    <dgm:pt modelId="{3FD87264-C662-473A-90BF-C671717F4588}" type="pres">
      <dgm:prSet presAssocID="{9419D778-F98E-4B9A-8D4D-8C630EFCF516}" presName="rootText" presStyleLbl="node1" presStyleIdx="1" presStyleCnt="19" custScaleX="159781" custScaleY="205742" custLinFactY="-100000" custLinFactNeighborX="10519" custLinFactNeighborY="-189025">
        <dgm:presLayoutVars>
          <dgm:chMax/>
          <dgm:chPref val="3"/>
        </dgm:presLayoutVars>
      </dgm:prSet>
      <dgm:spPr/>
      <dgm:t>
        <a:bodyPr/>
        <a:lstStyle/>
        <a:p>
          <a:endParaRPr lang="es-CO"/>
        </a:p>
      </dgm:t>
    </dgm:pt>
    <dgm:pt modelId="{3E4B38AD-03E0-4275-A4AE-9D8170CAC36D}" type="pres">
      <dgm:prSet presAssocID="{9419D778-F98E-4B9A-8D4D-8C630EFCF516}" presName="titleText2" presStyleLbl="fgAcc1" presStyleIdx="1" presStyleCnt="19" custScaleX="150212" custScaleY="2000000" custLinFactY="235778" custLinFactNeighborX="-13963" custLinFactNeighborY="300000">
        <dgm:presLayoutVars>
          <dgm:chMax val="0"/>
          <dgm:chPref val="0"/>
        </dgm:presLayoutVars>
      </dgm:prSet>
      <dgm:spPr/>
      <dgm:t>
        <a:bodyPr/>
        <a:lstStyle/>
        <a:p>
          <a:endParaRPr lang="es-CO"/>
        </a:p>
      </dgm:t>
    </dgm:pt>
    <dgm:pt modelId="{3240CA4B-2E03-4857-927F-FD300CD77612}" type="pres">
      <dgm:prSet presAssocID="{9419D778-F98E-4B9A-8D4D-8C630EFCF516}" presName="rootConnector" presStyleLbl="node3" presStyleIdx="0" presStyleCnt="0"/>
      <dgm:spPr/>
      <dgm:t>
        <a:bodyPr/>
        <a:lstStyle/>
        <a:p>
          <a:endParaRPr lang="es-CO"/>
        </a:p>
      </dgm:t>
    </dgm:pt>
    <dgm:pt modelId="{A2CEE581-EA98-46D3-8E6E-DAC763564374}" type="pres">
      <dgm:prSet presAssocID="{9419D778-F98E-4B9A-8D4D-8C630EFCF516}" presName="hierChild4" presStyleCnt="0"/>
      <dgm:spPr/>
    </dgm:pt>
    <dgm:pt modelId="{B02D4A50-0C42-460B-B706-D7E3D0C8B671}" type="pres">
      <dgm:prSet presAssocID="{9419D778-F98E-4B9A-8D4D-8C630EFCF516}" presName="hierChild5" presStyleCnt="0"/>
      <dgm:spPr/>
    </dgm:pt>
    <dgm:pt modelId="{EBC2B4FE-A192-4747-A532-CF04678E98B8}" type="pres">
      <dgm:prSet presAssocID="{E4B466A7-66B1-452B-BC9A-AB170205C2E9}" presName="Name37" presStyleLbl="parChTrans1D3" presStyleIdx="1" presStyleCnt="5"/>
      <dgm:spPr/>
      <dgm:t>
        <a:bodyPr/>
        <a:lstStyle/>
        <a:p>
          <a:endParaRPr lang="es-CO"/>
        </a:p>
      </dgm:t>
    </dgm:pt>
    <dgm:pt modelId="{6AAAAFA1-B7B4-43AB-BF87-71A9096F6304}" type="pres">
      <dgm:prSet presAssocID="{0D1F9AE0-1A28-4C8F-8E35-73151A2EA710}" presName="hierRoot2" presStyleCnt="0">
        <dgm:presLayoutVars>
          <dgm:hierBranch val="init"/>
        </dgm:presLayoutVars>
      </dgm:prSet>
      <dgm:spPr/>
    </dgm:pt>
    <dgm:pt modelId="{D76EF88C-8126-4999-85AC-A7C057A6CCCC}" type="pres">
      <dgm:prSet presAssocID="{0D1F9AE0-1A28-4C8F-8E35-73151A2EA710}" presName="rootComposite" presStyleCnt="0"/>
      <dgm:spPr/>
    </dgm:pt>
    <dgm:pt modelId="{6AC84467-ED66-4F5B-B1E2-E51EB852CBB5}" type="pres">
      <dgm:prSet presAssocID="{0D1F9AE0-1A28-4C8F-8E35-73151A2EA710}" presName="rootText" presStyleLbl="node1" presStyleIdx="2" presStyleCnt="19" custScaleX="148835" custScaleY="204549" custLinFactNeighborX="-12606" custLinFactNeighborY="-93569">
        <dgm:presLayoutVars>
          <dgm:chMax/>
          <dgm:chPref val="3"/>
        </dgm:presLayoutVars>
      </dgm:prSet>
      <dgm:spPr/>
      <dgm:t>
        <a:bodyPr/>
        <a:lstStyle/>
        <a:p>
          <a:endParaRPr lang="es-CO"/>
        </a:p>
      </dgm:t>
    </dgm:pt>
    <dgm:pt modelId="{A188883A-932F-4A88-B7B4-4E204C4D39D8}" type="pres">
      <dgm:prSet presAssocID="{0D1F9AE0-1A28-4C8F-8E35-73151A2EA710}" presName="titleText2" presStyleLbl="fgAcc1" presStyleIdx="2" presStyleCnt="19" custScaleY="120494" custLinFactY="-100000" custLinFactNeighborX="9001" custLinFactNeighborY="-110369">
        <dgm:presLayoutVars>
          <dgm:chMax val="0"/>
          <dgm:chPref val="0"/>
        </dgm:presLayoutVars>
      </dgm:prSet>
      <dgm:spPr/>
      <dgm:t>
        <a:bodyPr/>
        <a:lstStyle/>
        <a:p>
          <a:endParaRPr lang="es-CO"/>
        </a:p>
      </dgm:t>
    </dgm:pt>
    <dgm:pt modelId="{00ED7565-F6CB-46E2-B2C7-02C599CA5607}" type="pres">
      <dgm:prSet presAssocID="{0D1F9AE0-1A28-4C8F-8E35-73151A2EA710}" presName="rootConnector" presStyleLbl="node3" presStyleIdx="0" presStyleCnt="0"/>
      <dgm:spPr/>
      <dgm:t>
        <a:bodyPr/>
        <a:lstStyle/>
        <a:p>
          <a:endParaRPr lang="es-CO"/>
        </a:p>
      </dgm:t>
    </dgm:pt>
    <dgm:pt modelId="{CCCE5AD5-3A2A-437C-A094-F6EE729A5364}" type="pres">
      <dgm:prSet presAssocID="{0D1F9AE0-1A28-4C8F-8E35-73151A2EA710}" presName="hierChild4" presStyleCnt="0"/>
      <dgm:spPr/>
    </dgm:pt>
    <dgm:pt modelId="{039FD379-CB33-4513-903B-11CEC2E90444}" type="pres">
      <dgm:prSet presAssocID="{EA5B589C-A462-4C28-AAC2-1D23DE6B6B7F}" presName="Name37" presStyleLbl="parChTrans1D4" presStyleIdx="0" presStyleCnt="11"/>
      <dgm:spPr/>
      <dgm:t>
        <a:bodyPr/>
        <a:lstStyle/>
        <a:p>
          <a:endParaRPr lang="es-CO"/>
        </a:p>
      </dgm:t>
    </dgm:pt>
    <dgm:pt modelId="{69611892-DB0F-45FE-985F-B07E8C36C73D}" type="pres">
      <dgm:prSet presAssocID="{ADB9F8B4-ED53-4B72-8499-6E483079306C}" presName="hierRoot2" presStyleCnt="0">
        <dgm:presLayoutVars>
          <dgm:hierBranch val="init"/>
        </dgm:presLayoutVars>
      </dgm:prSet>
      <dgm:spPr/>
    </dgm:pt>
    <dgm:pt modelId="{9E6E02E9-4545-486B-A1A5-640CEC0B23DC}" type="pres">
      <dgm:prSet presAssocID="{ADB9F8B4-ED53-4B72-8499-6E483079306C}" presName="rootComposite" presStyleCnt="0"/>
      <dgm:spPr/>
    </dgm:pt>
    <dgm:pt modelId="{DCFF3BB0-A6F0-482C-AA32-9CDAFB59E15E}" type="pres">
      <dgm:prSet presAssocID="{ADB9F8B4-ED53-4B72-8499-6E483079306C}" presName="rootText" presStyleLbl="node1" presStyleIdx="3" presStyleCnt="19">
        <dgm:presLayoutVars>
          <dgm:chMax/>
          <dgm:chPref val="3"/>
        </dgm:presLayoutVars>
      </dgm:prSet>
      <dgm:spPr/>
      <dgm:t>
        <a:bodyPr/>
        <a:lstStyle/>
        <a:p>
          <a:endParaRPr lang="es-CO"/>
        </a:p>
      </dgm:t>
    </dgm:pt>
    <dgm:pt modelId="{635F788B-3567-4E1E-9D9C-EF9E6E368324}" type="pres">
      <dgm:prSet presAssocID="{ADB9F8B4-ED53-4B72-8499-6E483079306C}" presName="titleText2" presStyleLbl="fgAcc1" presStyleIdx="3" presStyleCnt="19" custLinFactNeighborX="-1107" custLinFactNeighborY="-26687">
        <dgm:presLayoutVars>
          <dgm:chMax val="0"/>
          <dgm:chPref val="0"/>
        </dgm:presLayoutVars>
      </dgm:prSet>
      <dgm:spPr/>
      <dgm:t>
        <a:bodyPr/>
        <a:lstStyle/>
        <a:p>
          <a:endParaRPr lang="es-CO"/>
        </a:p>
      </dgm:t>
    </dgm:pt>
    <dgm:pt modelId="{58DA3BB6-BCFA-47A6-9BAA-81631F321217}" type="pres">
      <dgm:prSet presAssocID="{ADB9F8B4-ED53-4B72-8499-6E483079306C}" presName="rootConnector" presStyleLbl="node4" presStyleIdx="0" presStyleCnt="0"/>
      <dgm:spPr/>
      <dgm:t>
        <a:bodyPr/>
        <a:lstStyle/>
        <a:p>
          <a:endParaRPr lang="es-CO"/>
        </a:p>
      </dgm:t>
    </dgm:pt>
    <dgm:pt modelId="{A1640382-2EF6-442C-B72F-4E188447653A}" type="pres">
      <dgm:prSet presAssocID="{ADB9F8B4-ED53-4B72-8499-6E483079306C}" presName="hierChild4" presStyleCnt="0"/>
      <dgm:spPr/>
    </dgm:pt>
    <dgm:pt modelId="{B5B3ADCE-9BFB-45BA-82C5-4491E71079B1}" type="pres">
      <dgm:prSet presAssocID="{37E6F552-6305-40DC-AF85-88BE07DD8B39}" presName="Name37" presStyleLbl="parChTrans1D4" presStyleIdx="1" presStyleCnt="11"/>
      <dgm:spPr/>
      <dgm:t>
        <a:bodyPr/>
        <a:lstStyle/>
        <a:p>
          <a:endParaRPr lang="es-CO"/>
        </a:p>
      </dgm:t>
    </dgm:pt>
    <dgm:pt modelId="{2CDADC48-1ADF-4D3C-A638-3699ED9D6853}" type="pres">
      <dgm:prSet presAssocID="{4919D608-8F8E-4D77-9232-FD49E0B0DCB1}" presName="hierRoot2" presStyleCnt="0">
        <dgm:presLayoutVars>
          <dgm:hierBranch val="init"/>
        </dgm:presLayoutVars>
      </dgm:prSet>
      <dgm:spPr/>
    </dgm:pt>
    <dgm:pt modelId="{B80731CA-C295-4262-92A7-FE699A313F88}" type="pres">
      <dgm:prSet presAssocID="{4919D608-8F8E-4D77-9232-FD49E0B0DCB1}" presName="rootComposite" presStyleCnt="0"/>
      <dgm:spPr/>
    </dgm:pt>
    <dgm:pt modelId="{ED64BBB2-07A7-4FED-8631-3D72718AF131}" type="pres">
      <dgm:prSet presAssocID="{4919D608-8F8E-4D77-9232-FD49E0B0DCB1}" presName="rootText" presStyleLbl="node1" presStyleIdx="4" presStyleCnt="19" custLinFactY="-7289" custLinFactNeighborX="5723" custLinFactNeighborY="-100000">
        <dgm:presLayoutVars>
          <dgm:chMax/>
          <dgm:chPref val="3"/>
        </dgm:presLayoutVars>
      </dgm:prSet>
      <dgm:spPr/>
      <dgm:t>
        <a:bodyPr/>
        <a:lstStyle/>
        <a:p>
          <a:endParaRPr lang="es-CO"/>
        </a:p>
      </dgm:t>
    </dgm:pt>
    <dgm:pt modelId="{27824465-9694-4358-A71B-38B0FF208132}" type="pres">
      <dgm:prSet presAssocID="{4919D608-8F8E-4D77-9232-FD49E0B0DCB1}" presName="titleText2" presStyleLbl="fgAcc1" presStyleIdx="4" presStyleCnt="19" custScaleX="119191" custScaleY="1190210" custLinFactY="200000" custLinFactNeighborX="-21705" custLinFactNeighborY="226629">
        <dgm:presLayoutVars>
          <dgm:chMax val="0"/>
          <dgm:chPref val="0"/>
        </dgm:presLayoutVars>
      </dgm:prSet>
      <dgm:spPr/>
      <dgm:t>
        <a:bodyPr/>
        <a:lstStyle/>
        <a:p>
          <a:endParaRPr lang="es-CO"/>
        </a:p>
      </dgm:t>
    </dgm:pt>
    <dgm:pt modelId="{FB406557-DA9F-4051-A556-B899E9F53E6D}" type="pres">
      <dgm:prSet presAssocID="{4919D608-8F8E-4D77-9232-FD49E0B0DCB1}" presName="rootConnector" presStyleLbl="node4" presStyleIdx="0" presStyleCnt="0"/>
      <dgm:spPr/>
      <dgm:t>
        <a:bodyPr/>
        <a:lstStyle/>
        <a:p>
          <a:endParaRPr lang="es-CO"/>
        </a:p>
      </dgm:t>
    </dgm:pt>
    <dgm:pt modelId="{E7449358-40D5-4C78-A02B-E7CF1EBB2306}" type="pres">
      <dgm:prSet presAssocID="{4919D608-8F8E-4D77-9232-FD49E0B0DCB1}" presName="hierChild4" presStyleCnt="0"/>
      <dgm:spPr/>
    </dgm:pt>
    <dgm:pt modelId="{895C103C-1392-41B1-92C5-F53F57BF1A12}" type="pres">
      <dgm:prSet presAssocID="{4919D608-8F8E-4D77-9232-FD49E0B0DCB1}" presName="hierChild5" presStyleCnt="0"/>
      <dgm:spPr/>
    </dgm:pt>
    <dgm:pt modelId="{8D4C1DFF-55F8-4466-8884-CBF20FAB011A}" type="pres">
      <dgm:prSet presAssocID="{ADB9F8B4-ED53-4B72-8499-6E483079306C}" presName="hierChild5" presStyleCnt="0"/>
      <dgm:spPr/>
    </dgm:pt>
    <dgm:pt modelId="{25CB4B5B-B330-4953-BF78-2EAF34921D64}" type="pres">
      <dgm:prSet presAssocID="{1459A3E9-202D-427F-BB7F-13773365EC28}" presName="Name37" presStyleLbl="parChTrans1D4" presStyleIdx="2" presStyleCnt="11"/>
      <dgm:spPr/>
      <dgm:t>
        <a:bodyPr/>
        <a:lstStyle/>
        <a:p>
          <a:endParaRPr lang="es-CO"/>
        </a:p>
      </dgm:t>
    </dgm:pt>
    <dgm:pt modelId="{174965D9-A33C-46C0-A4E7-1E0EBED01543}" type="pres">
      <dgm:prSet presAssocID="{FED6C960-384F-4E1C-A708-3131CD7B00A3}" presName="hierRoot2" presStyleCnt="0">
        <dgm:presLayoutVars>
          <dgm:hierBranch val="init"/>
        </dgm:presLayoutVars>
      </dgm:prSet>
      <dgm:spPr/>
    </dgm:pt>
    <dgm:pt modelId="{CB081002-7BF2-485C-BFD7-4C40F3F1B37E}" type="pres">
      <dgm:prSet presAssocID="{FED6C960-384F-4E1C-A708-3131CD7B00A3}" presName="rootComposite" presStyleCnt="0"/>
      <dgm:spPr/>
    </dgm:pt>
    <dgm:pt modelId="{DAFDFEFD-A934-44D3-A802-45853AF7C0EC}" type="pres">
      <dgm:prSet presAssocID="{FED6C960-384F-4E1C-A708-3131CD7B00A3}" presName="rootText" presStyleLbl="node1" presStyleIdx="5" presStyleCnt="19">
        <dgm:presLayoutVars>
          <dgm:chMax/>
          <dgm:chPref val="3"/>
        </dgm:presLayoutVars>
      </dgm:prSet>
      <dgm:spPr/>
      <dgm:t>
        <a:bodyPr/>
        <a:lstStyle/>
        <a:p>
          <a:endParaRPr lang="es-CO"/>
        </a:p>
      </dgm:t>
    </dgm:pt>
    <dgm:pt modelId="{F8A40E8C-9949-4256-AAF0-7CE52E411A0E}" type="pres">
      <dgm:prSet presAssocID="{FED6C960-384F-4E1C-A708-3131CD7B00A3}" presName="titleText2" presStyleLbl="fgAcc1" presStyleIdx="5" presStyleCnt="19" custLinFactNeighborX="-480" custLinFactNeighborY="-26687">
        <dgm:presLayoutVars>
          <dgm:chMax val="0"/>
          <dgm:chPref val="0"/>
        </dgm:presLayoutVars>
      </dgm:prSet>
      <dgm:spPr/>
      <dgm:t>
        <a:bodyPr/>
        <a:lstStyle/>
        <a:p>
          <a:endParaRPr lang="es-CO"/>
        </a:p>
      </dgm:t>
    </dgm:pt>
    <dgm:pt modelId="{C634C0A7-1909-4CE4-A8BE-1C2F8FEFEE60}" type="pres">
      <dgm:prSet presAssocID="{FED6C960-384F-4E1C-A708-3131CD7B00A3}" presName="rootConnector" presStyleLbl="node4" presStyleIdx="0" presStyleCnt="0"/>
      <dgm:spPr/>
      <dgm:t>
        <a:bodyPr/>
        <a:lstStyle/>
        <a:p>
          <a:endParaRPr lang="es-CO"/>
        </a:p>
      </dgm:t>
    </dgm:pt>
    <dgm:pt modelId="{4A2D1C5B-B8F9-4842-B406-95995850A588}" type="pres">
      <dgm:prSet presAssocID="{FED6C960-384F-4E1C-A708-3131CD7B00A3}" presName="hierChild4" presStyleCnt="0"/>
      <dgm:spPr/>
    </dgm:pt>
    <dgm:pt modelId="{E93F1164-0960-4BA6-8F4A-5433B8E74145}" type="pres">
      <dgm:prSet presAssocID="{CF3547E9-5171-458F-AB1F-C4C1B06DD3EA}" presName="Name37" presStyleLbl="parChTrans1D4" presStyleIdx="3" presStyleCnt="11"/>
      <dgm:spPr/>
      <dgm:t>
        <a:bodyPr/>
        <a:lstStyle/>
        <a:p>
          <a:endParaRPr lang="es-CO"/>
        </a:p>
      </dgm:t>
    </dgm:pt>
    <dgm:pt modelId="{3E19D411-2C1C-4BA6-9E02-9D3E2BA124EA}" type="pres">
      <dgm:prSet presAssocID="{39AD70B3-E834-4AE8-9969-95117C03F9E6}" presName="hierRoot2" presStyleCnt="0">
        <dgm:presLayoutVars>
          <dgm:hierBranch val="init"/>
        </dgm:presLayoutVars>
      </dgm:prSet>
      <dgm:spPr/>
    </dgm:pt>
    <dgm:pt modelId="{4319E977-FF13-4F88-B899-573D10BED16B}" type="pres">
      <dgm:prSet presAssocID="{39AD70B3-E834-4AE8-9969-95117C03F9E6}" presName="rootComposite" presStyleCnt="0"/>
      <dgm:spPr/>
    </dgm:pt>
    <dgm:pt modelId="{00AD4D04-251C-4CA8-AEAD-6A3645D55669}" type="pres">
      <dgm:prSet presAssocID="{39AD70B3-E834-4AE8-9969-95117C03F9E6}" presName="rootText" presStyleLbl="node1" presStyleIdx="6" presStyleCnt="19" custLinFactNeighborX="-6181" custLinFactNeighborY="-26323">
        <dgm:presLayoutVars>
          <dgm:chMax/>
          <dgm:chPref val="3"/>
        </dgm:presLayoutVars>
      </dgm:prSet>
      <dgm:spPr/>
      <dgm:t>
        <a:bodyPr/>
        <a:lstStyle/>
        <a:p>
          <a:endParaRPr lang="es-CO"/>
        </a:p>
      </dgm:t>
    </dgm:pt>
    <dgm:pt modelId="{BB6829FF-F3E2-4668-9114-11CC6DE0BEA5}" type="pres">
      <dgm:prSet presAssocID="{39AD70B3-E834-4AE8-9969-95117C03F9E6}" presName="titleText2" presStyleLbl="fgAcc1" presStyleIdx="6" presStyleCnt="19" custScaleY="683006" custLinFactY="200000" custLinFactNeighborX="-29090" custLinFactNeighborY="226629">
        <dgm:presLayoutVars>
          <dgm:chMax val="0"/>
          <dgm:chPref val="0"/>
        </dgm:presLayoutVars>
      </dgm:prSet>
      <dgm:spPr/>
      <dgm:t>
        <a:bodyPr/>
        <a:lstStyle/>
        <a:p>
          <a:endParaRPr lang="es-CO"/>
        </a:p>
      </dgm:t>
    </dgm:pt>
    <dgm:pt modelId="{627E1570-E012-4289-BD90-1CD409CC8B9E}" type="pres">
      <dgm:prSet presAssocID="{39AD70B3-E834-4AE8-9969-95117C03F9E6}" presName="rootConnector" presStyleLbl="node4" presStyleIdx="0" presStyleCnt="0"/>
      <dgm:spPr/>
      <dgm:t>
        <a:bodyPr/>
        <a:lstStyle/>
        <a:p>
          <a:endParaRPr lang="es-CO"/>
        </a:p>
      </dgm:t>
    </dgm:pt>
    <dgm:pt modelId="{B491A19C-9F87-41B0-9335-74C0CFD6F721}" type="pres">
      <dgm:prSet presAssocID="{39AD70B3-E834-4AE8-9969-95117C03F9E6}" presName="hierChild4" presStyleCnt="0"/>
      <dgm:spPr/>
    </dgm:pt>
    <dgm:pt modelId="{C5EF5C98-C153-4216-8341-55D53B64E14C}" type="pres">
      <dgm:prSet presAssocID="{39AD70B3-E834-4AE8-9969-95117C03F9E6}" presName="hierChild5" presStyleCnt="0"/>
      <dgm:spPr/>
    </dgm:pt>
    <dgm:pt modelId="{6E982E22-CD2F-47AB-935C-0640F7764DD1}" type="pres">
      <dgm:prSet presAssocID="{35593A3E-E739-4C71-98E8-A7B55A90F52E}" presName="Name37" presStyleLbl="parChTrans1D4" presStyleIdx="4" presStyleCnt="11"/>
      <dgm:spPr/>
      <dgm:t>
        <a:bodyPr/>
        <a:lstStyle/>
        <a:p>
          <a:endParaRPr lang="es-CO"/>
        </a:p>
      </dgm:t>
    </dgm:pt>
    <dgm:pt modelId="{7AE0D967-87C9-4F45-9873-12B4ED7D7290}" type="pres">
      <dgm:prSet presAssocID="{2B0B3B47-FA33-4627-9F2D-3B51B0C20039}" presName="hierRoot2" presStyleCnt="0">
        <dgm:presLayoutVars>
          <dgm:hierBranch val="init"/>
        </dgm:presLayoutVars>
      </dgm:prSet>
      <dgm:spPr/>
    </dgm:pt>
    <dgm:pt modelId="{60B527F9-BF0F-4C7A-87C0-8A9095E9CA05}" type="pres">
      <dgm:prSet presAssocID="{2B0B3B47-FA33-4627-9F2D-3B51B0C20039}" presName="rootComposite" presStyleCnt="0"/>
      <dgm:spPr/>
    </dgm:pt>
    <dgm:pt modelId="{32AAD553-F102-42F0-92BB-DEFEF028AF1A}" type="pres">
      <dgm:prSet presAssocID="{2B0B3B47-FA33-4627-9F2D-3B51B0C20039}" presName="rootText" presStyleLbl="node1" presStyleIdx="7" presStyleCnt="19" custLinFactNeighborX="4444" custLinFactNeighborY="-17526">
        <dgm:presLayoutVars>
          <dgm:chMax/>
          <dgm:chPref val="3"/>
        </dgm:presLayoutVars>
      </dgm:prSet>
      <dgm:spPr/>
      <dgm:t>
        <a:bodyPr/>
        <a:lstStyle/>
        <a:p>
          <a:endParaRPr lang="es-CO"/>
        </a:p>
      </dgm:t>
    </dgm:pt>
    <dgm:pt modelId="{A543F3C7-317B-4BB9-9C21-F362F4CA8DA5}" type="pres">
      <dgm:prSet presAssocID="{2B0B3B47-FA33-4627-9F2D-3B51B0C20039}" presName="titleText2" presStyleLbl="fgAcc1" presStyleIdx="7" presStyleCnt="19" custScaleY="630225" custLinFactY="200000" custLinFactNeighborX="-6560" custLinFactNeighborY="226629">
        <dgm:presLayoutVars>
          <dgm:chMax val="0"/>
          <dgm:chPref val="0"/>
        </dgm:presLayoutVars>
      </dgm:prSet>
      <dgm:spPr/>
      <dgm:t>
        <a:bodyPr/>
        <a:lstStyle/>
        <a:p>
          <a:endParaRPr lang="es-CO"/>
        </a:p>
      </dgm:t>
    </dgm:pt>
    <dgm:pt modelId="{7ACA19C4-B079-4A70-82ED-C5D1B217C680}" type="pres">
      <dgm:prSet presAssocID="{2B0B3B47-FA33-4627-9F2D-3B51B0C20039}" presName="rootConnector" presStyleLbl="node4" presStyleIdx="0" presStyleCnt="0"/>
      <dgm:spPr/>
      <dgm:t>
        <a:bodyPr/>
        <a:lstStyle/>
        <a:p>
          <a:endParaRPr lang="es-CO"/>
        </a:p>
      </dgm:t>
    </dgm:pt>
    <dgm:pt modelId="{3BE2F345-F2D2-4602-8115-6CA067E6D971}" type="pres">
      <dgm:prSet presAssocID="{2B0B3B47-FA33-4627-9F2D-3B51B0C20039}" presName="hierChild4" presStyleCnt="0"/>
      <dgm:spPr/>
    </dgm:pt>
    <dgm:pt modelId="{917C8E30-F1D2-400E-A932-378958B80327}" type="pres">
      <dgm:prSet presAssocID="{2B0B3B47-FA33-4627-9F2D-3B51B0C20039}" presName="hierChild5" presStyleCnt="0"/>
      <dgm:spPr/>
    </dgm:pt>
    <dgm:pt modelId="{3345F203-358B-4E3B-9122-A245A2A7D084}" type="pres">
      <dgm:prSet presAssocID="{FED6C960-384F-4E1C-A708-3131CD7B00A3}" presName="hierChild5" presStyleCnt="0"/>
      <dgm:spPr/>
    </dgm:pt>
    <dgm:pt modelId="{822443D8-C145-4C2D-B318-96278FC891A1}" type="pres">
      <dgm:prSet presAssocID="{0D1F9AE0-1A28-4C8F-8E35-73151A2EA710}" presName="hierChild5" presStyleCnt="0"/>
      <dgm:spPr/>
    </dgm:pt>
    <dgm:pt modelId="{24741AC9-BE7B-49E8-A447-9BE216A71334}" type="pres">
      <dgm:prSet presAssocID="{756A3305-0CD1-4CAD-88B5-373FE761FEEC}" presName="hierChild5" presStyleCnt="0"/>
      <dgm:spPr/>
    </dgm:pt>
    <dgm:pt modelId="{889EE00C-F5A3-46F6-ADD6-7F7E88480B19}" type="pres">
      <dgm:prSet presAssocID="{FA98CCDA-EBA8-4838-93C7-60A4FA39A4C6}" presName="Name37" presStyleLbl="parChTrans1D2" presStyleIdx="1" presStyleCnt="3"/>
      <dgm:spPr/>
      <dgm:t>
        <a:bodyPr/>
        <a:lstStyle/>
        <a:p>
          <a:endParaRPr lang="es-CO"/>
        </a:p>
      </dgm:t>
    </dgm:pt>
    <dgm:pt modelId="{FB85933A-8546-4CA7-9618-AD1387B12208}" type="pres">
      <dgm:prSet presAssocID="{71EC38A0-5799-4136-8E28-7BAB489B6808}" presName="hierRoot2" presStyleCnt="0">
        <dgm:presLayoutVars>
          <dgm:hierBranch val="init"/>
        </dgm:presLayoutVars>
      </dgm:prSet>
      <dgm:spPr/>
    </dgm:pt>
    <dgm:pt modelId="{F603A222-B230-4ED2-B588-433000635556}" type="pres">
      <dgm:prSet presAssocID="{71EC38A0-5799-4136-8E28-7BAB489B6808}" presName="rootComposite" presStyleCnt="0"/>
      <dgm:spPr/>
    </dgm:pt>
    <dgm:pt modelId="{A6F348A5-6FB5-4413-B71D-910F61173C71}" type="pres">
      <dgm:prSet presAssocID="{71EC38A0-5799-4136-8E28-7BAB489B6808}" presName="rootText" presStyleLbl="node1" presStyleIdx="8" presStyleCnt="19" custScaleX="189536" custScaleY="78174" custLinFactNeighborX="-31206" custLinFactNeighborY="-95536">
        <dgm:presLayoutVars>
          <dgm:chMax/>
          <dgm:chPref val="3"/>
        </dgm:presLayoutVars>
      </dgm:prSet>
      <dgm:spPr/>
      <dgm:t>
        <a:bodyPr/>
        <a:lstStyle/>
        <a:p>
          <a:endParaRPr lang="es-CO"/>
        </a:p>
      </dgm:t>
    </dgm:pt>
    <dgm:pt modelId="{D6988640-A793-4B89-89AD-C583A646A9ED}" type="pres">
      <dgm:prSet presAssocID="{71EC38A0-5799-4136-8E28-7BAB489B6808}" presName="titleText2" presStyleLbl="fgAcc1" presStyleIdx="8" presStyleCnt="19" custScaleX="152470" custScaleY="145887" custLinFactY="-127543" custLinFactNeighborX="33202" custLinFactNeighborY="-200000">
        <dgm:presLayoutVars>
          <dgm:chMax val="0"/>
          <dgm:chPref val="0"/>
        </dgm:presLayoutVars>
      </dgm:prSet>
      <dgm:spPr/>
      <dgm:t>
        <a:bodyPr/>
        <a:lstStyle/>
        <a:p>
          <a:endParaRPr lang="es-CO"/>
        </a:p>
      </dgm:t>
    </dgm:pt>
    <dgm:pt modelId="{7AA31467-58BC-4BC1-88C6-A2539FE43FD0}" type="pres">
      <dgm:prSet presAssocID="{71EC38A0-5799-4136-8E28-7BAB489B6808}" presName="rootConnector" presStyleLbl="node2" presStyleIdx="0" presStyleCnt="0"/>
      <dgm:spPr/>
      <dgm:t>
        <a:bodyPr/>
        <a:lstStyle/>
        <a:p>
          <a:endParaRPr lang="es-CO"/>
        </a:p>
      </dgm:t>
    </dgm:pt>
    <dgm:pt modelId="{F09A664C-8C15-4EF7-803E-F146D54FD55B}" type="pres">
      <dgm:prSet presAssocID="{71EC38A0-5799-4136-8E28-7BAB489B6808}" presName="hierChild4" presStyleCnt="0"/>
      <dgm:spPr/>
    </dgm:pt>
    <dgm:pt modelId="{59A6A091-2909-4B7F-A4D7-FA69C76FFFD4}" type="pres">
      <dgm:prSet presAssocID="{0C34F5D1-F12B-4228-A0BD-C36352BB8ED0}" presName="Name37" presStyleLbl="parChTrans1D3" presStyleIdx="2" presStyleCnt="5"/>
      <dgm:spPr/>
      <dgm:t>
        <a:bodyPr/>
        <a:lstStyle/>
        <a:p>
          <a:endParaRPr lang="es-CO"/>
        </a:p>
      </dgm:t>
    </dgm:pt>
    <dgm:pt modelId="{EBF91DB0-A767-47D8-A710-C46221CD1531}" type="pres">
      <dgm:prSet presAssocID="{D330AAF0-BAB0-4143-A778-6523706C2BF7}" presName="hierRoot2" presStyleCnt="0">
        <dgm:presLayoutVars>
          <dgm:hierBranch val="init"/>
        </dgm:presLayoutVars>
      </dgm:prSet>
      <dgm:spPr/>
    </dgm:pt>
    <dgm:pt modelId="{03D6B229-A4DE-4BBD-A6A2-325F05CE9ADB}" type="pres">
      <dgm:prSet presAssocID="{D330AAF0-BAB0-4143-A778-6523706C2BF7}" presName="rootComposite" presStyleCnt="0"/>
      <dgm:spPr/>
    </dgm:pt>
    <dgm:pt modelId="{237586CD-5B0A-4788-940F-F91F766B98F5}" type="pres">
      <dgm:prSet presAssocID="{D330AAF0-BAB0-4143-A778-6523706C2BF7}" presName="rootText" presStyleLbl="node1" presStyleIdx="9" presStyleCnt="19" custLinFactNeighborX="-23784" custLinFactNeighborY="-82953">
        <dgm:presLayoutVars>
          <dgm:chMax/>
          <dgm:chPref val="3"/>
        </dgm:presLayoutVars>
      </dgm:prSet>
      <dgm:spPr/>
      <dgm:t>
        <a:bodyPr/>
        <a:lstStyle/>
        <a:p>
          <a:endParaRPr lang="es-CO"/>
        </a:p>
      </dgm:t>
    </dgm:pt>
    <dgm:pt modelId="{072F02CB-8936-4EBD-9212-A45CE63CC71B}" type="pres">
      <dgm:prSet presAssocID="{D330AAF0-BAB0-4143-A778-6523706C2BF7}" presName="titleText2" presStyleLbl="fgAcc1" presStyleIdx="9" presStyleCnt="19" custScaleY="238623" custLinFactY="-100000" custLinFactNeighborX="38739" custLinFactNeighborY="-130595">
        <dgm:presLayoutVars>
          <dgm:chMax val="0"/>
          <dgm:chPref val="0"/>
        </dgm:presLayoutVars>
      </dgm:prSet>
      <dgm:spPr/>
      <dgm:t>
        <a:bodyPr/>
        <a:lstStyle/>
        <a:p>
          <a:endParaRPr lang="es-CO"/>
        </a:p>
      </dgm:t>
    </dgm:pt>
    <dgm:pt modelId="{9FA94B2E-3661-485C-8366-46F1B401846C}" type="pres">
      <dgm:prSet presAssocID="{D330AAF0-BAB0-4143-A778-6523706C2BF7}" presName="rootConnector" presStyleLbl="node3" presStyleIdx="0" presStyleCnt="0"/>
      <dgm:spPr/>
      <dgm:t>
        <a:bodyPr/>
        <a:lstStyle/>
        <a:p>
          <a:endParaRPr lang="es-CO"/>
        </a:p>
      </dgm:t>
    </dgm:pt>
    <dgm:pt modelId="{E5749909-525C-457C-A798-945ACD6C09D2}" type="pres">
      <dgm:prSet presAssocID="{D330AAF0-BAB0-4143-A778-6523706C2BF7}" presName="hierChild4" presStyleCnt="0"/>
      <dgm:spPr/>
    </dgm:pt>
    <dgm:pt modelId="{02B5AA93-8214-41D3-8BD9-03CFA44A99F3}" type="pres">
      <dgm:prSet presAssocID="{4F1240B7-6163-40E5-91CE-72D1618C7FA7}" presName="Name37" presStyleLbl="parChTrans1D4" presStyleIdx="5" presStyleCnt="11"/>
      <dgm:spPr/>
      <dgm:t>
        <a:bodyPr/>
        <a:lstStyle/>
        <a:p>
          <a:endParaRPr lang="es-CO"/>
        </a:p>
      </dgm:t>
    </dgm:pt>
    <dgm:pt modelId="{037C1025-1E44-41B3-96B4-698EE8C6F98C}" type="pres">
      <dgm:prSet presAssocID="{DAE99326-43CD-4067-9CDE-83E838287748}" presName="hierRoot2" presStyleCnt="0">
        <dgm:presLayoutVars>
          <dgm:hierBranch val="init"/>
        </dgm:presLayoutVars>
      </dgm:prSet>
      <dgm:spPr/>
    </dgm:pt>
    <dgm:pt modelId="{2979F023-91F5-441B-9AC0-E2779A1FCDA0}" type="pres">
      <dgm:prSet presAssocID="{DAE99326-43CD-4067-9CDE-83E838287748}" presName="rootComposite" presStyleCnt="0"/>
      <dgm:spPr/>
    </dgm:pt>
    <dgm:pt modelId="{5E2A4DB9-7640-4297-B12E-F79C9AFCF80A}" type="pres">
      <dgm:prSet presAssocID="{DAE99326-43CD-4067-9CDE-83E838287748}" presName="rootText" presStyleLbl="node1" presStyleIdx="10" presStyleCnt="19" custLinFactNeighborX="-17927" custLinFactNeighborY="-95433">
        <dgm:presLayoutVars>
          <dgm:chMax/>
          <dgm:chPref val="3"/>
        </dgm:presLayoutVars>
      </dgm:prSet>
      <dgm:spPr/>
      <dgm:t>
        <a:bodyPr/>
        <a:lstStyle/>
        <a:p>
          <a:endParaRPr lang="es-CO"/>
        </a:p>
      </dgm:t>
    </dgm:pt>
    <dgm:pt modelId="{204D6F62-95F6-4396-B33D-5491E501421B}" type="pres">
      <dgm:prSet presAssocID="{DAE99326-43CD-4067-9CDE-83E838287748}" presName="titleText2" presStyleLbl="fgAcc1" presStyleIdx="10" presStyleCnt="19" custScaleX="102889" custScaleY="290394" custLinFactY="-100000" custLinFactNeighborX="29303" custLinFactNeighborY="-107177">
        <dgm:presLayoutVars>
          <dgm:chMax val="0"/>
          <dgm:chPref val="0"/>
        </dgm:presLayoutVars>
      </dgm:prSet>
      <dgm:spPr/>
      <dgm:t>
        <a:bodyPr/>
        <a:lstStyle/>
        <a:p>
          <a:endParaRPr lang="es-CO"/>
        </a:p>
      </dgm:t>
    </dgm:pt>
    <dgm:pt modelId="{57814D21-CF1B-4595-BBA0-3462837B0A27}" type="pres">
      <dgm:prSet presAssocID="{DAE99326-43CD-4067-9CDE-83E838287748}" presName="rootConnector" presStyleLbl="node4" presStyleIdx="0" presStyleCnt="0"/>
      <dgm:spPr/>
      <dgm:t>
        <a:bodyPr/>
        <a:lstStyle/>
        <a:p>
          <a:endParaRPr lang="es-CO"/>
        </a:p>
      </dgm:t>
    </dgm:pt>
    <dgm:pt modelId="{EBF4823C-BA85-46D7-A675-0B48A239F1C6}" type="pres">
      <dgm:prSet presAssocID="{DAE99326-43CD-4067-9CDE-83E838287748}" presName="hierChild4" presStyleCnt="0"/>
      <dgm:spPr/>
    </dgm:pt>
    <dgm:pt modelId="{ED61B8CF-1206-45E8-9792-9133C353F1D0}" type="pres">
      <dgm:prSet presAssocID="{DF2B1A09-4D08-47DE-BF8C-7D984FD15958}" presName="Name37" presStyleLbl="parChTrans1D4" presStyleIdx="6" presStyleCnt="11"/>
      <dgm:spPr/>
      <dgm:t>
        <a:bodyPr/>
        <a:lstStyle/>
        <a:p>
          <a:endParaRPr lang="es-CO"/>
        </a:p>
      </dgm:t>
    </dgm:pt>
    <dgm:pt modelId="{F6177A74-AE9E-40FE-A3D0-1007E0F22519}" type="pres">
      <dgm:prSet presAssocID="{21E8F40F-25CD-4A55-A784-A83F894DC99C}" presName="hierRoot2" presStyleCnt="0">
        <dgm:presLayoutVars>
          <dgm:hierBranch val="init"/>
        </dgm:presLayoutVars>
      </dgm:prSet>
      <dgm:spPr/>
    </dgm:pt>
    <dgm:pt modelId="{40AB8411-F455-4E74-9E0F-347E73F1F5CC}" type="pres">
      <dgm:prSet presAssocID="{21E8F40F-25CD-4A55-A784-A83F894DC99C}" presName="rootComposite" presStyleCnt="0"/>
      <dgm:spPr/>
    </dgm:pt>
    <dgm:pt modelId="{76126F22-5E76-4360-BE70-0F5C2E4B10C8}" type="pres">
      <dgm:prSet presAssocID="{21E8F40F-25CD-4A55-A784-A83F894DC99C}" presName="rootText" presStyleLbl="node1" presStyleIdx="11" presStyleCnt="19" custLinFactNeighborX="-17927" custLinFactNeighborY="-54605">
        <dgm:presLayoutVars>
          <dgm:chMax/>
          <dgm:chPref val="3"/>
        </dgm:presLayoutVars>
      </dgm:prSet>
      <dgm:spPr/>
      <dgm:t>
        <a:bodyPr/>
        <a:lstStyle/>
        <a:p>
          <a:endParaRPr lang="es-CO"/>
        </a:p>
      </dgm:t>
    </dgm:pt>
    <dgm:pt modelId="{ADA96B01-17FE-4B01-ADA4-D54C820B24ED}" type="pres">
      <dgm:prSet presAssocID="{21E8F40F-25CD-4A55-A784-A83F894DC99C}" presName="titleText2" presStyleLbl="fgAcc1" presStyleIdx="11" presStyleCnt="19" custScaleX="102888" custScaleY="269045" custLinFactNeighborX="25558" custLinFactNeighborY="-65835">
        <dgm:presLayoutVars>
          <dgm:chMax val="0"/>
          <dgm:chPref val="0"/>
        </dgm:presLayoutVars>
      </dgm:prSet>
      <dgm:spPr/>
      <dgm:t>
        <a:bodyPr/>
        <a:lstStyle/>
        <a:p>
          <a:endParaRPr lang="es-CO"/>
        </a:p>
      </dgm:t>
    </dgm:pt>
    <dgm:pt modelId="{89A4D422-3BB5-4BB4-A8ED-E460A728885D}" type="pres">
      <dgm:prSet presAssocID="{21E8F40F-25CD-4A55-A784-A83F894DC99C}" presName="rootConnector" presStyleLbl="node4" presStyleIdx="0" presStyleCnt="0"/>
      <dgm:spPr/>
      <dgm:t>
        <a:bodyPr/>
        <a:lstStyle/>
        <a:p>
          <a:endParaRPr lang="es-CO"/>
        </a:p>
      </dgm:t>
    </dgm:pt>
    <dgm:pt modelId="{7B8EEC7F-4D5D-445D-9B7A-059E1F84B815}" type="pres">
      <dgm:prSet presAssocID="{21E8F40F-25CD-4A55-A784-A83F894DC99C}" presName="hierChild4" presStyleCnt="0"/>
      <dgm:spPr/>
    </dgm:pt>
    <dgm:pt modelId="{EBC0768B-1E46-48E4-95DC-4514A0ED2E52}" type="pres">
      <dgm:prSet presAssocID="{4987A402-44A8-4B42-8F2E-A7FCD42ADAA8}" presName="Name37" presStyleLbl="parChTrans1D4" presStyleIdx="7" presStyleCnt="11"/>
      <dgm:spPr/>
      <dgm:t>
        <a:bodyPr/>
        <a:lstStyle/>
        <a:p>
          <a:endParaRPr lang="es-CO"/>
        </a:p>
      </dgm:t>
    </dgm:pt>
    <dgm:pt modelId="{DA3FCF0E-A133-418A-BFD1-BB25DA527190}" type="pres">
      <dgm:prSet presAssocID="{43661619-7AD9-41F6-8459-EFADE6D6603A}" presName="hierRoot2" presStyleCnt="0">
        <dgm:presLayoutVars>
          <dgm:hierBranch val="init"/>
        </dgm:presLayoutVars>
      </dgm:prSet>
      <dgm:spPr/>
    </dgm:pt>
    <dgm:pt modelId="{CE035E1A-8AA4-4A14-8BFC-1E0D2F16CB41}" type="pres">
      <dgm:prSet presAssocID="{43661619-7AD9-41F6-8459-EFADE6D6603A}" presName="rootComposite" presStyleCnt="0"/>
      <dgm:spPr/>
    </dgm:pt>
    <dgm:pt modelId="{53C26A90-3B98-4F96-91ED-DC144984F3CA}" type="pres">
      <dgm:prSet presAssocID="{43661619-7AD9-41F6-8459-EFADE6D6603A}" presName="rootText" presStyleLbl="node1" presStyleIdx="12" presStyleCnt="19" custLinFactNeighborX="-18111" custLinFactNeighborY="6234">
        <dgm:presLayoutVars>
          <dgm:chMax/>
          <dgm:chPref val="3"/>
        </dgm:presLayoutVars>
      </dgm:prSet>
      <dgm:spPr/>
      <dgm:t>
        <a:bodyPr/>
        <a:lstStyle/>
        <a:p>
          <a:endParaRPr lang="es-CO"/>
        </a:p>
      </dgm:t>
    </dgm:pt>
    <dgm:pt modelId="{DC7B2F3A-BAD8-42D1-91AC-83DF36DF4449}" type="pres">
      <dgm:prSet presAssocID="{43661619-7AD9-41F6-8459-EFADE6D6603A}" presName="titleText2" presStyleLbl="fgAcc1" presStyleIdx="12" presStyleCnt="19" custScaleX="102070" custScaleY="266386" custLinFactY="15352" custLinFactNeighborX="34409" custLinFactNeighborY="100000">
        <dgm:presLayoutVars>
          <dgm:chMax val="0"/>
          <dgm:chPref val="0"/>
        </dgm:presLayoutVars>
      </dgm:prSet>
      <dgm:spPr/>
      <dgm:t>
        <a:bodyPr/>
        <a:lstStyle/>
        <a:p>
          <a:endParaRPr lang="es-CO"/>
        </a:p>
      </dgm:t>
    </dgm:pt>
    <dgm:pt modelId="{3B58DCF1-EFC8-4CAD-BB3E-676C751E1472}" type="pres">
      <dgm:prSet presAssocID="{43661619-7AD9-41F6-8459-EFADE6D6603A}" presName="rootConnector" presStyleLbl="node4" presStyleIdx="0" presStyleCnt="0"/>
      <dgm:spPr/>
      <dgm:t>
        <a:bodyPr/>
        <a:lstStyle/>
        <a:p>
          <a:endParaRPr lang="es-CO"/>
        </a:p>
      </dgm:t>
    </dgm:pt>
    <dgm:pt modelId="{5F193EC4-6236-413C-ABFE-3C66D942B15D}" type="pres">
      <dgm:prSet presAssocID="{43661619-7AD9-41F6-8459-EFADE6D6603A}" presName="hierChild4" presStyleCnt="0"/>
      <dgm:spPr/>
    </dgm:pt>
    <dgm:pt modelId="{B650E828-18E7-4DDA-A8C3-8CEE46B03221}" type="pres">
      <dgm:prSet presAssocID="{E04D8181-37B6-4A72-83AB-142CA782A15A}" presName="Name37" presStyleLbl="parChTrans1D4" presStyleIdx="8" presStyleCnt="11"/>
      <dgm:spPr/>
      <dgm:t>
        <a:bodyPr/>
        <a:lstStyle/>
        <a:p>
          <a:endParaRPr lang="es-CO"/>
        </a:p>
      </dgm:t>
    </dgm:pt>
    <dgm:pt modelId="{444185BC-58CE-4068-A7D7-9B09DEB766F2}" type="pres">
      <dgm:prSet presAssocID="{20CB4089-6279-48DD-A5ED-24C062A8FFCF}" presName="hierRoot2" presStyleCnt="0">
        <dgm:presLayoutVars>
          <dgm:hierBranch val="init"/>
        </dgm:presLayoutVars>
      </dgm:prSet>
      <dgm:spPr/>
    </dgm:pt>
    <dgm:pt modelId="{9725F728-A207-4F7C-BA14-3FE394817277}" type="pres">
      <dgm:prSet presAssocID="{20CB4089-6279-48DD-A5ED-24C062A8FFCF}" presName="rootComposite" presStyleCnt="0"/>
      <dgm:spPr/>
    </dgm:pt>
    <dgm:pt modelId="{5D17CDE5-71A9-46F8-9BC7-9826D2AB65E2}" type="pres">
      <dgm:prSet presAssocID="{20CB4089-6279-48DD-A5ED-24C062A8FFCF}" presName="rootText" presStyleLbl="node1" presStyleIdx="13" presStyleCnt="19" custLinFactNeighborX="-8577" custLinFactNeighborY="51063">
        <dgm:presLayoutVars>
          <dgm:chMax/>
          <dgm:chPref val="3"/>
        </dgm:presLayoutVars>
      </dgm:prSet>
      <dgm:spPr/>
      <dgm:t>
        <a:bodyPr/>
        <a:lstStyle/>
        <a:p>
          <a:endParaRPr lang="es-CO"/>
        </a:p>
      </dgm:t>
    </dgm:pt>
    <dgm:pt modelId="{BCF92210-7BCE-4742-9162-4D02A53DB1F9}" type="pres">
      <dgm:prSet presAssocID="{20CB4089-6279-48DD-A5ED-24C062A8FFCF}" presName="titleText2" presStyleLbl="fgAcc1" presStyleIdx="13" presStyleCnt="19" custScaleX="155056" custScaleY="295432" custLinFactY="100000" custLinFactNeighborX="43101" custLinFactNeighborY="115005">
        <dgm:presLayoutVars>
          <dgm:chMax val="0"/>
          <dgm:chPref val="0"/>
        </dgm:presLayoutVars>
      </dgm:prSet>
      <dgm:spPr/>
      <dgm:t>
        <a:bodyPr/>
        <a:lstStyle/>
        <a:p>
          <a:endParaRPr lang="es-CO"/>
        </a:p>
      </dgm:t>
    </dgm:pt>
    <dgm:pt modelId="{23EF32F9-30E1-4EAF-AD29-1515BAECEF2A}" type="pres">
      <dgm:prSet presAssocID="{20CB4089-6279-48DD-A5ED-24C062A8FFCF}" presName="rootConnector" presStyleLbl="node4" presStyleIdx="0" presStyleCnt="0"/>
      <dgm:spPr/>
      <dgm:t>
        <a:bodyPr/>
        <a:lstStyle/>
        <a:p>
          <a:endParaRPr lang="es-CO"/>
        </a:p>
      </dgm:t>
    </dgm:pt>
    <dgm:pt modelId="{655DEB04-DA0B-4844-8B6D-896606E89005}" type="pres">
      <dgm:prSet presAssocID="{20CB4089-6279-48DD-A5ED-24C062A8FFCF}" presName="hierChild4" presStyleCnt="0"/>
      <dgm:spPr/>
    </dgm:pt>
    <dgm:pt modelId="{E9F0FDBB-4020-40EA-BD75-1B904FC75BDB}" type="pres">
      <dgm:prSet presAssocID="{20CB4089-6279-48DD-A5ED-24C062A8FFCF}" presName="hierChild5" presStyleCnt="0"/>
      <dgm:spPr/>
    </dgm:pt>
    <dgm:pt modelId="{C77049B8-C450-4E63-AC71-6F101D9ADAEC}" type="pres">
      <dgm:prSet presAssocID="{43661619-7AD9-41F6-8459-EFADE6D6603A}" presName="hierChild5" presStyleCnt="0"/>
      <dgm:spPr/>
    </dgm:pt>
    <dgm:pt modelId="{6CB0B89F-348E-45B1-A823-4E9FC93708F3}" type="pres">
      <dgm:prSet presAssocID="{21E8F40F-25CD-4A55-A784-A83F894DC99C}" presName="hierChild5" presStyleCnt="0"/>
      <dgm:spPr/>
    </dgm:pt>
    <dgm:pt modelId="{88C0902D-5C5F-401E-88EB-328F695BE748}" type="pres">
      <dgm:prSet presAssocID="{DAE99326-43CD-4067-9CDE-83E838287748}" presName="hierChild5" presStyleCnt="0"/>
      <dgm:spPr/>
    </dgm:pt>
    <dgm:pt modelId="{AB16B077-CB0A-455D-8914-8E898C709477}" type="pres">
      <dgm:prSet presAssocID="{D330AAF0-BAB0-4143-A778-6523706C2BF7}" presName="hierChild5" presStyleCnt="0"/>
      <dgm:spPr/>
    </dgm:pt>
    <dgm:pt modelId="{507B550D-9625-4755-A92B-0DF3277F3740}" type="pres">
      <dgm:prSet presAssocID="{71EC38A0-5799-4136-8E28-7BAB489B6808}" presName="hierChild5" presStyleCnt="0"/>
      <dgm:spPr/>
    </dgm:pt>
    <dgm:pt modelId="{CD5489E9-8191-42A7-A8DB-C1A60432659E}" type="pres">
      <dgm:prSet presAssocID="{9441C2C2-2CAD-4E5C-9943-BB56A53EFA4C}" presName="Name37" presStyleLbl="parChTrans1D2" presStyleIdx="2" presStyleCnt="3"/>
      <dgm:spPr/>
      <dgm:t>
        <a:bodyPr/>
        <a:lstStyle/>
        <a:p>
          <a:endParaRPr lang="es-CO"/>
        </a:p>
      </dgm:t>
    </dgm:pt>
    <dgm:pt modelId="{B9823136-6F6F-4FBF-9289-BD0162B34B75}" type="pres">
      <dgm:prSet presAssocID="{6081E5C4-4855-40B7-99D5-32E900EF7593}" presName="hierRoot2" presStyleCnt="0">
        <dgm:presLayoutVars>
          <dgm:hierBranch val="init"/>
        </dgm:presLayoutVars>
      </dgm:prSet>
      <dgm:spPr/>
    </dgm:pt>
    <dgm:pt modelId="{3AD83E19-3947-46BB-BB8C-929E3D168B45}" type="pres">
      <dgm:prSet presAssocID="{6081E5C4-4855-40B7-99D5-32E900EF7593}" presName="rootComposite" presStyleCnt="0"/>
      <dgm:spPr/>
    </dgm:pt>
    <dgm:pt modelId="{97F16419-67A8-495C-ADBF-40AAC90B2466}" type="pres">
      <dgm:prSet presAssocID="{6081E5C4-4855-40B7-99D5-32E900EF7593}" presName="rootText" presStyleLbl="node1" presStyleIdx="14" presStyleCnt="19" custScaleX="139805" custScaleY="194003" custLinFactY="-100000" custLinFactNeighborX="25074" custLinFactNeighborY="-176899">
        <dgm:presLayoutVars>
          <dgm:chMax/>
          <dgm:chPref val="3"/>
        </dgm:presLayoutVars>
      </dgm:prSet>
      <dgm:spPr/>
      <dgm:t>
        <a:bodyPr/>
        <a:lstStyle/>
        <a:p>
          <a:endParaRPr lang="es-CO"/>
        </a:p>
      </dgm:t>
    </dgm:pt>
    <dgm:pt modelId="{E0FB750B-9155-48BB-9250-773C98007FD3}" type="pres">
      <dgm:prSet presAssocID="{6081E5C4-4855-40B7-99D5-32E900EF7593}" presName="titleText2" presStyleLbl="fgAcc1" presStyleIdx="14" presStyleCnt="19" custScaleX="127594" custScaleY="169216" custLinFactY="-304410" custLinFactNeighborX="44615" custLinFactNeighborY="-400000">
        <dgm:presLayoutVars>
          <dgm:chMax val="0"/>
          <dgm:chPref val="0"/>
        </dgm:presLayoutVars>
      </dgm:prSet>
      <dgm:spPr/>
      <dgm:t>
        <a:bodyPr/>
        <a:lstStyle/>
        <a:p>
          <a:endParaRPr lang="es-CO"/>
        </a:p>
      </dgm:t>
    </dgm:pt>
    <dgm:pt modelId="{80C53B7A-09AB-4989-B573-F62933DA9F5C}" type="pres">
      <dgm:prSet presAssocID="{6081E5C4-4855-40B7-99D5-32E900EF7593}" presName="rootConnector" presStyleLbl="node2" presStyleIdx="0" presStyleCnt="0"/>
      <dgm:spPr/>
      <dgm:t>
        <a:bodyPr/>
        <a:lstStyle/>
        <a:p>
          <a:endParaRPr lang="es-CO"/>
        </a:p>
      </dgm:t>
    </dgm:pt>
    <dgm:pt modelId="{B4E4ABFD-C6EC-420F-8B94-A00EDC2A6181}" type="pres">
      <dgm:prSet presAssocID="{6081E5C4-4855-40B7-99D5-32E900EF7593}" presName="hierChild4" presStyleCnt="0"/>
      <dgm:spPr/>
    </dgm:pt>
    <dgm:pt modelId="{009668E6-1E2A-4575-A174-CF02A58A3D08}" type="pres">
      <dgm:prSet presAssocID="{7338033F-C716-46E1-937F-0DFF19C09376}" presName="Name37" presStyleLbl="parChTrans1D3" presStyleIdx="3" presStyleCnt="5"/>
      <dgm:spPr/>
      <dgm:t>
        <a:bodyPr/>
        <a:lstStyle/>
        <a:p>
          <a:endParaRPr lang="es-CO"/>
        </a:p>
      </dgm:t>
    </dgm:pt>
    <dgm:pt modelId="{58B69968-0EC8-4B49-BBF5-6572EE04C2EC}" type="pres">
      <dgm:prSet presAssocID="{AFF85B53-14B2-4BB5-B5D1-B961AE61E6D2}" presName="hierRoot2" presStyleCnt="0">
        <dgm:presLayoutVars>
          <dgm:hierBranch val="init"/>
        </dgm:presLayoutVars>
      </dgm:prSet>
      <dgm:spPr/>
    </dgm:pt>
    <dgm:pt modelId="{E9E5E813-1B55-4976-9FAE-AA405018DE99}" type="pres">
      <dgm:prSet presAssocID="{AFF85B53-14B2-4BB5-B5D1-B961AE61E6D2}" presName="rootComposite" presStyleCnt="0"/>
      <dgm:spPr/>
    </dgm:pt>
    <dgm:pt modelId="{002C79A4-2C4B-4A2A-97CF-DF2F31051C3A}" type="pres">
      <dgm:prSet presAssocID="{AFF85B53-14B2-4BB5-B5D1-B961AE61E6D2}" presName="rootText" presStyleLbl="node1" presStyleIdx="15" presStyleCnt="19" custLinFactNeighborX="93082" custLinFactNeighborY="73938">
        <dgm:presLayoutVars>
          <dgm:chMax/>
          <dgm:chPref val="3"/>
        </dgm:presLayoutVars>
      </dgm:prSet>
      <dgm:spPr/>
      <dgm:t>
        <a:bodyPr/>
        <a:lstStyle/>
        <a:p>
          <a:endParaRPr lang="es-CO"/>
        </a:p>
      </dgm:t>
    </dgm:pt>
    <dgm:pt modelId="{99A67A9D-E7BE-491F-8FBD-718E1D81CECD}" type="pres">
      <dgm:prSet presAssocID="{AFF85B53-14B2-4BB5-B5D1-B961AE61E6D2}" presName="titleText2" presStyleLbl="fgAcc1" presStyleIdx="15" presStyleCnt="19" custScaleY="282286" custLinFactX="42375" custLinFactY="107480" custLinFactNeighborX="100000" custLinFactNeighborY="200000">
        <dgm:presLayoutVars>
          <dgm:chMax val="0"/>
          <dgm:chPref val="0"/>
        </dgm:presLayoutVars>
      </dgm:prSet>
      <dgm:spPr/>
      <dgm:t>
        <a:bodyPr/>
        <a:lstStyle/>
        <a:p>
          <a:endParaRPr lang="es-CO"/>
        </a:p>
      </dgm:t>
    </dgm:pt>
    <dgm:pt modelId="{F06DAA8D-65C7-4E57-AAA5-ABD8D8181B39}" type="pres">
      <dgm:prSet presAssocID="{AFF85B53-14B2-4BB5-B5D1-B961AE61E6D2}" presName="rootConnector" presStyleLbl="node3" presStyleIdx="0" presStyleCnt="0"/>
      <dgm:spPr/>
      <dgm:t>
        <a:bodyPr/>
        <a:lstStyle/>
        <a:p>
          <a:endParaRPr lang="es-CO"/>
        </a:p>
      </dgm:t>
    </dgm:pt>
    <dgm:pt modelId="{2DE4E291-CAA4-4EEA-B25B-27F89A59DC1B}" type="pres">
      <dgm:prSet presAssocID="{AFF85B53-14B2-4BB5-B5D1-B961AE61E6D2}" presName="hierChild4" presStyleCnt="0"/>
      <dgm:spPr/>
    </dgm:pt>
    <dgm:pt modelId="{C77303A4-2796-44E5-B9EA-C957374DE47D}" type="pres">
      <dgm:prSet presAssocID="{EC0CD3CD-D263-4AC0-B904-27C2D9A33D22}" presName="Name37" presStyleLbl="parChTrans1D4" presStyleIdx="9" presStyleCnt="11"/>
      <dgm:spPr/>
      <dgm:t>
        <a:bodyPr/>
        <a:lstStyle/>
        <a:p>
          <a:endParaRPr lang="es-ES"/>
        </a:p>
      </dgm:t>
    </dgm:pt>
    <dgm:pt modelId="{7AD8CF8B-5F27-445B-BDA1-7B70BDBF0DD2}" type="pres">
      <dgm:prSet presAssocID="{BB145B03-4B46-4FB8-91D2-6463ED66EFAD}" presName="hierRoot2" presStyleCnt="0">
        <dgm:presLayoutVars>
          <dgm:hierBranch val="init"/>
        </dgm:presLayoutVars>
      </dgm:prSet>
      <dgm:spPr/>
    </dgm:pt>
    <dgm:pt modelId="{F1C5E37F-9BD1-4438-90FD-9BB402D435DC}" type="pres">
      <dgm:prSet presAssocID="{BB145B03-4B46-4FB8-91D2-6463ED66EFAD}" presName="rootComposite" presStyleCnt="0"/>
      <dgm:spPr/>
    </dgm:pt>
    <dgm:pt modelId="{F195CCE4-E873-41BD-8C5E-B322B94A6F00}" type="pres">
      <dgm:prSet presAssocID="{BB145B03-4B46-4FB8-91D2-6463ED66EFAD}" presName="rootText" presStyleLbl="node1" presStyleIdx="16" presStyleCnt="19" custLinFactY="89589" custLinFactNeighborX="93082" custLinFactNeighborY="100000">
        <dgm:presLayoutVars>
          <dgm:chMax/>
          <dgm:chPref val="3"/>
        </dgm:presLayoutVars>
      </dgm:prSet>
      <dgm:spPr/>
      <dgm:t>
        <a:bodyPr/>
        <a:lstStyle/>
        <a:p>
          <a:endParaRPr lang="es-ES"/>
        </a:p>
      </dgm:t>
    </dgm:pt>
    <dgm:pt modelId="{53122D5E-CE90-4C4B-8CAC-FA39DD7FDCF8}" type="pres">
      <dgm:prSet presAssocID="{BB145B03-4B46-4FB8-91D2-6463ED66EFAD}" presName="titleText2" presStyleLbl="fgAcc1" presStyleIdx="16" presStyleCnt="19" custScaleY="355716" custLinFactX="42375" custLinFactY="300000" custLinFactNeighborX="100000" custLinFactNeighborY="391148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42630786-49A4-40D1-80AC-D326F120D28F}" type="pres">
      <dgm:prSet presAssocID="{BB145B03-4B46-4FB8-91D2-6463ED66EFAD}" presName="rootConnector" presStyleLbl="node4" presStyleIdx="0" presStyleCnt="0"/>
      <dgm:spPr/>
      <dgm:t>
        <a:bodyPr/>
        <a:lstStyle/>
        <a:p>
          <a:endParaRPr lang="es-ES"/>
        </a:p>
      </dgm:t>
    </dgm:pt>
    <dgm:pt modelId="{40328063-55BF-4815-B2EE-804695501F5F}" type="pres">
      <dgm:prSet presAssocID="{BB145B03-4B46-4FB8-91D2-6463ED66EFAD}" presName="hierChild4" presStyleCnt="0"/>
      <dgm:spPr/>
    </dgm:pt>
    <dgm:pt modelId="{02EB53A3-1EDD-466E-A4DE-EC235D1F9B08}" type="pres">
      <dgm:prSet presAssocID="{EF908B65-0790-4AAB-BF18-D291AF007FFF}" presName="Name37" presStyleLbl="parChTrans1D4" presStyleIdx="10" presStyleCnt="11"/>
      <dgm:spPr/>
      <dgm:t>
        <a:bodyPr/>
        <a:lstStyle/>
        <a:p>
          <a:endParaRPr lang="es-ES"/>
        </a:p>
      </dgm:t>
    </dgm:pt>
    <dgm:pt modelId="{1AAA5CBB-E537-4B21-9BFE-7A4DA6284B29}" type="pres">
      <dgm:prSet presAssocID="{5AA02839-2517-4368-87EB-61DA510B0028}" presName="hierRoot2" presStyleCnt="0">
        <dgm:presLayoutVars>
          <dgm:hierBranch val="init"/>
        </dgm:presLayoutVars>
      </dgm:prSet>
      <dgm:spPr/>
    </dgm:pt>
    <dgm:pt modelId="{451460D7-C510-4E4C-BF25-A20A714BB392}" type="pres">
      <dgm:prSet presAssocID="{5AA02839-2517-4368-87EB-61DA510B0028}" presName="rootComposite" presStyleCnt="0"/>
      <dgm:spPr/>
    </dgm:pt>
    <dgm:pt modelId="{71B8A17B-FAAF-4785-8F6C-8284EFAAECA0}" type="pres">
      <dgm:prSet presAssocID="{5AA02839-2517-4368-87EB-61DA510B0028}" presName="rootText" presStyleLbl="node1" presStyleIdx="17" presStyleCnt="19" custLinFactY="100000" custLinFactNeighborX="93082" custLinFactNeighborY="147430">
        <dgm:presLayoutVars>
          <dgm:chMax/>
          <dgm:chPref val="3"/>
        </dgm:presLayoutVars>
      </dgm:prSet>
      <dgm:spPr/>
      <dgm:t>
        <a:bodyPr/>
        <a:lstStyle/>
        <a:p>
          <a:endParaRPr lang="es-CO"/>
        </a:p>
      </dgm:t>
    </dgm:pt>
    <dgm:pt modelId="{931130B6-AC8B-49BE-A287-96AB31B68A42}" type="pres">
      <dgm:prSet presAssocID="{5AA02839-2517-4368-87EB-61DA510B0028}" presName="titleText2" presStyleLbl="fgAcc1" presStyleIdx="17" presStyleCnt="19" custScaleX="135965" custScaleY="571543" custLinFactX="51234" custLinFactY="491064" custLinFactNeighborX="100000" custLinFactNeighborY="500000">
        <dgm:presLayoutVars>
          <dgm:chMax val="0"/>
          <dgm:chPref val="0"/>
        </dgm:presLayoutVars>
      </dgm:prSet>
      <dgm:spPr/>
      <dgm:t>
        <a:bodyPr/>
        <a:lstStyle/>
        <a:p>
          <a:endParaRPr lang="es-CO"/>
        </a:p>
      </dgm:t>
    </dgm:pt>
    <dgm:pt modelId="{DCAB2344-8EF9-4913-B9F4-F3C24B480D2A}" type="pres">
      <dgm:prSet presAssocID="{5AA02839-2517-4368-87EB-61DA510B0028}" presName="rootConnector" presStyleLbl="node4" presStyleIdx="0" presStyleCnt="0"/>
      <dgm:spPr/>
      <dgm:t>
        <a:bodyPr/>
        <a:lstStyle/>
        <a:p>
          <a:endParaRPr lang="es-ES"/>
        </a:p>
      </dgm:t>
    </dgm:pt>
    <dgm:pt modelId="{B523BB0E-37F2-40C1-9B3C-DB6C8D083064}" type="pres">
      <dgm:prSet presAssocID="{5AA02839-2517-4368-87EB-61DA510B0028}" presName="hierChild4" presStyleCnt="0"/>
      <dgm:spPr/>
    </dgm:pt>
    <dgm:pt modelId="{A353F802-17FA-4275-AB20-30099308D28E}" type="pres">
      <dgm:prSet presAssocID="{5AA02839-2517-4368-87EB-61DA510B0028}" presName="hierChild5" presStyleCnt="0"/>
      <dgm:spPr/>
    </dgm:pt>
    <dgm:pt modelId="{71C0C753-9C8D-49EE-BD0F-6C9F926DCD93}" type="pres">
      <dgm:prSet presAssocID="{BB145B03-4B46-4FB8-91D2-6463ED66EFAD}" presName="hierChild5" presStyleCnt="0"/>
      <dgm:spPr/>
    </dgm:pt>
    <dgm:pt modelId="{13963E2D-4373-44DD-835F-9112B82CFEBC}" type="pres">
      <dgm:prSet presAssocID="{AFF85B53-14B2-4BB5-B5D1-B961AE61E6D2}" presName="hierChild5" presStyleCnt="0"/>
      <dgm:spPr/>
    </dgm:pt>
    <dgm:pt modelId="{0A0EE012-1AB2-44F4-9504-6AD3716E3BE5}" type="pres">
      <dgm:prSet presAssocID="{B96085CE-46F7-4591-9837-90FE8C952911}" presName="Name37" presStyleLbl="parChTrans1D3" presStyleIdx="4" presStyleCnt="5"/>
      <dgm:spPr/>
      <dgm:t>
        <a:bodyPr/>
        <a:lstStyle/>
        <a:p>
          <a:endParaRPr lang="es-CO"/>
        </a:p>
      </dgm:t>
    </dgm:pt>
    <dgm:pt modelId="{A75E04AC-DC42-4587-A9EB-34866AF8EE3F}" type="pres">
      <dgm:prSet presAssocID="{7122D624-464D-4ABF-A9AB-220F78CC9548}" presName="hierRoot2" presStyleCnt="0">
        <dgm:presLayoutVars>
          <dgm:hierBranch val="init"/>
        </dgm:presLayoutVars>
      </dgm:prSet>
      <dgm:spPr/>
    </dgm:pt>
    <dgm:pt modelId="{751CAC92-E558-49E7-B49A-3BDB57E0675D}" type="pres">
      <dgm:prSet presAssocID="{7122D624-464D-4ABF-A9AB-220F78CC9548}" presName="rootComposite" presStyleCnt="0"/>
      <dgm:spPr/>
    </dgm:pt>
    <dgm:pt modelId="{3CFCD044-A679-4404-A148-7C8F2ACEFE19}" type="pres">
      <dgm:prSet presAssocID="{7122D624-464D-4ABF-A9AB-220F78CC9548}" presName="rootText" presStyleLbl="node1" presStyleIdx="18" presStyleCnt="19" custLinFactY="-100000" custLinFactNeighborX="-41079" custLinFactNeighborY="-129872">
        <dgm:presLayoutVars>
          <dgm:chMax/>
          <dgm:chPref val="3"/>
        </dgm:presLayoutVars>
      </dgm:prSet>
      <dgm:spPr/>
      <dgm:t>
        <a:bodyPr/>
        <a:lstStyle/>
        <a:p>
          <a:endParaRPr lang="es-CO"/>
        </a:p>
      </dgm:t>
    </dgm:pt>
    <dgm:pt modelId="{DFF55E07-81BD-4BC2-97AF-B2F421F14BC9}" type="pres">
      <dgm:prSet presAssocID="{7122D624-464D-4ABF-A9AB-220F78CC9548}" presName="titleText2" presStyleLbl="fgAcc1" presStyleIdx="18" presStyleCnt="19" custScaleY="373428" custLinFactY="-212806" custLinFactNeighborX="-15433" custLinFactNeighborY="-300000">
        <dgm:presLayoutVars>
          <dgm:chMax val="0"/>
          <dgm:chPref val="0"/>
        </dgm:presLayoutVars>
      </dgm:prSet>
      <dgm:spPr/>
      <dgm:t>
        <a:bodyPr/>
        <a:lstStyle/>
        <a:p>
          <a:endParaRPr lang="es-CO"/>
        </a:p>
      </dgm:t>
    </dgm:pt>
    <dgm:pt modelId="{7929447E-8F8C-4F1F-8FE1-86866F5F5C05}" type="pres">
      <dgm:prSet presAssocID="{7122D624-464D-4ABF-A9AB-220F78CC9548}" presName="rootConnector" presStyleLbl="node3" presStyleIdx="0" presStyleCnt="0"/>
      <dgm:spPr/>
      <dgm:t>
        <a:bodyPr/>
        <a:lstStyle/>
        <a:p>
          <a:endParaRPr lang="es-CO"/>
        </a:p>
      </dgm:t>
    </dgm:pt>
    <dgm:pt modelId="{A723166E-EC97-47BE-85F3-038B1B2561D0}" type="pres">
      <dgm:prSet presAssocID="{7122D624-464D-4ABF-A9AB-220F78CC9548}" presName="hierChild4" presStyleCnt="0"/>
      <dgm:spPr/>
    </dgm:pt>
    <dgm:pt modelId="{7723300D-0DA9-49A1-8315-F438031E8A9F}" type="pres">
      <dgm:prSet presAssocID="{7122D624-464D-4ABF-A9AB-220F78CC9548}" presName="hierChild5" presStyleCnt="0"/>
      <dgm:spPr/>
    </dgm:pt>
    <dgm:pt modelId="{E99327FB-E950-42DD-9561-3E1CF2C40872}" type="pres">
      <dgm:prSet presAssocID="{6081E5C4-4855-40B7-99D5-32E900EF7593}" presName="hierChild5" presStyleCnt="0"/>
      <dgm:spPr/>
    </dgm:pt>
    <dgm:pt modelId="{F347B813-CED6-48F5-9D33-6CF8175D0563}" type="pres">
      <dgm:prSet presAssocID="{27D8E2D7-1346-4C7A-B9C8-94BD75A165DE}" presName="hierChild3" presStyleCnt="0"/>
      <dgm:spPr/>
    </dgm:pt>
  </dgm:ptLst>
  <dgm:cxnLst>
    <dgm:cxn modelId="{F85C6D97-4E2A-454D-9748-4D2168020BF8}" type="presOf" srcId="{ADB9F8B4-ED53-4B72-8499-6E483079306C}" destId="{58DA3BB6-BCFA-47A6-9BAA-81631F321217}" srcOrd="1" destOrd="0" presId="urn:microsoft.com/office/officeart/2008/layout/NameandTitleOrganizationalChart"/>
    <dgm:cxn modelId="{88B4B436-40A4-4AF0-9E4B-2BF6CA90547B}" type="presOf" srcId="{BB145B03-4B46-4FB8-91D2-6463ED66EFAD}" destId="{42630786-49A4-40D1-80AC-D326F120D28F}" srcOrd="1" destOrd="0" presId="urn:microsoft.com/office/officeart/2008/layout/NameandTitleOrganizationalChart"/>
    <dgm:cxn modelId="{3C555124-A56D-4456-A409-8D1D41165B6D}" type="presOf" srcId="{A0A0F255-FCA8-4387-AADA-B40F1C05988C}" destId="{BCF92210-7BCE-4742-9162-4D02A53DB1F9}" srcOrd="0" destOrd="0" presId="urn:microsoft.com/office/officeart/2008/layout/NameandTitleOrganizationalChart"/>
    <dgm:cxn modelId="{9CFBFB6F-6595-4667-8E21-55DF8457FE51}" type="presOf" srcId="{3E766DDE-1B39-4B8F-9040-EE0BF30F6B8F}" destId="{ADA96B01-17FE-4B01-ADA4-D54C820B24ED}" srcOrd="0" destOrd="0" presId="urn:microsoft.com/office/officeart/2008/layout/NameandTitleOrganizationalChart"/>
    <dgm:cxn modelId="{5D5C99C3-75CB-4C51-9F07-56421523CB0C}" srcId="{43661619-7AD9-41F6-8459-EFADE6D6603A}" destId="{20CB4089-6279-48DD-A5ED-24C062A8FFCF}" srcOrd="0" destOrd="0" parTransId="{E04D8181-37B6-4A72-83AB-142CA782A15A}" sibTransId="{A0A0F255-FCA8-4387-AADA-B40F1C05988C}"/>
    <dgm:cxn modelId="{6C90928A-AD8A-40C8-9701-8C9A23478673}" type="presOf" srcId="{9E46CD91-5820-4E78-AD5B-22B356C4B2A3}" destId="{635F788B-3567-4E1E-9D9C-EF9E6E368324}" srcOrd="0" destOrd="0" presId="urn:microsoft.com/office/officeart/2008/layout/NameandTitleOrganizationalChart"/>
    <dgm:cxn modelId="{67EA199F-8CD5-4F00-8CC0-F60A78D407AD}" type="presOf" srcId="{FED6C960-384F-4E1C-A708-3131CD7B00A3}" destId="{DAFDFEFD-A934-44D3-A802-45853AF7C0EC}" srcOrd="0" destOrd="0" presId="urn:microsoft.com/office/officeart/2008/layout/NameandTitleOrganizationalChart"/>
    <dgm:cxn modelId="{5A5C58BB-417F-42EB-8D9C-F1885D86C51F}" type="presOf" srcId="{42225071-0D92-49BD-B103-CE0E2779204F}" destId="{99A67A9D-E7BE-491F-8FBD-718E1D81CECD}" srcOrd="0" destOrd="0" presId="urn:microsoft.com/office/officeart/2008/layout/NameandTitleOrganizationalChart"/>
    <dgm:cxn modelId="{5C29B378-4E2D-45C6-AD1B-2CCF650256AE}" type="presOf" srcId="{39AD70B3-E834-4AE8-9969-95117C03F9E6}" destId="{00AD4D04-251C-4CA8-AEAD-6A3645D55669}" srcOrd="0" destOrd="0" presId="urn:microsoft.com/office/officeart/2008/layout/NameandTitleOrganizationalChart"/>
    <dgm:cxn modelId="{1D474E08-D88B-4118-A4F3-47E82FA1DD0E}" type="presOf" srcId="{C1A7E829-CF60-4243-8F75-D8968BC25C0E}" destId="{DFF55E07-81BD-4BC2-97AF-B2F421F14BC9}" srcOrd="0" destOrd="0" presId="urn:microsoft.com/office/officeart/2008/layout/NameandTitleOrganizationalChart"/>
    <dgm:cxn modelId="{2C464783-68C5-445F-B4DD-A27DBA4B012E}" type="presOf" srcId="{BB145B03-4B46-4FB8-91D2-6463ED66EFAD}" destId="{F195CCE4-E873-41BD-8C5E-B322B94A6F00}" srcOrd="0" destOrd="0" presId="urn:microsoft.com/office/officeart/2008/layout/NameandTitleOrganizationalChart"/>
    <dgm:cxn modelId="{DF453051-93E9-45C2-B048-87475322E9AD}" type="presOf" srcId="{4919D608-8F8E-4D77-9232-FD49E0B0DCB1}" destId="{ED64BBB2-07A7-4FED-8631-3D72718AF131}" srcOrd="0" destOrd="0" presId="urn:microsoft.com/office/officeart/2008/layout/NameandTitleOrganizationalChart"/>
    <dgm:cxn modelId="{7391CAC6-18AB-4B81-AE3F-02210A15078C}" srcId="{BB145B03-4B46-4FB8-91D2-6463ED66EFAD}" destId="{5AA02839-2517-4368-87EB-61DA510B0028}" srcOrd="0" destOrd="0" parTransId="{EF908B65-0790-4AAB-BF18-D291AF007FFF}" sibTransId="{3B082BAE-4F5B-49F9-AB20-86E9C84BABED}"/>
    <dgm:cxn modelId="{3C5B86F0-A3CA-4CC4-A6EE-D4188552D250}" type="presOf" srcId="{95FAF323-42D6-4AF7-A257-7187130382B4}" destId="{3E4B38AD-03E0-4275-A4AE-9D8170CAC36D}" srcOrd="0" destOrd="0" presId="urn:microsoft.com/office/officeart/2008/layout/NameandTitleOrganizationalChart"/>
    <dgm:cxn modelId="{9705ED79-89F6-4976-A03A-348D3BC043A9}" type="presOf" srcId="{D330AAF0-BAB0-4143-A778-6523706C2BF7}" destId="{9FA94B2E-3661-485C-8366-46F1B401846C}" srcOrd="1" destOrd="0" presId="urn:microsoft.com/office/officeart/2008/layout/NameandTitleOrganizationalChart"/>
    <dgm:cxn modelId="{DBB6B656-FAE3-491D-A362-71A8C74029BD}" type="presOf" srcId="{9419D778-F98E-4B9A-8D4D-8C630EFCF516}" destId="{3FD87264-C662-473A-90BF-C671717F4588}" srcOrd="0" destOrd="0" presId="urn:microsoft.com/office/officeart/2008/layout/NameandTitleOrganizationalChart"/>
    <dgm:cxn modelId="{5377BF8E-39BB-42BD-9BE2-6D7DC1637E8D}" type="presOf" srcId="{6081E5C4-4855-40B7-99D5-32E900EF7593}" destId="{97F16419-67A8-495C-ADBF-40AAC90B2466}" srcOrd="0" destOrd="0" presId="urn:microsoft.com/office/officeart/2008/layout/NameandTitleOrganizationalChart"/>
    <dgm:cxn modelId="{85528818-8321-4286-99C2-C54DC5FFDFB3}" type="presOf" srcId="{8D76FB47-65A5-4E9F-B94D-82A3C8DA099B}" destId="{D6988640-A793-4B89-89AD-C583A646A9ED}" srcOrd="0" destOrd="0" presId="urn:microsoft.com/office/officeart/2008/layout/NameandTitleOrganizationalChart"/>
    <dgm:cxn modelId="{668527DB-8B52-415F-B1B5-9389DCCB59EB}" srcId="{756A3305-0CD1-4CAD-88B5-373FE761FEEC}" destId="{0D1F9AE0-1A28-4C8F-8E35-73151A2EA710}" srcOrd="1" destOrd="0" parTransId="{E4B466A7-66B1-452B-BC9A-AB170205C2E9}" sibTransId="{DA51D3F2-1E3F-4B8E-A910-B3D8DE7BB7C0}"/>
    <dgm:cxn modelId="{A5F272C0-A235-4DFA-BCBC-00ACE93928BB}" type="presOf" srcId="{DAE99326-43CD-4067-9CDE-83E838287748}" destId="{57814D21-CF1B-4595-BBA0-3462837B0A27}" srcOrd="1" destOrd="0" presId="urn:microsoft.com/office/officeart/2008/layout/NameandTitleOrganizationalChart"/>
    <dgm:cxn modelId="{BDAB5219-E8B6-4E94-B128-5FCC94CDC170}" type="presOf" srcId="{EF95081B-AEA5-4222-8F01-CB4FB193D9DD}" destId="{A244DDFB-F180-435E-BF7D-551C73952C2F}" srcOrd="0" destOrd="0" presId="urn:microsoft.com/office/officeart/2008/layout/NameandTitleOrganizationalChart"/>
    <dgm:cxn modelId="{DDECA51A-9A9C-4DFD-81FD-34391FC66709}" type="presOf" srcId="{20CB4089-6279-48DD-A5ED-24C062A8FFCF}" destId="{5D17CDE5-71A9-46F8-9BC7-9826D2AB65E2}" srcOrd="0" destOrd="0" presId="urn:microsoft.com/office/officeart/2008/layout/NameandTitleOrganizationalChart"/>
    <dgm:cxn modelId="{7AFDAFDB-B654-48F5-935A-3DF9671BC93D}" type="presOf" srcId="{1459A3E9-202D-427F-BB7F-13773365EC28}" destId="{25CB4B5B-B330-4953-BF78-2EAF34921D64}" srcOrd="0" destOrd="0" presId="urn:microsoft.com/office/officeart/2008/layout/NameandTitleOrganizationalChart"/>
    <dgm:cxn modelId="{7ABBCBCF-410A-4B77-8C63-20938900788F}" type="presOf" srcId="{9419D778-F98E-4B9A-8D4D-8C630EFCF516}" destId="{3240CA4B-2E03-4857-927F-FD300CD77612}" srcOrd="1" destOrd="0" presId="urn:microsoft.com/office/officeart/2008/layout/NameandTitleOrganizationalChart"/>
    <dgm:cxn modelId="{4481947C-9AD2-4086-9736-C0286F24864A}" type="presOf" srcId="{120D0323-07C2-4C94-9D85-62A380C01A39}" destId="{4E9A84D5-607D-4067-A3B4-EF8AA9ADC45E}" srcOrd="0" destOrd="0" presId="urn:microsoft.com/office/officeart/2008/layout/NameandTitleOrganizationalChart"/>
    <dgm:cxn modelId="{2539BA3F-EC8C-4DB7-B94D-8FE1C7EF8C4E}" type="presOf" srcId="{DF2B1A09-4D08-47DE-BF8C-7D984FD15958}" destId="{ED61B8CF-1206-45E8-9792-9133C353F1D0}" srcOrd="0" destOrd="0" presId="urn:microsoft.com/office/officeart/2008/layout/NameandTitleOrganizationalChart"/>
    <dgm:cxn modelId="{64E8DE04-F283-4C2C-8D88-223F66F6956F}" type="presOf" srcId="{DA51D3F2-1E3F-4B8E-A910-B3D8DE7BB7C0}" destId="{A188883A-932F-4A88-B7B4-4E204C4D39D8}" srcOrd="0" destOrd="0" presId="urn:microsoft.com/office/officeart/2008/layout/NameandTitleOrganizationalChart"/>
    <dgm:cxn modelId="{A3B0A243-4FB3-45C9-BECA-54D63DCDDFD7}" type="presOf" srcId="{35593A3E-E739-4C71-98E8-A7B55A90F52E}" destId="{6E982E22-CD2F-47AB-935C-0640F7764DD1}" srcOrd="0" destOrd="0" presId="urn:microsoft.com/office/officeart/2008/layout/NameandTitleOrganizationalChart"/>
    <dgm:cxn modelId="{EDF087D9-439A-4979-B191-D339C89A468C}" type="presOf" srcId="{4F1240B7-6163-40E5-91CE-72D1618C7FA7}" destId="{02B5AA93-8214-41D3-8BD9-03CFA44A99F3}" srcOrd="0" destOrd="0" presId="urn:microsoft.com/office/officeart/2008/layout/NameandTitleOrganizationalChart"/>
    <dgm:cxn modelId="{99BC5F49-21B0-4C58-BE51-9BBCE8B7C148}" type="presOf" srcId="{20CB4089-6279-48DD-A5ED-24C062A8FFCF}" destId="{23EF32F9-30E1-4EAF-AD29-1515BAECEF2A}" srcOrd="1" destOrd="0" presId="urn:microsoft.com/office/officeart/2008/layout/NameandTitleOrganizationalChart"/>
    <dgm:cxn modelId="{964DF461-0BBC-4154-85B7-88F324209338}" type="presOf" srcId="{7122D624-464D-4ABF-A9AB-220F78CC9548}" destId="{3CFCD044-A679-4404-A148-7C8F2ACEFE19}" srcOrd="0" destOrd="0" presId="urn:microsoft.com/office/officeart/2008/layout/NameandTitleOrganizationalChart"/>
    <dgm:cxn modelId="{9E8C48A7-8A82-45D7-9780-6EC3B17BAFBA}" srcId="{6081E5C4-4855-40B7-99D5-32E900EF7593}" destId="{7122D624-464D-4ABF-A9AB-220F78CC9548}" srcOrd="1" destOrd="0" parTransId="{B96085CE-46F7-4591-9837-90FE8C952911}" sibTransId="{C1A7E829-CF60-4243-8F75-D8968BC25C0E}"/>
    <dgm:cxn modelId="{2D50AD69-0828-46C6-9401-8CFB9C6DDF1D}" type="presOf" srcId="{43661619-7AD9-41F6-8459-EFADE6D6603A}" destId="{3B58DCF1-EFC8-4CAD-BB3E-676C751E1472}" srcOrd="1" destOrd="0" presId="urn:microsoft.com/office/officeart/2008/layout/NameandTitleOrganizationalChart"/>
    <dgm:cxn modelId="{742C942C-BC3D-4C98-BFDB-830B1CA145BA}" type="presOf" srcId="{EC0CD3CD-D263-4AC0-B904-27C2D9A33D22}" destId="{C77303A4-2796-44E5-B9EA-C957374DE47D}" srcOrd="0" destOrd="0" presId="urn:microsoft.com/office/officeart/2008/layout/NameandTitleOrganizationalChart"/>
    <dgm:cxn modelId="{4EE7F98C-D7B3-4525-972F-9FDA05417B95}" type="presOf" srcId="{AAE06CF0-5ADD-4DB4-8A1F-1EB32B96A2E9}" destId="{F8BD8C2B-46D0-4AFE-A030-1F05C303EC20}" srcOrd="0" destOrd="0" presId="urn:microsoft.com/office/officeart/2008/layout/NameandTitleOrganizationalChart"/>
    <dgm:cxn modelId="{981F1DC6-6F67-4F4E-919C-6F886A075255}" type="presOf" srcId="{0C34F5D1-F12B-4228-A0BD-C36352BB8ED0}" destId="{59A6A091-2909-4B7F-A4D7-FA69C76FFFD4}" srcOrd="0" destOrd="0" presId="urn:microsoft.com/office/officeart/2008/layout/NameandTitleOrganizationalChart"/>
    <dgm:cxn modelId="{D6F28DA3-3AC1-4ECD-A799-A4C3900116CF}" srcId="{FED6C960-384F-4E1C-A708-3131CD7B00A3}" destId="{39AD70B3-E834-4AE8-9969-95117C03F9E6}" srcOrd="0" destOrd="0" parTransId="{CF3547E9-5171-458F-AB1F-C4C1B06DD3EA}" sibTransId="{2B29E675-B26D-463E-A2F8-85D9C1379135}"/>
    <dgm:cxn modelId="{C16387E8-7ABC-4B6F-B711-8BB24BC7A701}" type="presOf" srcId="{7338033F-C716-46E1-937F-0DFF19C09376}" destId="{009668E6-1E2A-4575-A174-CF02A58A3D08}" srcOrd="0" destOrd="0" presId="urn:microsoft.com/office/officeart/2008/layout/NameandTitleOrganizationalChart"/>
    <dgm:cxn modelId="{1A9B2759-76CF-48CF-8232-23DB232F426B}" srcId="{DAE99326-43CD-4067-9CDE-83E838287748}" destId="{21E8F40F-25CD-4A55-A784-A83F894DC99C}" srcOrd="0" destOrd="0" parTransId="{DF2B1A09-4D08-47DE-BF8C-7D984FD15958}" sibTransId="{3E766DDE-1B39-4B8F-9040-EE0BF30F6B8F}"/>
    <dgm:cxn modelId="{8919939E-E6B6-4D3F-809A-A6997D4EC3AB}" srcId="{0D1F9AE0-1A28-4C8F-8E35-73151A2EA710}" destId="{FED6C960-384F-4E1C-A708-3131CD7B00A3}" srcOrd="1" destOrd="0" parTransId="{1459A3E9-202D-427F-BB7F-13773365EC28}" sibTransId="{0FE9E1E8-6D54-4037-BCB6-2557EAB1511A}"/>
    <dgm:cxn modelId="{8387E172-BE8B-49B9-B313-AEDFCA8EC337}" type="presOf" srcId="{9441C2C2-2CAD-4E5C-9943-BB56A53EFA4C}" destId="{CD5489E9-8191-42A7-A8DB-C1A60432659E}" srcOrd="0" destOrd="0" presId="urn:microsoft.com/office/officeart/2008/layout/NameandTitleOrganizationalChart"/>
    <dgm:cxn modelId="{EDA877E7-AACE-427D-A8DA-3D1E38264901}" type="presOf" srcId="{5AA02839-2517-4368-87EB-61DA510B0028}" destId="{71B8A17B-FAAF-4785-8F6C-8284EFAAECA0}" srcOrd="0" destOrd="0" presId="urn:microsoft.com/office/officeart/2008/layout/NameandTitleOrganizationalChart"/>
    <dgm:cxn modelId="{EF0C2D84-79C2-46C5-BEEB-D357B4D64585}" type="presOf" srcId="{CF3547E9-5171-458F-AB1F-C4C1B06DD3EA}" destId="{E93F1164-0960-4BA6-8F4A-5433B8E74145}" srcOrd="0" destOrd="0" presId="urn:microsoft.com/office/officeart/2008/layout/NameandTitleOrganizationalChart"/>
    <dgm:cxn modelId="{0814D2CF-7A50-49A9-9C07-D0F4F45C412C}" type="presOf" srcId="{39AD70B3-E834-4AE8-9969-95117C03F9E6}" destId="{627E1570-E012-4289-BD90-1CD409CC8B9E}" srcOrd="1" destOrd="0" presId="urn:microsoft.com/office/officeart/2008/layout/NameandTitleOrganizationalChart"/>
    <dgm:cxn modelId="{B9903EBC-0E16-4A29-B628-99A162D6F373}" srcId="{D330AAF0-BAB0-4143-A778-6523706C2BF7}" destId="{DAE99326-43CD-4067-9CDE-83E838287748}" srcOrd="0" destOrd="0" parTransId="{4F1240B7-6163-40E5-91CE-72D1618C7FA7}" sibTransId="{BBA31DC8-1FC2-449E-ADEC-05D48B51C34D}"/>
    <dgm:cxn modelId="{9CE4E30A-3D31-41AB-8B84-406425AF40C1}" type="presOf" srcId="{B96085CE-46F7-4591-9837-90FE8C952911}" destId="{0A0EE012-1AB2-44F4-9504-6AD3716E3BE5}" srcOrd="0" destOrd="0" presId="urn:microsoft.com/office/officeart/2008/layout/NameandTitleOrganizationalChart"/>
    <dgm:cxn modelId="{1435CCC1-6443-45ED-8F5E-1A4595DBE1A1}" type="presOf" srcId="{71EC38A0-5799-4136-8E28-7BAB489B6808}" destId="{A6F348A5-6FB5-4413-B71D-910F61173C71}" srcOrd="0" destOrd="0" presId="urn:microsoft.com/office/officeart/2008/layout/NameandTitleOrganizationalChart"/>
    <dgm:cxn modelId="{31A2F949-CB06-4EBD-B69D-9A666B4EDB4E}" type="presOf" srcId="{24565411-FAC7-4D19-B358-B009F65EFAF7}" destId="{4CC44A0A-7DF7-4CF6-82DA-CA2010A00458}" srcOrd="0" destOrd="0" presId="urn:microsoft.com/office/officeart/2008/layout/NameandTitleOrganizationalChart"/>
    <dgm:cxn modelId="{96BC5326-7843-471F-8EEC-5A2161C45B46}" type="presOf" srcId="{756A3305-0CD1-4CAD-88B5-373FE761FEEC}" destId="{F91E0A35-6628-41B2-81FB-158AC088987D}" srcOrd="1" destOrd="0" presId="urn:microsoft.com/office/officeart/2008/layout/NameandTitleOrganizationalChart"/>
    <dgm:cxn modelId="{A24816B9-7933-4D35-BBDF-E408BAD4FE6C}" type="presOf" srcId="{D330AAF0-BAB0-4143-A778-6523706C2BF7}" destId="{237586CD-5B0A-4788-940F-F91F766B98F5}" srcOrd="0" destOrd="0" presId="urn:microsoft.com/office/officeart/2008/layout/NameandTitleOrganizationalChart"/>
    <dgm:cxn modelId="{803FE832-814B-4921-A91C-0A547D894ABA}" type="presOf" srcId="{43661619-7AD9-41F6-8459-EFADE6D6603A}" destId="{53C26A90-3B98-4F96-91ED-DC144984F3CA}" srcOrd="0" destOrd="0" presId="urn:microsoft.com/office/officeart/2008/layout/NameandTitleOrganizationalChart"/>
    <dgm:cxn modelId="{DA78BFC8-5583-4553-96EA-97AFAE0122DD}" type="presOf" srcId="{FED6C960-384F-4E1C-A708-3131CD7B00A3}" destId="{C634C0A7-1909-4CE4-A8BE-1C2F8FEFEE60}" srcOrd="1" destOrd="0" presId="urn:microsoft.com/office/officeart/2008/layout/NameandTitleOrganizationalChart"/>
    <dgm:cxn modelId="{BF351D0A-6136-4602-965D-4EDA5186F083}" srcId="{21E8F40F-25CD-4A55-A784-A83F894DC99C}" destId="{43661619-7AD9-41F6-8459-EFADE6D6603A}" srcOrd="0" destOrd="0" parTransId="{4987A402-44A8-4B42-8F2E-A7FCD42ADAA8}" sibTransId="{0D0F0CB1-A2A0-44DF-B568-C7C004FCA2A2}"/>
    <dgm:cxn modelId="{5E8D01B1-539D-43F0-BF8D-17C6A224757F}" srcId="{27D8E2D7-1346-4C7A-B9C8-94BD75A165DE}" destId="{71EC38A0-5799-4136-8E28-7BAB489B6808}" srcOrd="1" destOrd="0" parTransId="{FA98CCDA-EBA8-4838-93C7-60A4FA39A4C6}" sibTransId="{8D76FB47-65A5-4E9F-B94D-82A3C8DA099B}"/>
    <dgm:cxn modelId="{ACF512D4-EB57-484E-8C9A-F9C0CB9862C2}" type="presOf" srcId="{8A036E75-67EE-43BA-9764-DA4A04CD31F4}" destId="{E0FB750B-9155-48BB-9250-773C98007FD3}" srcOrd="0" destOrd="0" presId="urn:microsoft.com/office/officeart/2008/layout/NameandTitleOrganizationalChart"/>
    <dgm:cxn modelId="{B602E92D-D930-4168-BE79-D0A97DA2D268}" type="presOf" srcId="{4919D608-8F8E-4D77-9232-FD49E0B0DCB1}" destId="{FB406557-DA9F-4051-A556-B899E9F53E6D}" srcOrd="1" destOrd="0" presId="urn:microsoft.com/office/officeart/2008/layout/NameandTitleOrganizationalChart"/>
    <dgm:cxn modelId="{99F950C1-79A5-4305-B15A-EF56C940988B}" type="presOf" srcId="{21E8F40F-25CD-4A55-A784-A83F894DC99C}" destId="{76126F22-5E76-4360-BE70-0F5C2E4B10C8}" srcOrd="0" destOrd="0" presId="urn:microsoft.com/office/officeart/2008/layout/NameandTitleOrganizationalChart"/>
    <dgm:cxn modelId="{F0E62880-AE86-4909-BD6A-0728709C34FA}" srcId="{0D1F9AE0-1A28-4C8F-8E35-73151A2EA710}" destId="{ADB9F8B4-ED53-4B72-8499-6E483079306C}" srcOrd="0" destOrd="0" parTransId="{EA5B589C-A462-4C28-AAC2-1D23DE6B6B7F}" sibTransId="{9E46CD91-5820-4E78-AD5B-22B356C4B2A3}"/>
    <dgm:cxn modelId="{10606F11-B2C7-4679-BCC0-C00203A979C2}" type="presOf" srcId="{6793DE24-568F-427E-84DC-68E1B3A3F5D9}" destId="{05219E81-1C94-41E7-8C21-702E8FE5E569}" srcOrd="0" destOrd="0" presId="urn:microsoft.com/office/officeart/2008/layout/NameandTitleOrganizationalChart"/>
    <dgm:cxn modelId="{A969F2CF-F0A9-46C6-930B-B7B5F5592863}" type="presOf" srcId="{DAE99326-43CD-4067-9CDE-83E838287748}" destId="{5E2A4DB9-7640-4297-B12E-F79C9AFCF80A}" srcOrd="0" destOrd="0" presId="urn:microsoft.com/office/officeart/2008/layout/NameandTitleOrganizationalChart"/>
    <dgm:cxn modelId="{7F2D0FA4-A744-4818-A7B3-B54F22418AB9}" type="presOf" srcId="{756A3305-0CD1-4CAD-88B5-373FE761FEEC}" destId="{AD28D014-17F3-450E-953E-9AA52CF6590A}" srcOrd="0" destOrd="0" presId="urn:microsoft.com/office/officeart/2008/layout/NameandTitleOrganizationalChart"/>
    <dgm:cxn modelId="{DFB7A7B1-B0F4-4337-9026-EC762CC259E0}" type="presOf" srcId="{2B0B3B47-FA33-4627-9F2D-3B51B0C20039}" destId="{7ACA19C4-B079-4A70-82ED-C5D1B217C680}" srcOrd="1" destOrd="0" presId="urn:microsoft.com/office/officeart/2008/layout/NameandTitleOrganizationalChart"/>
    <dgm:cxn modelId="{8C9C98C0-55D4-41CF-B089-BE72579A670A}" type="presOf" srcId="{EA5B589C-A462-4C28-AAC2-1D23DE6B6B7F}" destId="{039FD379-CB33-4513-903B-11CEC2E90444}" srcOrd="0" destOrd="0" presId="urn:microsoft.com/office/officeart/2008/layout/NameandTitleOrganizationalChart"/>
    <dgm:cxn modelId="{3CECCC4D-3470-4EEC-AAC4-FAD6B2412425}" type="presOf" srcId="{2B0B3B47-FA33-4627-9F2D-3B51B0C20039}" destId="{32AAD553-F102-42F0-92BB-DEFEF028AF1A}" srcOrd="0" destOrd="0" presId="urn:microsoft.com/office/officeart/2008/layout/NameandTitleOrganizationalChart"/>
    <dgm:cxn modelId="{B5BF213D-A796-4C88-88D3-975ED2B1B9BF}" type="presOf" srcId="{27D8E2D7-1346-4C7A-B9C8-94BD75A165DE}" destId="{41765429-6C52-4420-911F-AE6D0AD953DF}" srcOrd="0" destOrd="0" presId="urn:microsoft.com/office/officeart/2008/layout/NameandTitleOrganizationalChart"/>
    <dgm:cxn modelId="{DED0BB43-9767-40D5-A3F0-E3F92A7277FB}" type="presOf" srcId="{36ADCDB8-4217-48B3-AC3C-72E1CC678187}" destId="{53122D5E-CE90-4C4B-8CAC-FA39DD7FDCF8}" srcOrd="0" destOrd="0" presId="urn:microsoft.com/office/officeart/2008/layout/NameandTitleOrganizationalChart"/>
    <dgm:cxn modelId="{966B1395-AF2E-4978-AB72-A5B4C4C21829}" type="presOf" srcId="{AFF85B53-14B2-4BB5-B5D1-B961AE61E6D2}" destId="{F06DAA8D-65C7-4E57-AAA5-ABD8D8181B39}" srcOrd="1" destOrd="0" presId="urn:microsoft.com/office/officeart/2008/layout/NameandTitleOrganizationalChart"/>
    <dgm:cxn modelId="{38250B1F-EB35-41E3-98AC-DF99C47C9872}" type="presOf" srcId="{6081E5C4-4855-40B7-99D5-32E900EF7593}" destId="{80C53B7A-09AB-4989-B573-F62933DA9F5C}" srcOrd="1" destOrd="0" presId="urn:microsoft.com/office/officeart/2008/layout/NameandTitleOrganizationalChart"/>
    <dgm:cxn modelId="{2C20D000-A9FB-458F-97E3-B39644755648}" type="presOf" srcId="{BBA31DC8-1FC2-449E-ADEC-05D48B51C34D}" destId="{204D6F62-95F6-4396-B33D-5491E501421B}" srcOrd="0" destOrd="0" presId="urn:microsoft.com/office/officeart/2008/layout/NameandTitleOrganizationalChart"/>
    <dgm:cxn modelId="{CB6CF1D6-D81E-4FC2-BD27-2A6F836EAE08}" srcId="{27D8E2D7-1346-4C7A-B9C8-94BD75A165DE}" destId="{756A3305-0CD1-4CAD-88B5-373FE761FEEC}" srcOrd="0" destOrd="0" parTransId="{EF95081B-AEA5-4222-8F01-CB4FB193D9DD}" sibTransId="{AAE06CF0-5ADD-4DB4-8A1F-1EB32B96A2E9}"/>
    <dgm:cxn modelId="{8F48201E-C062-4037-ADC9-5788CB7F8C8F}" srcId="{AFF85B53-14B2-4BB5-B5D1-B961AE61E6D2}" destId="{BB145B03-4B46-4FB8-91D2-6463ED66EFAD}" srcOrd="0" destOrd="0" parTransId="{EC0CD3CD-D263-4AC0-B904-27C2D9A33D22}" sibTransId="{36ADCDB8-4217-48B3-AC3C-72E1CC678187}"/>
    <dgm:cxn modelId="{E15BBBA6-0B09-46C1-B20F-67DE712F5B90}" srcId="{ADB9F8B4-ED53-4B72-8499-6E483079306C}" destId="{4919D608-8F8E-4D77-9232-FD49E0B0DCB1}" srcOrd="0" destOrd="0" parTransId="{37E6F552-6305-40DC-AF85-88BE07DD8B39}" sibTransId="{C4782ECF-EE4A-4532-9144-698DAEE08CC2}"/>
    <dgm:cxn modelId="{E7EB7B3B-AA4E-448B-9F23-46EC5D04581F}" type="presOf" srcId="{2B29E675-B26D-463E-A2F8-85D9C1379135}" destId="{BB6829FF-F3E2-4668-9114-11CC6DE0BEA5}" srcOrd="0" destOrd="0" presId="urn:microsoft.com/office/officeart/2008/layout/NameandTitleOrganizationalChart"/>
    <dgm:cxn modelId="{0CB93E9A-8220-42CB-A239-EB171625E95E}" type="presOf" srcId="{EF908B65-0790-4AAB-BF18-D291AF007FFF}" destId="{02EB53A3-1EDD-466E-A4DE-EC235D1F9B08}" srcOrd="0" destOrd="0" presId="urn:microsoft.com/office/officeart/2008/layout/NameandTitleOrganizationalChart"/>
    <dgm:cxn modelId="{57AA699D-97EA-459E-914E-B1CDA8E7B47B}" type="presOf" srcId="{E04D8181-37B6-4A72-83AB-142CA782A15A}" destId="{B650E828-18E7-4DDA-A8C3-8CEE46B03221}" srcOrd="0" destOrd="0" presId="urn:microsoft.com/office/officeart/2008/layout/NameandTitleOrganizationalChart"/>
    <dgm:cxn modelId="{CD86582C-35A3-4E74-9433-3214BD81E74C}" type="presOf" srcId="{ADB9F8B4-ED53-4B72-8499-6E483079306C}" destId="{DCFF3BB0-A6F0-482C-AA32-9CDAFB59E15E}" srcOrd="0" destOrd="0" presId="urn:microsoft.com/office/officeart/2008/layout/NameandTitleOrganizationalChart"/>
    <dgm:cxn modelId="{E57479F0-B0C4-438F-8B97-B225DBE90A58}" type="presOf" srcId="{5AA02839-2517-4368-87EB-61DA510B0028}" destId="{DCAB2344-8EF9-4913-B9F4-F3C24B480D2A}" srcOrd="1" destOrd="0" presId="urn:microsoft.com/office/officeart/2008/layout/NameandTitleOrganizationalChart"/>
    <dgm:cxn modelId="{A5D9F4DA-F112-4700-AAAA-E15DD3D08336}" type="presOf" srcId="{3B082BAE-4F5B-49F9-AB20-86E9C84BABED}" destId="{931130B6-AC8B-49BE-A287-96AB31B68A42}" srcOrd="0" destOrd="0" presId="urn:microsoft.com/office/officeart/2008/layout/NameandTitleOrganizationalChart"/>
    <dgm:cxn modelId="{5E03F8D2-F637-4489-A3F8-5D8649DA6A86}" type="presOf" srcId="{37E6F552-6305-40DC-AF85-88BE07DD8B39}" destId="{B5B3ADCE-9BFB-45BA-82C5-4491E71079B1}" srcOrd="0" destOrd="0" presId="urn:microsoft.com/office/officeart/2008/layout/NameandTitleOrganizationalChart"/>
    <dgm:cxn modelId="{5890A00E-0E6A-4180-957F-770186B9812E}" type="presOf" srcId="{195864B5-045D-4D64-A230-287627435950}" destId="{072F02CB-8936-4EBD-9212-A45CE63CC71B}" srcOrd="0" destOrd="0" presId="urn:microsoft.com/office/officeart/2008/layout/NameandTitleOrganizationalChart"/>
    <dgm:cxn modelId="{725BE698-6F5B-4CDF-A959-267DA88EBE9A}" type="presOf" srcId="{27D8E2D7-1346-4C7A-B9C8-94BD75A165DE}" destId="{56A8C216-F752-4B6F-986A-15E619EC5B30}" srcOrd="1" destOrd="0" presId="urn:microsoft.com/office/officeart/2008/layout/NameandTitleOrganizationalChart"/>
    <dgm:cxn modelId="{366B1627-8FD6-4D30-B4B0-2E0AC55BC922}" type="presOf" srcId="{4987A402-44A8-4B42-8F2E-A7FCD42ADAA8}" destId="{EBC0768B-1E46-48E4-95DC-4514A0ED2E52}" srcOrd="0" destOrd="0" presId="urn:microsoft.com/office/officeart/2008/layout/NameandTitleOrganizationalChart"/>
    <dgm:cxn modelId="{F5011643-0D83-45C5-96B6-DE516808D848}" srcId="{24565411-FAC7-4D19-B358-B009F65EFAF7}" destId="{27D8E2D7-1346-4C7A-B9C8-94BD75A165DE}" srcOrd="0" destOrd="0" parTransId="{4A46AA32-535A-49ED-89CE-6BD19AD41673}" sibTransId="{120D0323-07C2-4C94-9D85-62A380C01A39}"/>
    <dgm:cxn modelId="{93959785-C385-4336-8781-09D3D0229F5B}" srcId="{27D8E2D7-1346-4C7A-B9C8-94BD75A165DE}" destId="{6081E5C4-4855-40B7-99D5-32E900EF7593}" srcOrd="2" destOrd="0" parTransId="{9441C2C2-2CAD-4E5C-9943-BB56A53EFA4C}" sibTransId="{8A036E75-67EE-43BA-9764-DA4A04CD31F4}"/>
    <dgm:cxn modelId="{F047F7A3-AD76-440E-A8BF-9B9AC9DF3C8E}" type="presOf" srcId="{21E8F40F-25CD-4A55-A784-A83F894DC99C}" destId="{89A4D422-3BB5-4BB4-A8ED-E460A728885D}" srcOrd="1" destOrd="0" presId="urn:microsoft.com/office/officeart/2008/layout/NameandTitleOrganizationalChart"/>
    <dgm:cxn modelId="{F99429C2-D2E6-4E7E-B755-F6ABAF67E10F}" srcId="{6081E5C4-4855-40B7-99D5-32E900EF7593}" destId="{AFF85B53-14B2-4BB5-B5D1-B961AE61E6D2}" srcOrd="0" destOrd="0" parTransId="{7338033F-C716-46E1-937F-0DFF19C09376}" sibTransId="{42225071-0D92-49BD-B103-CE0E2779204F}"/>
    <dgm:cxn modelId="{B7778C37-669B-45AF-B8F5-FE4734975AD1}" srcId="{756A3305-0CD1-4CAD-88B5-373FE761FEEC}" destId="{9419D778-F98E-4B9A-8D4D-8C630EFCF516}" srcOrd="0" destOrd="0" parTransId="{6793DE24-568F-427E-84DC-68E1B3A3F5D9}" sibTransId="{95FAF323-42D6-4AF7-A257-7187130382B4}"/>
    <dgm:cxn modelId="{B5C364D5-C747-4A51-9403-C752B8A93D77}" type="presOf" srcId="{0D0F0CB1-A2A0-44DF-B568-C7C004FCA2A2}" destId="{DC7B2F3A-BAD8-42D1-91AC-83DF36DF4449}" srcOrd="0" destOrd="0" presId="urn:microsoft.com/office/officeart/2008/layout/NameandTitleOrganizationalChart"/>
    <dgm:cxn modelId="{2CAF0C96-4751-46FE-85B3-2216A6DD65C3}" type="presOf" srcId="{C4782ECF-EE4A-4532-9144-698DAEE08CC2}" destId="{27824465-9694-4358-A71B-38B0FF208132}" srcOrd="0" destOrd="0" presId="urn:microsoft.com/office/officeart/2008/layout/NameandTitleOrganizationalChart"/>
    <dgm:cxn modelId="{86E63CCA-0C87-41E0-8A3C-C9DFE06CDF14}" srcId="{FED6C960-384F-4E1C-A708-3131CD7B00A3}" destId="{2B0B3B47-FA33-4627-9F2D-3B51B0C20039}" srcOrd="1" destOrd="0" parTransId="{35593A3E-E739-4C71-98E8-A7B55A90F52E}" sibTransId="{1310FC1B-DCD0-47E3-A64D-10CEF57D1058}"/>
    <dgm:cxn modelId="{C16CABBF-1F42-432F-83B5-85D5BBF90C3C}" type="presOf" srcId="{FA98CCDA-EBA8-4838-93C7-60A4FA39A4C6}" destId="{889EE00C-F5A3-46F6-ADD6-7F7E88480B19}" srcOrd="0" destOrd="0" presId="urn:microsoft.com/office/officeart/2008/layout/NameandTitleOrganizationalChart"/>
    <dgm:cxn modelId="{0682FDB4-FBDF-4C21-9161-F5A07DEB0CD5}" type="presOf" srcId="{71EC38A0-5799-4136-8E28-7BAB489B6808}" destId="{7AA31467-58BC-4BC1-88C6-A2539FE43FD0}" srcOrd="1" destOrd="0" presId="urn:microsoft.com/office/officeart/2008/layout/NameandTitleOrganizationalChart"/>
    <dgm:cxn modelId="{9397D6D7-288A-4DF8-9804-3F85C0FF71C3}" type="presOf" srcId="{0D1F9AE0-1A28-4C8F-8E35-73151A2EA710}" destId="{00ED7565-F6CB-46E2-B2C7-02C599CA5607}" srcOrd="1" destOrd="0" presId="urn:microsoft.com/office/officeart/2008/layout/NameandTitleOrganizationalChart"/>
    <dgm:cxn modelId="{F4B45686-D77D-4A45-9EB0-969A8271FCA0}" srcId="{71EC38A0-5799-4136-8E28-7BAB489B6808}" destId="{D330AAF0-BAB0-4143-A778-6523706C2BF7}" srcOrd="0" destOrd="0" parTransId="{0C34F5D1-F12B-4228-A0BD-C36352BB8ED0}" sibTransId="{195864B5-045D-4D64-A230-287627435950}"/>
    <dgm:cxn modelId="{2142B222-72A2-4626-ACF9-E4A7DA9AE072}" type="presOf" srcId="{1310FC1B-DCD0-47E3-A64D-10CEF57D1058}" destId="{A543F3C7-317B-4BB9-9C21-F362F4CA8DA5}" srcOrd="0" destOrd="0" presId="urn:microsoft.com/office/officeart/2008/layout/NameandTitleOrganizationalChart"/>
    <dgm:cxn modelId="{16BF6B47-D80E-496C-8277-372998CBA929}" type="presOf" srcId="{7122D624-464D-4ABF-A9AB-220F78CC9548}" destId="{7929447E-8F8C-4F1F-8FE1-86866F5F5C05}" srcOrd="1" destOrd="0" presId="urn:microsoft.com/office/officeart/2008/layout/NameandTitleOrganizationalChart"/>
    <dgm:cxn modelId="{41C57E29-4DE9-4C09-B582-9D08452C3845}" type="presOf" srcId="{AFF85B53-14B2-4BB5-B5D1-B961AE61E6D2}" destId="{002C79A4-2C4B-4A2A-97CF-DF2F31051C3A}" srcOrd="0" destOrd="0" presId="urn:microsoft.com/office/officeart/2008/layout/NameandTitleOrganizationalChart"/>
    <dgm:cxn modelId="{BB1719AC-37C8-4E88-A646-6707A936DE86}" type="presOf" srcId="{E4B466A7-66B1-452B-BC9A-AB170205C2E9}" destId="{EBC2B4FE-A192-4747-A532-CF04678E98B8}" srcOrd="0" destOrd="0" presId="urn:microsoft.com/office/officeart/2008/layout/NameandTitleOrganizationalChart"/>
    <dgm:cxn modelId="{C922A4FB-5363-4106-840F-B6161F49030C}" type="presOf" srcId="{0FE9E1E8-6D54-4037-BCB6-2557EAB1511A}" destId="{F8A40E8C-9949-4256-AAF0-7CE52E411A0E}" srcOrd="0" destOrd="0" presId="urn:microsoft.com/office/officeart/2008/layout/NameandTitleOrganizationalChart"/>
    <dgm:cxn modelId="{D00377B7-B9B9-47AC-8245-89B92DEE76F3}" type="presOf" srcId="{0D1F9AE0-1A28-4C8F-8E35-73151A2EA710}" destId="{6AC84467-ED66-4F5B-B1E2-E51EB852CBB5}" srcOrd="0" destOrd="0" presId="urn:microsoft.com/office/officeart/2008/layout/NameandTitleOrganizationalChart"/>
    <dgm:cxn modelId="{E7672124-F598-4EF7-860B-21BFA2F884B3}" type="presParOf" srcId="{4CC44A0A-7DF7-4CF6-82DA-CA2010A00458}" destId="{11B20614-918F-42E0-B5D7-615567139629}" srcOrd="0" destOrd="0" presId="urn:microsoft.com/office/officeart/2008/layout/NameandTitleOrganizationalChart"/>
    <dgm:cxn modelId="{DD5CB880-41C5-40DC-8DAB-762A0A86128F}" type="presParOf" srcId="{11B20614-918F-42E0-B5D7-615567139629}" destId="{BF82061A-4628-4B1C-B20D-DF50B7332EAA}" srcOrd="0" destOrd="0" presId="urn:microsoft.com/office/officeart/2008/layout/NameandTitleOrganizationalChart"/>
    <dgm:cxn modelId="{87026069-1488-4712-8A95-E385294AEFF3}" type="presParOf" srcId="{BF82061A-4628-4B1C-B20D-DF50B7332EAA}" destId="{41765429-6C52-4420-911F-AE6D0AD953DF}" srcOrd="0" destOrd="0" presId="urn:microsoft.com/office/officeart/2008/layout/NameandTitleOrganizationalChart"/>
    <dgm:cxn modelId="{14981DE7-BA70-4626-B824-32B750A1E4BE}" type="presParOf" srcId="{BF82061A-4628-4B1C-B20D-DF50B7332EAA}" destId="{4E9A84D5-607D-4067-A3B4-EF8AA9ADC45E}" srcOrd="1" destOrd="0" presId="urn:microsoft.com/office/officeart/2008/layout/NameandTitleOrganizationalChart"/>
    <dgm:cxn modelId="{144F08EF-FF66-4273-9DB9-7F956A025877}" type="presParOf" srcId="{BF82061A-4628-4B1C-B20D-DF50B7332EAA}" destId="{56A8C216-F752-4B6F-986A-15E619EC5B30}" srcOrd="2" destOrd="0" presId="urn:microsoft.com/office/officeart/2008/layout/NameandTitleOrganizationalChart"/>
    <dgm:cxn modelId="{AD69A9F3-5B31-4F1A-B5A0-27A539A81805}" type="presParOf" srcId="{11B20614-918F-42E0-B5D7-615567139629}" destId="{A11C75A2-D913-4917-8A70-146ED008A01A}" srcOrd="1" destOrd="0" presId="urn:microsoft.com/office/officeart/2008/layout/NameandTitleOrganizationalChart"/>
    <dgm:cxn modelId="{24A2A626-8DF8-461C-90CE-21E364A84DEF}" type="presParOf" srcId="{A11C75A2-D913-4917-8A70-146ED008A01A}" destId="{A244DDFB-F180-435E-BF7D-551C73952C2F}" srcOrd="0" destOrd="0" presId="urn:microsoft.com/office/officeart/2008/layout/NameandTitleOrganizationalChart"/>
    <dgm:cxn modelId="{74F9BAD2-3A5A-453F-AA47-672768F3543F}" type="presParOf" srcId="{A11C75A2-D913-4917-8A70-146ED008A01A}" destId="{EF248118-830D-43EA-852F-206FFB490765}" srcOrd="1" destOrd="0" presId="urn:microsoft.com/office/officeart/2008/layout/NameandTitleOrganizationalChart"/>
    <dgm:cxn modelId="{B004A649-F5AA-4879-A8C3-658C00AC8EF4}" type="presParOf" srcId="{EF248118-830D-43EA-852F-206FFB490765}" destId="{61F94019-1870-4A4A-A4D1-09F95773FE45}" srcOrd="0" destOrd="0" presId="urn:microsoft.com/office/officeart/2008/layout/NameandTitleOrganizationalChart"/>
    <dgm:cxn modelId="{052B5C21-2644-43F0-97CD-AFC7BCC2115B}" type="presParOf" srcId="{61F94019-1870-4A4A-A4D1-09F95773FE45}" destId="{AD28D014-17F3-450E-953E-9AA52CF6590A}" srcOrd="0" destOrd="0" presId="urn:microsoft.com/office/officeart/2008/layout/NameandTitleOrganizationalChart"/>
    <dgm:cxn modelId="{AA285E10-0F68-4F18-99DD-29A91E4ACF66}" type="presParOf" srcId="{61F94019-1870-4A4A-A4D1-09F95773FE45}" destId="{F8BD8C2B-46D0-4AFE-A030-1F05C303EC20}" srcOrd="1" destOrd="0" presId="urn:microsoft.com/office/officeart/2008/layout/NameandTitleOrganizationalChart"/>
    <dgm:cxn modelId="{22D52D81-1058-4CA4-B60F-093A4A8AB3E3}" type="presParOf" srcId="{61F94019-1870-4A4A-A4D1-09F95773FE45}" destId="{F91E0A35-6628-41B2-81FB-158AC088987D}" srcOrd="2" destOrd="0" presId="urn:microsoft.com/office/officeart/2008/layout/NameandTitleOrganizationalChart"/>
    <dgm:cxn modelId="{CCD084DB-A471-47BC-AE44-33D921C70806}" type="presParOf" srcId="{EF248118-830D-43EA-852F-206FFB490765}" destId="{C552393C-3B35-4800-A8EF-E75E3C630727}" srcOrd="1" destOrd="0" presId="urn:microsoft.com/office/officeart/2008/layout/NameandTitleOrganizationalChart"/>
    <dgm:cxn modelId="{F114D9B9-F1E7-4143-8AD7-9E20B6144F78}" type="presParOf" srcId="{C552393C-3B35-4800-A8EF-E75E3C630727}" destId="{05219E81-1C94-41E7-8C21-702E8FE5E569}" srcOrd="0" destOrd="0" presId="urn:microsoft.com/office/officeart/2008/layout/NameandTitleOrganizationalChart"/>
    <dgm:cxn modelId="{032269A0-5408-462A-BD33-1E6665900718}" type="presParOf" srcId="{C552393C-3B35-4800-A8EF-E75E3C630727}" destId="{A3703E8A-3AAE-48F1-91DA-9E7537AD9E10}" srcOrd="1" destOrd="0" presId="urn:microsoft.com/office/officeart/2008/layout/NameandTitleOrganizationalChart"/>
    <dgm:cxn modelId="{6D668A5A-115E-4530-8A0A-CE1952A3CE2E}" type="presParOf" srcId="{A3703E8A-3AAE-48F1-91DA-9E7537AD9E10}" destId="{B4B5263F-CC9C-4432-8850-9BF076FA9031}" srcOrd="0" destOrd="0" presId="urn:microsoft.com/office/officeart/2008/layout/NameandTitleOrganizationalChart"/>
    <dgm:cxn modelId="{09A3FAED-B720-4FA2-9639-2D7E4A833E61}" type="presParOf" srcId="{B4B5263F-CC9C-4432-8850-9BF076FA9031}" destId="{3FD87264-C662-473A-90BF-C671717F4588}" srcOrd="0" destOrd="0" presId="urn:microsoft.com/office/officeart/2008/layout/NameandTitleOrganizationalChart"/>
    <dgm:cxn modelId="{7E0F8851-2305-436B-821E-0C48DFC3120C}" type="presParOf" srcId="{B4B5263F-CC9C-4432-8850-9BF076FA9031}" destId="{3E4B38AD-03E0-4275-A4AE-9D8170CAC36D}" srcOrd="1" destOrd="0" presId="urn:microsoft.com/office/officeart/2008/layout/NameandTitleOrganizationalChart"/>
    <dgm:cxn modelId="{1F10E8DF-70A9-453B-86E8-662083C7583B}" type="presParOf" srcId="{B4B5263F-CC9C-4432-8850-9BF076FA9031}" destId="{3240CA4B-2E03-4857-927F-FD300CD77612}" srcOrd="2" destOrd="0" presId="urn:microsoft.com/office/officeart/2008/layout/NameandTitleOrganizationalChart"/>
    <dgm:cxn modelId="{17D93818-7E5F-4C65-89AD-0321364653B9}" type="presParOf" srcId="{A3703E8A-3AAE-48F1-91DA-9E7537AD9E10}" destId="{A2CEE581-EA98-46D3-8E6E-DAC763564374}" srcOrd="1" destOrd="0" presId="urn:microsoft.com/office/officeart/2008/layout/NameandTitleOrganizationalChart"/>
    <dgm:cxn modelId="{678A05A6-7E1B-4715-942E-2FB5435AF12E}" type="presParOf" srcId="{A3703E8A-3AAE-48F1-91DA-9E7537AD9E10}" destId="{B02D4A50-0C42-460B-B706-D7E3D0C8B671}" srcOrd="2" destOrd="0" presId="urn:microsoft.com/office/officeart/2008/layout/NameandTitleOrganizationalChart"/>
    <dgm:cxn modelId="{D3ED1DBD-654E-4981-BEB6-D25A4819BA6E}" type="presParOf" srcId="{C552393C-3B35-4800-A8EF-E75E3C630727}" destId="{EBC2B4FE-A192-4747-A532-CF04678E98B8}" srcOrd="2" destOrd="0" presId="urn:microsoft.com/office/officeart/2008/layout/NameandTitleOrganizationalChart"/>
    <dgm:cxn modelId="{C2245CAE-EC85-4A8D-B572-FB94C9C08075}" type="presParOf" srcId="{C552393C-3B35-4800-A8EF-E75E3C630727}" destId="{6AAAAFA1-B7B4-43AB-BF87-71A9096F6304}" srcOrd="3" destOrd="0" presId="urn:microsoft.com/office/officeart/2008/layout/NameandTitleOrganizationalChart"/>
    <dgm:cxn modelId="{F55E18C1-6D73-41C1-BF2E-9D9FB5064457}" type="presParOf" srcId="{6AAAAFA1-B7B4-43AB-BF87-71A9096F6304}" destId="{D76EF88C-8126-4999-85AC-A7C057A6CCCC}" srcOrd="0" destOrd="0" presId="urn:microsoft.com/office/officeart/2008/layout/NameandTitleOrganizationalChart"/>
    <dgm:cxn modelId="{2E0CD79F-8B7C-4C78-AEE7-A8A7AE6BEBDC}" type="presParOf" srcId="{D76EF88C-8126-4999-85AC-A7C057A6CCCC}" destId="{6AC84467-ED66-4F5B-B1E2-E51EB852CBB5}" srcOrd="0" destOrd="0" presId="urn:microsoft.com/office/officeart/2008/layout/NameandTitleOrganizationalChart"/>
    <dgm:cxn modelId="{109C0BB8-1AC1-4412-B4E1-3DE9DD09E1B9}" type="presParOf" srcId="{D76EF88C-8126-4999-85AC-A7C057A6CCCC}" destId="{A188883A-932F-4A88-B7B4-4E204C4D39D8}" srcOrd="1" destOrd="0" presId="urn:microsoft.com/office/officeart/2008/layout/NameandTitleOrganizationalChart"/>
    <dgm:cxn modelId="{E27F75D1-B232-47C8-9A22-44271E1A238F}" type="presParOf" srcId="{D76EF88C-8126-4999-85AC-A7C057A6CCCC}" destId="{00ED7565-F6CB-46E2-B2C7-02C599CA5607}" srcOrd="2" destOrd="0" presId="urn:microsoft.com/office/officeart/2008/layout/NameandTitleOrganizationalChart"/>
    <dgm:cxn modelId="{E659CDCD-5F79-47D9-AFB9-C7E794F05D4C}" type="presParOf" srcId="{6AAAAFA1-B7B4-43AB-BF87-71A9096F6304}" destId="{CCCE5AD5-3A2A-437C-A094-F6EE729A5364}" srcOrd="1" destOrd="0" presId="urn:microsoft.com/office/officeart/2008/layout/NameandTitleOrganizationalChart"/>
    <dgm:cxn modelId="{6FCC3CFB-5174-4470-90B7-3359425E4744}" type="presParOf" srcId="{CCCE5AD5-3A2A-437C-A094-F6EE729A5364}" destId="{039FD379-CB33-4513-903B-11CEC2E90444}" srcOrd="0" destOrd="0" presId="urn:microsoft.com/office/officeart/2008/layout/NameandTitleOrganizationalChart"/>
    <dgm:cxn modelId="{4957029D-A65F-4A81-910B-F603CE21EBA7}" type="presParOf" srcId="{CCCE5AD5-3A2A-437C-A094-F6EE729A5364}" destId="{69611892-DB0F-45FE-985F-B07E8C36C73D}" srcOrd="1" destOrd="0" presId="urn:microsoft.com/office/officeart/2008/layout/NameandTitleOrganizationalChart"/>
    <dgm:cxn modelId="{802E798A-8F59-4E16-AD17-49314F544309}" type="presParOf" srcId="{69611892-DB0F-45FE-985F-B07E8C36C73D}" destId="{9E6E02E9-4545-486B-A1A5-640CEC0B23DC}" srcOrd="0" destOrd="0" presId="urn:microsoft.com/office/officeart/2008/layout/NameandTitleOrganizationalChart"/>
    <dgm:cxn modelId="{F7ACAA02-668F-447B-8FAD-B45A3427078B}" type="presParOf" srcId="{9E6E02E9-4545-486B-A1A5-640CEC0B23DC}" destId="{DCFF3BB0-A6F0-482C-AA32-9CDAFB59E15E}" srcOrd="0" destOrd="0" presId="urn:microsoft.com/office/officeart/2008/layout/NameandTitleOrganizationalChart"/>
    <dgm:cxn modelId="{A11CC12A-DCF4-4EA6-BC5B-32800095E726}" type="presParOf" srcId="{9E6E02E9-4545-486B-A1A5-640CEC0B23DC}" destId="{635F788B-3567-4E1E-9D9C-EF9E6E368324}" srcOrd="1" destOrd="0" presId="urn:microsoft.com/office/officeart/2008/layout/NameandTitleOrganizationalChart"/>
    <dgm:cxn modelId="{56549D9B-4175-4BEE-97BA-41AD8577DBE9}" type="presParOf" srcId="{9E6E02E9-4545-486B-A1A5-640CEC0B23DC}" destId="{58DA3BB6-BCFA-47A6-9BAA-81631F321217}" srcOrd="2" destOrd="0" presId="urn:microsoft.com/office/officeart/2008/layout/NameandTitleOrganizationalChart"/>
    <dgm:cxn modelId="{EA0E0551-E268-4909-BFE4-498390EA9246}" type="presParOf" srcId="{69611892-DB0F-45FE-985F-B07E8C36C73D}" destId="{A1640382-2EF6-442C-B72F-4E188447653A}" srcOrd="1" destOrd="0" presId="urn:microsoft.com/office/officeart/2008/layout/NameandTitleOrganizationalChart"/>
    <dgm:cxn modelId="{E063E9DA-CD4E-40CD-AEBA-F61308795AF6}" type="presParOf" srcId="{A1640382-2EF6-442C-B72F-4E188447653A}" destId="{B5B3ADCE-9BFB-45BA-82C5-4491E71079B1}" srcOrd="0" destOrd="0" presId="urn:microsoft.com/office/officeart/2008/layout/NameandTitleOrganizationalChart"/>
    <dgm:cxn modelId="{2CF9139C-DD5F-4817-9B63-C44820BA5AE1}" type="presParOf" srcId="{A1640382-2EF6-442C-B72F-4E188447653A}" destId="{2CDADC48-1ADF-4D3C-A638-3699ED9D6853}" srcOrd="1" destOrd="0" presId="urn:microsoft.com/office/officeart/2008/layout/NameandTitleOrganizationalChart"/>
    <dgm:cxn modelId="{EC567F28-0A31-45FB-A199-F7B73C370F4F}" type="presParOf" srcId="{2CDADC48-1ADF-4D3C-A638-3699ED9D6853}" destId="{B80731CA-C295-4262-92A7-FE699A313F88}" srcOrd="0" destOrd="0" presId="urn:microsoft.com/office/officeart/2008/layout/NameandTitleOrganizationalChart"/>
    <dgm:cxn modelId="{B34981F3-FB13-4160-80BC-001239881A9B}" type="presParOf" srcId="{B80731CA-C295-4262-92A7-FE699A313F88}" destId="{ED64BBB2-07A7-4FED-8631-3D72718AF131}" srcOrd="0" destOrd="0" presId="urn:microsoft.com/office/officeart/2008/layout/NameandTitleOrganizationalChart"/>
    <dgm:cxn modelId="{2575C29F-0F4A-4961-9E90-D3766C5E96E7}" type="presParOf" srcId="{B80731CA-C295-4262-92A7-FE699A313F88}" destId="{27824465-9694-4358-A71B-38B0FF208132}" srcOrd="1" destOrd="0" presId="urn:microsoft.com/office/officeart/2008/layout/NameandTitleOrganizationalChart"/>
    <dgm:cxn modelId="{0C4EDD9C-7745-4275-AC30-7D7D60E43135}" type="presParOf" srcId="{B80731CA-C295-4262-92A7-FE699A313F88}" destId="{FB406557-DA9F-4051-A556-B899E9F53E6D}" srcOrd="2" destOrd="0" presId="urn:microsoft.com/office/officeart/2008/layout/NameandTitleOrganizationalChart"/>
    <dgm:cxn modelId="{A1DAB979-B148-4E2A-A81A-CCB27493F77D}" type="presParOf" srcId="{2CDADC48-1ADF-4D3C-A638-3699ED9D6853}" destId="{E7449358-40D5-4C78-A02B-E7CF1EBB2306}" srcOrd="1" destOrd="0" presId="urn:microsoft.com/office/officeart/2008/layout/NameandTitleOrganizationalChart"/>
    <dgm:cxn modelId="{A181A174-51DD-4F24-BFC3-A056EC94AE26}" type="presParOf" srcId="{2CDADC48-1ADF-4D3C-A638-3699ED9D6853}" destId="{895C103C-1392-41B1-92C5-F53F57BF1A12}" srcOrd="2" destOrd="0" presId="urn:microsoft.com/office/officeart/2008/layout/NameandTitleOrganizationalChart"/>
    <dgm:cxn modelId="{89AE2E48-D3AD-443D-A416-3D0AEE1128A4}" type="presParOf" srcId="{69611892-DB0F-45FE-985F-B07E8C36C73D}" destId="{8D4C1DFF-55F8-4466-8884-CBF20FAB011A}" srcOrd="2" destOrd="0" presId="urn:microsoft.com/office/officeart/2008/layout/NameandTitleOrganizationalChart"/>
    <dgm:cxn modelId="{4238EDC6-844E-409B-BAF1-50352CDF6FDA}" type="presParOf" srcId="{CCCE5AD5-3A2A-437C-A094-F6EE729A5364}" destId="{25CB4B5B-B330-4953-BF78-2EAF34921D64}" srcOrd="2" destOrd="0" presId="urn:microsoft.com/office/officeart/2008/layout/NameandTitleOrganizationalChart"/>
    <dgm:cxn modelId="{854DB61E-CFC4-4371-9AD0-0EEA5F62B95E}" type="presParOf" srcId="{CCCE5AD5-3A2A-437C-A094-F6EE729A5364}" destId="{174965D9-A33C-46C0-A4E7-1E0EBED01543}" srcOrd="3" destOrd="0" presId="urn:microsoft.com/office/officeart/2008/layout/NameandTitleOrganizationalChart"/>
    <dgm:cxn modelId="{E446A974-AF83-4AB4-86BB-CDD20D93FBDD}" type="presParOf" srcId="{174965D9-A33C-46C0-A4E7-1E0EBED01543}" destId="{CB081002-7BF2-485C-BFD7-4C40F3F1B37E}" srcOrd="0" destOrd="0" presId="urn:microsoft.com/office/officeart/2008/layout/NameandTitleOrganizationalChart"/>
    <dgm:cxn modelId="{869E780A-1074-4FFF-91FA-203C1357C24B}" type="presParOf" srcId="{CB081002-7BF2-485C-BFD7-4C40F3F1B37E}" destId="{DAFDFEFD-A934-44D3-A802-45853AF7C0EC}" srcOrd="0" destOrd="0" presId="urn:microsoft.com/office/officeart/2008/layout/NameandTitleOrganizationalChart"/>
    <dgm:cxn modelId="{603A2CAF-655C-49BE-98C6-88747D8A4E56}" type="presParOf" srcId="{CB081002-7BF2-485C-BFD7-4C40F3F1B37E}" destId="{F8A40E8C-9949-4256-AAF0-7CE52E411A0E}" srcOrd="1" destOrd="0" presId="urn:microsoft.com/office/officeart/2008/layout/NameandTitleOrganizationalChart"/>
    <dgm:cxn modelId="{893AC796-887C-48A9-87DC-4B18A1D17027}" type="presParOf" srcId="{CB081002-7BF2-485C-BFD7-4C40F3F1B37E}" destId="{C634C0A7-1909-4CE4-A8BE-1C2F8FEFEE60}" srcOrd="2" destOrd="0" presId="urn:microsoft.com/office/officeart/2008/layout/NameandTitleOrganizationalChart"/>
    <dgm:cxn modelId="{7DBEC6D9-A1C0-407D-9B94-15D3A853ED90}" type="presParOf" srcId="{174965D9-A33C-46C0-A4E7-1E0EBED01543}" destId="{4A2D1C5B-B8F9-4842-B406-95995850A588}" srcOrd="1" destOrd="0" presId="urn:microsoft.com/office/officeart/2008/layout/NameandTitleOrganizationalChart"/>
    <dgm:cxn modelId="{66D24A3B-2403-4590-8294-5500699BE4C4}" type="presParOf" srcId="{4A2D1C5B-B8F9-4842-B406-95995850A588}" destId="{E93F1164-0960-4BA6-8F4A-5433B8E74145}" srcOrd="0" destOrd="0" presId="urn:microsoft.com/office/officeart/2008/layout/NameandTitleOrganizationalChart"/>
    <dgm:cxn modelId="{F0675A8C-C568-4534-96DF-0D655A3E60C2}" type="presParOf" srcId="{4A2D1C5B-B8F9-4842-B406-95995850A588}" destId="{3E19D411-2C1C-4BA6-9E02-9D3E2BA124EA}" srcOrd="1" destOrd="0" presId="urn:microsoft.com/office/officeart/2008/layout/NameandTitleOrganizationalChart"/>
    <dgm:cxn modelId="{4B691E5B-03F2-4811-8E77-1E69366FFD8C}" type="presParOf" srcId="{3E19D411-2C1C-4BA6-9E02-9D3E2BA124EA}" destId="{4319E977-FF13-4F88-B899-573D10BED16B}" srcOrd="0" destOrd="0" presId="urn:microsoft.com/office/officeart/2008/layout/NameandTitleOrganizationalChart"/>
    <dgm:cxn modelId="{A960F88F-A40E-4842-8F52-6D6FE91693ED}" type="presParOf" srcId="{4319E977-FF13-4F88-B899-573D10BED16B}" destId="{00AD4D04-251C-4CA8-AEAD-6A3645D55669}" srcOrd="0" destOrd="0" presId="urn:microsoft.com/office/officeart/2008/layout/NameandTitleOrganizationalChart"/>
    <dgm:cxn modelId="{EC5F1685-F59A-427E-A03B-D378AA3BD171}" type="presParOf" srcId="{4319E977-FF13-4F88-B899-573D10BED16B}" destId="{BB6829FF-F3E2-4668-9114-11CC6DE0BEA5}" srcOrd="1" destOrd="0" presId="urn:microsoft.com/office/officeart/2008/layout/NameandTitleOrganizationalChart"/>
    <dgm:cxn modelId="{7D795FAA-2AEB-485A-9EF5-E74F69A3FA78}" type="presParOf" srcId="{4319E977-FF13-4F88-B899-573D10BED16B}" destId="{627E1570-E012-4289-BD90-1CD409CC8B9E}" srcOrd="2" destOrd="0" presId="urn:microsoft.com/office/officeart/2008/layout/NameandTitleOrganizationalChart"/>
    <dgm:cxn modelId="{D8F8FF80-45A2-4C2B-922A-5B654B958459}" type="presParOf" srcId="{3E19D411-2C1C-4BA6-9E02-9D3E2BA124EA}" destId="{B491A19C-9F87-41B0-9335-74C0CFD6F721}" srcOrd="1" destOrd="0" presId="urn:microsoft.com/office/officeart/2008/layout/NameandTitleOrganizationalChart"/>
    <dgm:cxn modelId="{A76E7109-5481-4214-8D02-781AA646D8E6}" type="presParOf" srcId="{3E19D411-2C1C-4BA6-9E02-9D3E2BA124EA}" destId="{C5EF5C98-C153-4216-8341-55D53B64E14C}" srcOrd="2" destOrd="0" presId="urn:microsoft.com/office/officeart/2008/layout/NameandTitleOrganizationalChart"/>
    <dgm:cxn modelId="{82683626-F98B-488E-8902-3BD23F62D780}" type="presParOf" srcId="{4A2D1C5B-B8F9-4842-B406-95995850A588}" destId="{6E982E22-CD2F-47AB-935C-0640F7764DD1}" srcOrd="2" destOrd="0" presId="urn:microsoft.com/office/officeart/2008/layout/NameandTitleOrganizationalChart"/>
    <dgm:cxn modelId="{388808A7-1FBE-4F9A-A545-B8D950CE1BCB}" type="presParOf" srcId="{4A2D1C5B-B8F9-4842-B406-95995850A588}" destId="{7AE0D967-87C9-4F45-9873-12B4ED7D7290}" srcOrd="3" destOrd="0" presId="urn:microsoft.com/office/officeart/2008/layout/NameandTitleOrganizationalChart"/>
    <dgm:cxn modelId="{8E4664CE-EC1E-4104-A10C-2CF3235B00E7}" type="presParOf" srcId="{7AE0D967-87C9-4F45-9873-12B4ED7D7290}" destId="{60B527F9-BF0F-4C7A-87C0-8A9095E9CA05}" srcOrd="0" destOrd="0" presId="urn:microsoft.com/office/officeart/2008/layout/NameandTitleOrganizationalChart"/>
    <dgm:cxn modelId="{88D87614-C1C9-4A2E-AD4F-1C1B44ED953D}" type="presParOf" srcId="{60B527F9-BF0F-4C7A-87C0-8A9095E9CA05}" destId="{32AAD553-F102-42F0-92BB-DEFEF028AF1A}" srcOrd="0" destOrd="0" presId="urn:microsoft.com/office/officeart/2008/layout/NameandTitleOrganizationalChart"/>
    <dgm:cxn modelId="{1E4C5BD8-7889-4E7F-A729-89C8A2EBCF99}" type="presParOf" srcId="{60B527F9-BF0F-4C7A-87C0-8A9095E9CA05}" destId="{A543F3C7-317B-4BB9-9C21-F362F4CA8DA5}" srcOrd="1" destOrd="0" presId="urn:microsoft.com/office/officeart/2008/layout/NameandTitleOrganizationalChart"/>
    <dgm:cxn modelId="{8F60C7D7-0102-41C1-B812-4FA71D597D79}" type="presParOf" srcId="{60B527F9-BF0F-4C7A-87C0-8A9095E9CA05}" destId="{7ACA19C4-B079-4A70-82ED-C5D1B217C680}" srcOrd="2" destOrd="0" presId="urn:microsoft.com/office/officeart/2008/layout/NameandTitleOrganizationalChart"/>
    <dgm:cxn modelId="{9D73BBFB-645C-4C37-BED8-745138C6B0BA}" type="presParOf" srcId="{7AE0D967-87C9-4F45-9873-12B4ED7D7290}" destId="{3BE2F345-F2D2-4602-8115-6CA067E6D971}" srcOrd="1" destOrd="0" presId="urn:microsoft.com/office/officeart/2008/layout/NameandTitleOrganizationalChart"/>
    <dgm:cxn modelId="{84874B12-6D87-46BE-9AB5-68D533100BE1}" type="presParOf" srcId="{7AE0D967-87C9-4F45-9873-12B4ED7D7290}" destId="{917C8E30-F1D2-400E-A932-378958B80327}" srcOrd="2" destOrd="0" presId="urn:microsoft.com/office/officeart/2008/layout/NameandTitleOrganizationalChart"/>
    <dgm:cxn modelId="{8A987147-F49C-4288-8110-712932357CA5}" type="presParOf" srcId="{174965D9-A33C-46C0-A4E7-1E0EBED01543}" destId="{3345F203-358B-4E3B-9122-A245A2A7D084}" srcOrd="2" destOrd="0" presId="urn:microsoft.com/office/officeart/2008/layout/NameandTitleOrganizationalChart"/>
    <dgm:cxn modelId="{09D83548-4A84-4D3C-80A7-03E569E6DFCA}" type="presParOf" srcId="{6AAAAFA1-B7B4-43AB-BF87-71A9096F6304}" destId="{822443D8-C145-4C2D-B318-96278FC891A1}" srcOrd="2" destOrd="0" presId="urn:microsoft.com/office/officeart/2008/layout/NameandTitleOrganizationalChart"/>
    <dgm:cxn modelId="{6BFA76C6-25F3-4824-9391-48B03DDD3817}" type="presParOf" srcId="{EF248118-830D-43EA-852F-206FFB490765}" destId="{24741AC9-BE7B-49E8-A447-9BE216A71334}" srcOrd="2" destOrd="0" presId="urn:microsoft.com/office/officeart/2008/layout/NameandTitleOrganizationalChart"/>
    <dgm:cxn modelId="{DC01741A-A02F-4BFC-9626-F3555E2FD1E1}" type="presParOf" srcId="{A11C75A2-D913-4917-8A70-146ED008A01A}" destId="{889EE00C-F5A3-46F6-ADD6-7F7E88480B19}" srcOrd="2" destOrd="0" presId="urn:microsoft.com/office/officeart/2008/layout/NameandTitleOrganizationalChart"/>
    <dgm:cxn modelId="{BDA1C5CF-C07A-4B0C-911F-7A92A8EC646D}" type="presParOf" srcId="{A11C75A2-D913-4917-8A70-146ED008A01A}" destId="{FB85933A-8546-4CA7-9618-AD1387B12208}" srcOrd="3" destOrd="0" presId="urn:microsoft.com/office/officeart/2008/layout/NameandTitleOrganizationalChart"/>
    <dgm:cxn modelId="{43A4682A-2E3B-40BD-BDE2-482811A24D3E}" type="presParOf" srcId="{FB85933A-8546-4CA7-9618-AD1387B12208}" destId="{F603A222-B230-4ED2-B588-433000635556}" srcOrd="0" destOrd="0" presId="urn:microsoft.com/office/officeart/2008/layout/NameandTitleOrganizationalChart"/>
    <dgm:cxn modelId="{01B50A4D-F1EF-4F38-97D5-E689B5BF88E2}" type="presParOf" srcId="{F603A222-B230-4ED2-B588-433000635556}" destId="{A6F348A5-6FB5-4413-B71D-910F61173C71}" srcOrd="0" destOrd="0" presId="urn:microsoft.com/office/officeart/2008/layout/NameandTitleOrganizationalChart"/>
    <dgm:cxn modelId="{9A0739BB-E73E-4A6D-865C-9154209FFD74}" type="presParOf" srcId="{F603A222-B230-4ED2-B588-433000635556}" destId="{D6988640-A793-4B89-89AD-C583A646A9ED}" srcOrd="1" destOrd="0" presId="urn:microsoft.com/office/officeart/2008/layout/NameandTitleOrganizationalChart"/>
    <dgm:cxn modelId="{861D18BA-3F2D-4997-A0CA-53C4F33D26ED}" type="presParOf" srcId="{F603A222-B230-4ED2-B588-433000635556}" destId="{7AA31467-58BC-4BC1-88C6-A2539FE43FD0}" srcOrd="2" destOrd="0" presId="urn:microsoft.com/office/officeart/2008/layout/NameandTitleOrganizationalChart"/>
    <dgm:cxn modelId="{908F460C-70B4-4BFF-AEA5-22113432E4F0}" type="presParOf" srcId="{FB85933A-8546-4CA7-9618-AD1387B12208}" destId="{F09A664C-8C15-4EF7-803E-F146D54FD55B}" srcOrd="1" destOrd="0" presId="urn:microsoft.com/office/officeart/2008/layout/NameandTitleOrganizationalChart"/>
    <dgm:cxn modelId="{C742C499-B053-4F15-A5AA-0A09BDC7BB9D}" type="presParOf" srcId="{F09A664C-8C15-4EF7-803E-F146D54FD55B}" destId="{59A6A091-2909-4B7F-A4D7-FA69C76FFFD4}" srcOrd="0" destOrd="0" presId="urn:microsoft.com/office/officeart/2008/layout/NameandTitleOrganizationalChart"/>
    <dgm:cxn modelId="{296AE69E-CAB6-4D95-A30C-24F7CADDC090}" type="presParOf" srcId="{F09A664C-8C15-4EF7-803E-F146D54FD55B}" destId="{EBF91DB0-A767-47D8-A710-C46221CD1531}" srcOrd="1" destOrd="0" presId="urn:microsoft.com/office/officeart/2008/layout/NameandTitleOrganizationalChart"/>
    <dgm:cxn modelId="{557CE8D8-4732-48FC-99F5-6FA8F80F024E}" type="presParOf" srcId="{EBF91DB0-A767-47D8-A710-C46221CD1531}" destId="{03D6B229-A4DE-4BBD-A6A2-325F05CE9ADB}" srcOrd="0" destOrd="0" presId="urn:microsoft.com/office/officeart/2008/layout/NameandTitleOrganizationalChart"/>
    <dgm:cxn modelId="{A827D2AA-F6B4-4B7B-8CFC-F7E6094F50CE}" type="presParOf" srcId="{03D6B229-A4DE-4BBD-A6A2-325F05CE9ADB}" destId="{237586CD-5B0A-4788-940F-F91F766B98F5}" srcOrd="0" destOrd="0" presId="urn:microsoft.com/office/officeart/2008/layout/NameandTitleOrganizationalChart"/>
    <dgm:cxn modelId="{E14386D1-23B2-400D-A93B-682536C3544C}" type="presParOf" srcId="{03D6B229-A4DE-4BBD-A6A2-325F05CE9ADB}" destId="{072F02CB-8936-4EBD-9212-A45CE63CC71B}" srcOrd="1" destOrd="0" presId="urn:microsoft.com/office/officeart/2008/layout/NameandTitleOrganizationalChart"/>
    <dgm:cxn modelId="{902AD280-0629-4326-852F-1DBC94068645}" type="presParOf" srcId="{03D6B229-A4DE-4BBD-A6A2-325F05CE9ADB}" destId="{9FA94B2E-3661-485C-8366-46F1B401846C}" srcOrd="2" destOrd="0" presId="urn:microsoft.com/office/officeart/2008/layout/NameandTitleOrganizationalChart"/>
    <dgm:cxn modelId="{84873448-9708-43C7-8910-B7FE109DFE06}" type="presParOf" srcId="{EBF91DB0-A767-47D8-A710-C46221CD1531}" destId="{E5749909-525C-457C-A798-945ACD6C09D2}" srcOrd="1" destOrd="0" presId="urn:microsoft.com/office/officeart/2008/layout/NameandTitleOrganizationalChart"/>
    <dgm:cxn modelId="{9294DE31-01C2-4286-BC28-750D1CD302AB}" type="presParOf" srcId="{E5749909-525C-457C-A798-945ACD6C09D2}" destId="{02B5AA93-8214-41D3-8BD9-03CFA44A99F3}" srcOrd="0" destOrd="0" presId="urn:microsoft.com/office/officeart/2008/layout/NameandTitleOrganizationalChart"/>
    <dgm:cxn modelId="{BC948201-2753-48CF-8DEE-5B1562DFA3D3}" type="presParOf" srcId="{E5749909-525C-457C-A798-945ACD6C09D2}" destId="{037C1025-1E44-41B3-96B4-698EE8C6F98C}" srcOrd="1" destOrd="0" presId="urn:microsoft.com/office/officeart/2008/layout/NameandTitleOrganizationalChart"/>
    <dgm:cxn modelId="{AB5F776A-4162-4045-BA58-0EC0137B7815}" type="presParOf" srcId="{037C1025-1E44-41B3-96B4-698EE8C6F98C}" destId="{2979F023-91F5-441B-9AC0-E2779A1FCDA0}" srcOrd="0" destOrd="0" presId="urn:microsoft.com/office/officeart/2008/layout/NameandTitleOrganizationalChart"/>
    <dgm:cxn modelId="{B8C8E077-AE83-4DA1-8671-D9356DB21F63}" type="presParOf" srcId="{2979F023-91F5-441B-9AC0-E2779A1FCDA0}" destId="{5E2A4DB9-7640-4297-B12E-F79C9AFCF80A}" srcOrd="0" destOrd="0" presId="urn:microsoft.com/office/officeart/2008/layout/NameandTitleOrganizationalChart"/>
    <dgm:cxn modelId="{4B47BB10-9CFA-41F2-96AB-C07A6F1FC5C8}" type="presParOf" srcId="{2979F023-91F5-441B-9AC0-E2779A1FCDA0}" destId="{204D6F62-95F6-4396-B33D-5491E501421B}" srcOrd="1" destOrd="0" presId="urn:microsoft.com/office/officeart/2008/layout/NameandTitleOrganizationalChart"/>
    <dgm:cxn modelId="{A8EF2F21-6930-4761-A265-459D775F0860}" type="presParOf" srcId="{2979F023-91F5-441B-9AC0-E2779A1FCDA0}" destId="{57814D21-CF1B-4595-BBA0-3462837B0A27}" srcOrd="2" destOrd="0" presId="urn:microsoft.com/office/officeart/2008/layout/NameandTitleOrganizationalChart"/>
    <dgm:cxn modelId="{E88546A5-E2AD-46D8-AD6E-86D814827D67}" type="presParOf" srcId="{037C1025-1E44-41B3-96B4-698EE8C6F98C}" destId="{EBF4823C-BA85-46D7-A675-0B48A239F1C6}" srcOrd="1" destOrd="0" presId="urn:microsoft.com/office/officeart/2008/layout/NameandTitleOrganizationalChart"/>
    <dgm:cxn modelId="{12C9D8FE-1182-46A3-85E8-F1522D30C8A4}" type="presParOf" srcId="{EBF4823C-BA85-46D7-A675-0B48A239F1C6}" destId="{ED61B8CF-1206-45E8-9792-9133C353F1D0}" srcOrd="0" destOrd="0" presId="urn:microsoft.com/office/officeart/2008/layout/NameandTitleOrganizationalChart"/>
    <dgm:cxn modelId="{0FD57C24-0EE8-47A5-9F3A-C3B29979FB30}" type="presParOf" srcId="{EBF4823C-BA85-46D7-A675-0B48A239F1C6}" destId="{F6177A74-AE9E-40FE-A3D0-1007E0F22519}" srcOrd="1" destOrd="0" presId="urn:microsoft.com/office/officeart/2008/layout/NameandTitleOrganizationalChart"/>
    <dgm:cxn modelId="{39B05003-1BEC-45D8-ADF3-F7FD44460C3E}" type="presParOf" srcId="{F6177A74-AE9E-40FE-A3D0-1007E0F22519}" destId="{40AB8411-F455-4E74-9E0F-347E73F1F5CC}" srcOrd="0" destOrd="0" presId="urn:microsoft.com/office/officeart/2008/layout/NameandTitleOrganizationalChart"/>
    <dgm:cxn modelId="{39E2715A-ECEE-41FA-8AA7-183051B9610A}" type="presParOf" srcId="{40AB8411-F455-4E74-9E0F-347E73F1F5CC}" destId="{76126F22-5E76-4360-BE70-0F5C2E4B10C8}" srcOrd="0" destOrd="0" presId="urn:microsoft.com/office/officeart/2008/layout/NameandTitleOrganizationalChart"/>
    <dgm:cxn modelId="{65031E98-4BF3-4457-8EA5-47C050707120}" type="presParOf" srcId="{40AB8411-F455-4E74-9E0F-347E73F1F5CC}" destId="{ADA96B01-17FE-4B01-ADA4-D54C820B24ED}" srcOrd="1" destOrd="0" presId="urn:microsoft.com/office/officeart/2008/layout/NameandTitleOrganizationalChart"/>
    <dgm:cxn modelId="{8CD98382-504F-41DC-914F-719DDBC98EDF}" type="presParOf" srcId="{40AB8411-F455-4E74-9E0F-347E73F1F5CC}" destId="{89A4D422-3BB5-4BB4-A8ED-E460A728885D}" srcOrd="2" destOrd="0" presId="urn:microsoft.com/office/officeart/2008/layout/NameandTitleOrganizationalChart"/>
    <dgm:cxn modelId="{977AD45C-C42C-49E8-AB89-F493C59EF84F}" type="presParOf" srcId="{F6177A74-AE9E-40FE-A3D0-1007E0F22519}" destId="{7B8EEC7F-4D5D-445D-9B7A-059E1F84B815}" srcOrd="1" destOrd="0" presId="urn:microsoft.com/office/officeart/2008/layout/NameandTitleOrganizationalChart"/>
    <dgm:cxn modelId="{0A7723B9-CEE2-4C00-BE80-C28ABB8A2E18}" type="presParOf" srcId="{7B8EEC7F-4D5D-445D-9B7A-059E1F84B815}" destId="{EBC0768B-1E46-48E4-95DC-4514A0ED2E52}" srcOrd="0" destOrd="0" presId="urn:microsoft.com/office/officeart/2008/layout/NameandTitleOrganizationalChart"/>
    <dgm:cxn modelId="{56C1ABC4-48B5-4379-9FEC-023C94EC239C}" type="presParOf" srcId="{7B8EEC7F-4D5D-445D-9B7A-059E1F84B815}" destId="{DA3FCF0E-A133-418A-BFD1-BB25DA527190}" srcOrd="1" destOrd="0" presId="urn:microsoft.com/office/officeart/2008/layout/NameandTitleOrganizationalChart"/>
    <dgm:cxn modelId="{5E9A3FA9-98ED-4955-B74D-DC264D954E2A}" type="presParOf" srcId="{DA3FCF0E-A133-418A-BFD1-BB25DA527190}" destId="{CE035E1A-8AA4-4A14-8BFC-1E0D2F16CB41}" srcOrd="0" destOrd="0" presId="urn:microsoft.com/office/officeart/2008/layout/NameandTitleOrganizationalChart"/>
    <dgm:cxn modelId="{9E7B8226-1219-4F19-8A3E-27E3470E00EE}" type="presParOf" srcId="{CE035E1A-8AA4-4A14-8BFC-1E0D2F16CB41}" destId="{53C26A90-3B98-4F96-91ED-DC144984F3CA}" srcOrd="0" destOrd="0" presId="urn:microsoft.com/office/officeart/2008/layout/NameandTitleOrganizationalChart"/>
    <dgm:cxn modelId="{81DFF557-41B1-420C-8BF5-A48178E99496}" type="presParOf" srcId="{CE035E1A-8AA4-4A14-8BFC-1E0D2F16CB41}" destId="{DC7B2F3A-BAD8-42D1-91AC-83DF36DF4449}" srcOrd="1" destOrd="0" presId="urn:microsoft.com/office/officeart/2008/layout/NameandTitleOrganizationalChart"/>
    <dgm:cxn modelId="{2361033D-24B3-41E8-A519-11E500FD7B66}" type="presParOf" srcId="{CE035E1A-8AA4-4A14-8BFC-1E0D2F16CB41}" destId="{3B58DCF1-EFC8-4CAD-BB3E-676C751E1472}" srcOrd="2" destOrd="0" presId="urn:microsoft.com/office/officeart/2008/layout/NameandTitleOrganizationalChart"/>
    <dgm:cxn modelId="{F44C0A8B-7F03-4B7C-B946-26BCA81B4B71}" type="presParOf" srcId="{DA3FCF0E-A133-418A-BFD1-BB25DA527190}" destId="{5F193EC4-6236-413C-ABFE-3C66D942B15D}" srcOrd="1" destOrd="0" presId="urn:microsoft.com/office/officeart/2008/layout/NameandTitleOrganizationalChart"/>
    <dgm:cxn modelId="{928B879B-C0BC-415B-98F7-978517C45939}" type="presParOf" srcId="{5F193EC4-6236-413C-ABFE-3C66D942B15D}" destId="{B650E828-18E7-4DDA-A8C3-8CEE46B03221}" srcOrd="0" destOrd="0" presId="urn:microsoft.com/office/officeart/2008/layout/NameandTitleOrganizationalChart"/>
    <dgm:cxn modelId="{E081FC76-B3B4-49CE-80AA-C780B1BCF224}" type="presParOf" srcId="{5F193EC4-6236-413C-ABFE-3C66D942B15D}" destId="{444185BC-58CE-4068-A7D7-9B09DEB766F2}" srcOrd="1" destOrd="0" presId="urn:microsoft.com/office/officeart/2008/layout/NameandTitleOrganizationalChart"/>
    <dgm:cxn modelId="{ECAA3BA2-3F51-4645-ACC8-1AA12A6DE9E9}" type="presParOf" srcId="{444185BC-58CE-4068-A7D7-9B09DEB766F2}" destId="{9725F728-A207-4F7C-BA14-3FE394817277}" srcOrd="0" destOrd="0" presId="urn:microsoft.com/office/officeart/2008/layout/NameandTitleOrganizationalChart"/>
    <dgm:cxn modelId="{F2F76C9E-9819-4ECD-9075-09F75D6073B1}" type="presParOf" srcId="{9725F728-A207-4F7C-BA14-3FE394817277}" destId="{5D17CDE5-71A9-46F8-9BC7-9826D2AB65E2}" srcOrd="0" destOrd="0" presId="urn:microsoft.com/office/officeart/2008/layout/NameandTitleOrganizationalChart"/>
    <dgm:cxn modelId="{69FD2B8B-DC93-4181-A5DD-8A7FA55443A6}" type="presParOf" srcId="{9725F728-A207-4F7C-BA14-3FE394817277}" destId="{BCF92210-7BCE-4742-9162-4D02A53DB1F9}" srcOrd="1" destOrd="0" presId="urn:microsoft.com/office/officeart/2008/layout/NameandTitleOrganizationalChart"/>
    <dgm:cxn modelId="{A09E6B97-D12E-48D6-AC1B-F10EF8F53109}" type="presParOf" srcId="{9725F728-A207-4F7C-BA14-3FE394817277}" destId="{23EF32F9-30E1-4EAF-AD29-1515BAECEF2A}" srcOrd="2" destOrd="0" presId="urn:microsoft.com/office/officeart/2008/layout/NameandTitleOrganizationalChart"/>
    <dgm:cxn modelId="{1B21DE9D-DFE7-4915-A158-CF3B15538C0B}" type="presParOf" srcId="{444185BC-58CE-4068-A7D7-9B09DEB766F2}" destId="{655DEB04-DA0B-4844-8B6D-896606E89005}" srcOrd="1" destOrd="0" presId="urn:microsoft.com/office/officeart/2008/layout/NameandTitleOrganizationalChart"/>
    <dgm:cxn modelId="{31EB6885-DB92-44DE-827C-9D1F6468EDE6}" type="presParOf" srcId="{444185BC-58CE-4068-A7D7-9B09DEB766F2}" destId="{E9F0FDBB-4020-40EA-BD75-1B904FC75BDB}" srcOrd="2" destOrd="0" presId="urn:microsoft.com/office/officeart/2008/layout/NameandTitleOrganizationalChart"/>
    <dgm:cxn modelId="{5776E84D-D696-4517-B582-8EB0CC8F56FA}" type="presParOf" srcId="{DA3FCF0E-A133-418A-BFD1-BB25DA527190}" destId="{C77049B8-C450-4E63-AC71-6F101D9ADAEC}" srcOrd="2" destOrd="0" presId="urn:microsoft.com/office/officeart/2008/layout/NameandTitleOrganizationalChart"/>
    <dgm:cxn modelId="{25F44125-ADB2-4C07-A74D-6AEFA1CDE211}" type="presParOf" srcId="{F6177A74-AE9E-40FE-A3D0-1007E0F22519}" destId="{6CB0B89F-348E-45B1-A823-4E9FC93708F3}" srcOrd="2" destOrd="0" presId="urn:microsoft.com/office/officeart/2008/layout/NameandTitleOrganizationalChart"/>
    <dgm:cxn modelId="{06F61EB6-FCDC-41DE-BDF1-2994B4DFEA13}" type="presParOf" srcId="{037C1025-1E44-41B3-96B4-698EE8C6F98C}" destId="{88C0902D-5C5F-401E-88EB-328F695BE748}" srcOrd="2" destOrd="0" presId="urn:microsoft.com/office/officeart/2008/layout/NameandTitleOrganizationalChart"/>
    <dgm:cxn modelId="{2AEB2EAE-6284-4E2F-915D-30B970ACE6ED}" type="presParOf" srcId="{EBF91DB0-A767-47D8-A710-C46221CD1531}" destId="{AB16B077-CB0A-455D-8914-8E898C709477}" srcOrd="2" destOrd="0" presId="urn:microsoft.com/office/officeart/2008/layout/NameandTitleOrganizationalChart"/>
    <dgm:cxn modelId="{11FFCF87-A83C-457A-9573-D9B7A5CB0A7D}" type="presParOf" srcId="{FB85933A-8546-4CA7-9618-AD1387B12208}" destId="{507B550D-9625-4755-A92B-0DF3277F3740}" srcOrd="2" destOrd="0" presId="urn:microsoft.com/office/officeart/2008/layout/NameandTitleOrganizationalChart"/>
    <dgm:cxn modelId="{8136A8F4-D0EE-4915-871E-11E2EE5B36C6}" type="presParOf" srcId="{A11C75A2-D913-4917-8A70-146ED008A01A}" destId="{CD5489E9-8191-42A7-A8DB-C1A60432659E}" srcOrd="4" destOrd="0" presId="urn:microsoft.com/office/officeart/2008/layout/NameandTitleOrganizationalChart"/>
    <dgm:cxn modelId="{D4C22024-FBF6-4F58-866D-412695F67727}" type="presParOf" srcId="{A11C75A2-D913-4917-8A70-146ED008A01A}" destId="{B9823136-6F6F-4FBF-9289-BD0162B34B75}" srcOrd="5" destOrd="0" presId="urn:microsoft.com/office/officeart/2008/layout/NameandTitleOrganizationalChart"/>
    <dgm:cxn modelId="{45E297DC-7CE0-4235-880E-EDD9D734903E}" type="presParOf" srcId="{B9823136-6F6F-4FBF-9289-BD0162B34B75}" destId="{3AD83E19-3947-46BB-BB8C-929E3D168B45}" srcOrd="0" destOrd="0" presId="urn:microsoft.com/office/officeart/2008/layout/NameandTitleOrganizationalChart"/>
    <dgm:cxn modelId="{26B14513-A5E1-4666-87F6-C49E11F98FE2}" type="presParOf" srcId="{3AD83E19-3947-46BB-BB8C-929E3D168B45}" destId="{97F16419-67A8-495C-ADBF-40AAC90B2466}" srcOrd="0" destOrd="0" presId="urn:microsoft.com/office/officeart/2008/layout/NameandTitleOrganizationalChart"/>
    <dgm:cxn modelId="{17B9BA67-42C0-4154-9D2C-7BA82041B05B}" type="presParOf" srcId="{3AD83E19-3947-46BB-BB8C-929E3D168B45}" destId="{E0FB750B-9155-48BB-9250-773C98007FD3}" srcOrd="1" destOrd="0" presId="urn:microsoft.com/office/officeart/2008/layout/NameandTitleOrganizationalChart"/>
    <dgm:cxn modelId="{53A9A6A7-B9BA-4E29-B0EF-D9B7607CF2D2}" type="presParOf" srcId="{3AD83E19-3947-46BB-BB8C-929E3D168B45}" destId="{80C53B7A-09AB-4989-B573-F62933DA9F5C}" srcOrd="2" destOrd="0" presId="urn:microsoft.com/office/officeart/2008/layout/NameandTitleOrganizationalChart"/>
    <dgm:cxn modelId="{DF00EBD9-F19F-4606-A284-7302BC5E3281}" type="presParOf" srcId="{B9823136-6F6F-4FBF-9289-BD0162B34B75}" destId="{B4E4ABFD-C6EC-420F-8B94-A00EDC2A6181}" srcOrd="1" destOrd="0" presId="urn:microsoft.com/office/officeart/2008/layout/NameandTitleOrganizationalChart"/>
    <dgm:cxn modelId="{E77F6FF6-E150-4E8B-A07D-A98170FEDC65}" type="presParOf" srcId="{B4E4ABFD-C6EC-420F-8B94-A00EDC2A6181}" destId="{009668E6-1E2A-4575-A174-CF02A58A3D08}" srcOrd="0" destOrd="0" presId="urn:microsoft.com/office/officeart/2008/layout/NameandTitleOrganizationalChart"/>
    <dgm:cxn modelId="{28F06A6E-DBED-4AD3-9458-EDCFA2FD8563}" type="presParOf" srcId="{B4E4ABFD-C6EC-420F-8B94-A00EDC2A6181}" destId="{58B69968-0EC8-4B49-BBF5-6572EE04C2EC}" srcOrd="1" destOrd="0" presId="urn:microsoft.com/office/officeart/2008/layout/NameandTitleOrganizationalChart"/>
    <dgm:cxn modelId="{1FEF0C49-1410-4F90-8ECB-5DA7C889ECFD}" type="presParOf" srcId="{58B69968-0EC8-4B49-BBF5-6572EE04C2EC}" destId="{E9E5E813-1B55-4976-9FAE-AA405018DE99}" srcOrd="0" destOrd="0" presId="urn:microsoft.com/office/officeart/2008/layout/NameandTitleOrganizationalChart"/>
    <dgm:cxn modelId="{B25C7F34-F690-4A07-97AA-52421E6A98A6}" type="presParOf" srcId="{E9E5E813-1B55-4976-9FAE-AA405018DE99}" destId="{002C79A4-2C4B-4A2A-97CF-DF2F31051C3A}" srcOrd="0" destOrd="0" presId="urn:microsoft.com/office/officeart/2008/layout/NameandTitleOrganizationalChart"/>
    <dgm:cxn modelId="{DEB20D0D-0BFF-4030-909C-2A483E3177EC}" type="presParOf" srcId="{E9E5E813-1B55-4976-9FAE-AA405018DE99}" destId="{99A67A9D-E7BE-491F-8FBD-718E1D81CECD}" srcOrd="1" destOrd="0" presId="urn:microsoft.com/office/officeart/2008/layout/NameandTitleOrganizationalChart"/>
    <dgm:cxn modelId="{1BE15288-C849-4970-BD3F-2BFE58016287}" type="presParOf" srcId="{E9E5E813-1B55-4976-9FAE-AA405018DE99}" destId="{F06DAA8D-65C7-4E57-AAA5-ABD8D8181B39}" srcOrd="2" destOrd="0" presId="urn:microsoft.com/office/officeart/2008/layout/NameandTitleOrganizationalChart"/>
    <dgm:cxn modelId="{4C78D32D-13EA-4419-9072-D00B72E6E152}" type="presParOf" srcId="{58B69968-0EC8-4B49-BBF5-6572EE04C2EC}" destId="{2DE4E291-CAA4-4EEA-B25B-27F89A59DC1B}" srcOrd="1" destOrd="0" presId="urn:microsoft.com/office/officeart/2008/layout/NameandTitleOrganizationalChart"/>
    <dgm:cxn modelId="{EC65A23B-08A0-4832-8DA8-B9B03F63A337}" type="presParOf" srcId="{2DE4E291-CAA4-4EEA-B25B-27F89A59DC1B}" destId="{C77303A4-2796-44E5-B9EA-C957374DE47D}" srcOrd="0" destOrd="0" presId="urn:microsoft.com/office/officeart/2008/layout/NameandTitleOrganizationalChart"/>
    <dgm:cxn modelId="{D7C1B28A-D59F-47ED-84E2-A6D33FE5A9B1}" type="presParOf" srcId="{2DE4E291-CAA4-4EEA-B25B-27F89A59DC1B}" destId="{7AD8CF8B-5F27-445B-BDA1-7B70BDBF0DD2}" srcOrd="1" destOrd="0" presId="urn:microsoft.com/office/officeart/2008/layout/NameandTitleOrganizationalChart"/>
    <dgm:cxn modelId="{6A139332-9B67-4E4B-99FD-867F4587CDF4}" type="presParOf" srcId="{7AD8CF8B-5F27-445B-BDA1-7B70BDBF0DD2}" destId="{F1C5E37F-9BD1-4438-90FD-9BB402D435DC}" srcOrd="0" destOrd="0" presId="urn:microsoft.com/office/officeart/2008/layout/NameandTitleOrganizationalChart"/>
    <dgm:cxn modelId="{6DA8EAD9-DEAC-4586-B531-9479EB09B88A}" type="presParOf" srcId="{F1C5E37F-9BD1-4438-90FD-9BB402D435DC}" destId="{F195CCE4-E873-41BD-8C5E-B322B94A6F00}" srcOrd="0" destOrd="0" presId="urn:microsoft.com/office/officeart/2008/layout/NameandTitleOrganizationalChart"/>
    <dgm:cxn modelId="{0B705F7D-0F86-411A-B5D9-E36E4E50F454}" type="presParOf" srcId="{F1C5E37F-9BD1-4438-90FD-9BB402D435DC}" destId="{53122D5E-CE90-4C4B-8CAC-FA39DD7FDCF8}" srcOrd="1" destOrd="0" presId="urn:microsoft.com/office/officeart/2008/layout/NameandTitleOrganizationalChart"/>
    <dgm:cxn modelId="{A95BC53F-6F56-475B-B87F-52504FCCBF68}" type="presParOf" srcId="{F1C5E37F-9BD1-4438-90FD-9BB402D435DC}" destId="{42630786-49A4-40D1-80AC-D326F120D28F}" srcOrd="2" destOrd="0" presId="urn:microsoft.com/office/officeart/2008/layout/NameandTitleOrganizationalChart"/>
    <dgm:cxn modelId="{B3629848-1AE5-4509-8832-89997E31138D}" type="presParOf" srcId="{7AD8CF8B-5F27-445B-BDA1-7B70BDBF0DD2}" destId="{40328063-55BF-4815-B2EE-804695501F5F}" srcOrd="1" destOrd="0" presId="urn:microsoft.com/office/officeart/2008/layout/NameandTitleOrganizationalChart"/>
    <dgm:cxn modelId="{4EF9427E-3681-4266-AEBE-E0D1E8860940}" type="presParOf" srcId="{40328063-55BF-4815-B2EE-804695501F5F}" destId="{02EB53A3-1EDD-466E-A4DE-EC235D1F9B08}" srcOrd="0" destOrd="0" presId="urn:microsoft.com/office/officeart/2008/layout/NameandTitleOrganizationalChart"/>
    <dgm:cxn modelId="{21A4A934-DE95-406E-AB2F-362087C6C4C7}" type="presParOf" srcId="{40328063-55BF-4815-B2EE-804695501F5F}" destId="{1AAA5CBB-E537-4B21-9BFE-7A4DA6284B29}" srcOrd="1" destOrd="0" presId="urn:microsoft.com/office/officeart/2008/layout/NameandTitleOrganizationalChart"/>
    <dgm:cxn modelId="{243422D9-7E73-42C7-B351-0D1E61F65BFB}" type="presParOf" srcId="{1AAA5CBB-E537-4B21-9BFE-7A4DA6284B29}" destId="{451460D7-C510-4E4C-BF25-A20A714BB392}" srcOrd="0" destOrd="0" presId="urn:microsoft.com/office/officeart/2008/layout/NameandTitleOrganizationalChart"/>
    <dgm:cxn modelId="{BDE02D7A-C448-4E72-8687-FABE85D0CF02}" type="presParOf" srcId="{451460D7-C510-4E4C-BF25-A20A714BB392}" destId="{71B8A17B-FAAF-4785-8F6C-8284EFAAECA0}" srcOrd="0" destOrd="0" presId="urn:microsoft.com/office/officeart/2008/layout/NameandTitleOrganizationalChart"/>
    <dgm:cxn modelId="{2CDCA411-8A20-4C66-ACC3-45C9FD0FFDDF}" type="presParOf" srcId="{451460D7-C510-4E4C-BF25-A20A714BB392}" destId="{931130B6-AC8B-49BE-A287-96AB31B68A42}" srcOrd="1" destOrd="0" presId="urn:microsoft.com/office/officeart/2008/layout/NameandTitleOrganizationalChart"/>
    <dgm:cxn modelId="{F7784576-3355-4772-9898-466A6ED20352}" type="presParOf" srcId="{451460D7-C510-4E4C-BF25-A20A714BB392}" destId="{DCAB2344-8EF9-4913-B9F4-F3C24B480D2A}" srcOrd="2" destOrd="0" presId="urn:microsoft.com/office/officeart/2008/layout/NameandTitleOrganizationalChart"/>
    <dgm:cxn modelId="{BB17CAE0-C6C1-437C-A36B-8535C28C3CBD}" type="presParOf" srcId="{1AAA5CBB-E537-4B21-9BFE-7A4DA6284B29}" destId="{B523BB0E-37F2-40C1-9B3C-DB6C8D083064}" srcOrd="1" destOrd="0" presId="urn:microsoft.com/office/officeart/2008/layout/NameandTitleOrganizationalChart"/>
    <dgm:cxn modelId="{421DEA38-0F9A-4BA8-890C-6110202228CA}" type="presParOf" srcId="{1AAA5CBB-E537-4B21-9BFE-7A4DA6284B29}" destId="{A353F802-17FA-4275-AB20-30099308D28E}" srcOrd="2" destOrd="0" presId="urn:microsoft.com/office/officeart/2008/layout/NameandTitleOrganizationalChart"/>
    <dgm:cxn modelId="{B80DB9BD-A545-4051-8158-7FF2A831C478}" type="presParOf" srcId="{7AD8CF8B-5F27-445B-BDA1-7B70BDBF0DD2}" destId="{71C0C753-9C8D-49EE-BD0F-6C9F926DCD93}" srcOrd="2" destOrd="0" presId="urn:microsoft.com/office/officeart/2008/layout/NameandTitleOrganizationalChart"/>
    <dgm:cxn modelId="{DA0CA41F-1F64-4862-97EF-0F83C715E283}" type="presParOf" srcId="{58B69968-0EC8-4B49-BBF5-6572EE04C2EC}" destId="{13963E2D-4373-44DD-835F-9112B82CFEBC}" srcOrd="2" destOrd="0" presId="urn:microsoft.com/office/officeart/2008/layout/NameandTitleOrganizationalChart"/>
    <dgm:cxn modelId="{D18B61FE-CC32-41AA-938A-026B76629D72}" type="presParOf" srcId="{B4E4ABFD-C6EC-420F-8B94-A00EDC2A6181}" destId="{0A0EE012-1AB2-44F4-9504-6AD3716E3BE5}" srcOrd="2" destOrd="0" presId="urn:microsoft.com/office/officeart/2008/layout/NameandTitleOrganizationalChart"/>
    <dgm:cxn modelId="{92DF30FB-CE1C-4282-96E8-4F1872F69E6A}" type="presParOf" srcId="{B4E4ABFD-C6EC-420F-8B94-A00EDC2A6181}" destId="{A75E04AC-DC42-4587-A9EB-34866AF8EE3F}" srcOrd="3" destOrd="0" presId="urn:microsoft.com/office/officeart/2008/layout/NameandTitleOrganizationalChart"/>
    <dgm:cxn modelId="{38CF2410-7761-43D7-A18E-00040A961600}" type="presParOf" srcId="{A75E04AC-DC42-4587-A9EB-34866AF8EE3F}" destId="{751CAC92-E558-49E7-B49A-3BDB57E0675D}" srcOrd="0" destOrd="0" presId="urn:microsoft.com/office/officeart/2008/layout/NameandTitleOrganizationalChart"/>
    <dgm:cxn modelId="{C7253BF1-1AEE-4246-9B2D-9BC6D921CA3A}" type="presParOf" srcId="{751CAC92-E558-49E7-B49A-3BDB57E0675D}" destId="{3CFCD044-A679-4404-A148-7C8F2ACEFE19}" srcOrd="0" destOrd="0" presId="urn:microsoft.com/office/officeart/2008/layout/NameandTitleOrganizationalChart"/>
    <dgm:cxn modelId="{A19067C6-F911-462B-B9F4-FF8B6C7DE3C5}" type="presParOf" srcId="{751CAC92-E558-49E7-B49A-3BDB57E0675D}" destId="{DFF55E07-81BD-4BC2-97AF-B2F421F14BC9}" srcOrd="1" destOrd="0" presId="urn:microsoft.com/office/officeart/2008/layout/NameandTitleOrganizationalChart"/>
    <dgm:cxn modelId="{164D8B7D-A92C-4388-A896-42B2E4A00836}" type="presParOf" srcId="{751CAC92-E558-49E7-B49A-3BDB57E0675D}" destId="{7929447E-8F8C-4F1F-8FE1-86866F5F5C05}" srcOrd="2" destOrd="0" presId="urn:microsoft.com/office/officeart/2008/layout/NameandTitleOrganizationalChart"/>
    <dgm:cxn modelId="{DFAAC71F-C200-44F8-A385-727CEDA816AE}" type="presParOf" srcId="{A75E04AC-DC42-4587-A9EB-34866AF8EE3F}" destId="{A723166E-EC97-47BE-85F3-038B1B2561D0}" srcOrd="1" destOrd="0" presId="urn:microsoft.com/office/officeart/2008/layout/NameandTitleOrganizationalChart"/>
    <dgm:cxn modelId="{5B1F5F57-45D3-4651-8D53-D9CAF2F3DB95}" type="presParOf" srcId="{A75E04AC-DC42-4587-A9EB-34866AF8EE3F}" destId="{7723300D-0DA9-49A1-8315-F438031E8A9F}" srcOrd="2" destOrd="0" presId="urn:microsoft.com/office/officeart/2008/layout/NameandTitleOrganizationalChart"/>
    <dgm:cxn modelId="{DEF806D5-7282-44DD-B040-33BFA9588668}" type="presParOf" srcId="{B9823136-6F6F-4FBF-9289-BD0162B34B75}" destId="{E99327FB-E950-42DD-9561-3E1CF2C40872}" srcOrd="2" destOrd="0" presId="urn:microsoft.com/office/officeart/2008/layout/NameandTitleOrganizationalChart"/>
    <dgm:cxn modelId="{935D979E-86F0-4ECB-B624-8C634110747A}" type="presParOf" srcId="{11B20614-918F-42E0-B5D7-615567139629}" destId="{F347B813-CED6-48F5-9D33-6CF8175D0563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EE012-1AB2-44F4-9504-6AD3716E3BE5}">
      <dsp:nvSpPr>
        <dsp:cNvPr id="0" name=""/>
        <dsp:cNvSpPr/>
      </dsp:nvSpPr>
      <dsp:spPr>
        <a:xfrm>
          <a:off x="8076760" y="1059600"/>
          <a:ext cx="91440" cy="440614"/>
        </a:xfrm>
        <a:custGeom>
          <a:avLst/>
          <a:gdLst/>
          <a:ahLst/>
          <a:cxnLst/>
          <a:rect l="0" t="0" r="0" b="0"/>
          <a:pathLst>
            <a:path>
              <a:moveTo>
                <a:pt x="71284" y="0"/>
              </a:moveTo>
              <a:lnTo>
                <a:pt x="71284" y="330884"/>
              </a:lnTo>
              <a:lnTo>
                <a:pt x="45720" y="330884"/>
              </a:lnTo>
              <a:lnTo>
                <a:pt x="45720" y="4406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EB53A3-1EDD-466E-A4DE-EC235D1F9B08}">
      <dsp:nvSpPr>
        <dsp:cNvPr id="0" name=""/>
        <dsp:cNvSpPr/>
      </dsp:nvSpPr>
      <dsp:spPr>
        <a:xfrm>
          <a:off x="8003251" y="4827947"/>
          <a:ext cx="91440" cy="747970"/>
        </a:xfrm>
        <a:custGeom>
          <a:avLst/>
          <a:gdLst/>
          <a:ahLst/>
          <a:cxnLst/>
          <a:rect l="0" t="0" r="0" b="0"/>
          <a:pathLst>
            <a:path>
              <a:moveTo>
                <a:pt x="119219" y="0"/>
              </a:moveTo>
              <a:lnTo>
                <a:pt x="119219" y="638240"/>
              </a:lnTo>
              <a:lnTo>
                <a:pt x="45720" y="638240"/>
              </a:lnTo>
              <a:lnTo>
                <a:pt x="45720" y="7479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7303A4-2796-44E5-B9EA-C957374DE47D}">
      <dsp:nvSpPr>
        <dsp:cNvPr id="0" name=""/>
        <dsp:cNvSpPr/>
      </dsp:nvSpPr>
      <dsp:spPr>
        <a:xfrm>
          <a:off x="8076751" y="3399217"/>
          <a:ext cx="91440" cy="9584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584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9668E6-1E2A-4575-A174-CF02A58A3D08}">
      <dsp:nvSpPr>
        <dsp:cNvPr id="0" name=""/>
        <dsp:cNvSpPr/>
      </dsp:nvSpPr>
      <dsp:spPr>
        <a:xfrm>
          <a:off x="8076751" y="1059600"/>
          <a:ext cx="91440" cy="1869345"/>
        </a:xfrm>
        <a:custGeom>
          <a:avLst/>
          <a:gdLst/>
          <a:ahLst/>
          <a:cxnLst/>
          <a:rect l="0" t="0" r="0" b="0"/>
          <a:pathLst>
            <a:path>
              <a:moveTo>
                <a:pt x="71293" y="0"/>
              </a:moveTo>
              <a:lnTo>
                <a:pt x="71293" y="1759615"/>
              </a:lnTo>
              <a:lnTo>
                <a:pt x="45720" y="1759615"/>
              </a:lnTo>
              <a:lnTo>
                <a:pt x="45720" y="18693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5489E9-8191-42A7-A8DB-C1A60432659E}">
      <dsp:nvSpPr>
        <dsp:cNvPr id="0" name=""/>
        <dsp:cNvSpPr/>
      </dsp:nvSpPr>
      <dsp:spPr>
        <a:xfrm>
          <a:off x="4617717" y="147259"/>
          <a:ext cx="3530327" cy="565201"/>
        </a:xfrm>
        <a:custGeom>
          <a:avLst/>
          <a:gdLst/>
          <a:ahLst/>
          <a:cxnLst/>
          <a:rect l="0" t="0" r="0" b="0"/>
          <a:pathLst>
            <a:path>
              <a:moveTo>
                <a:pt x="0" y="565201"/>
              </a:moveTo>
              <a:lnTo>
                <a:pt x="3530327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50E828-18E7-4DDA-A8C3-8CEE46B03221}">
      <dsp:nvSpPr>
        <dsp:cNvPr id="0" name=""/>
        <dsp:cNvSpPr/>
      </dsp:nvSpPr>
      <dsp:spPr>
        <a:xfrm>
          <a:off x="5764587" y="5291977"/>
          <a:ext cx="91440" cy="612941"/>
        </a:xfrm>
        <a:custGeom>
          <a:avLst/>
          <a:gdLst/>
          <a:ahLst/>
          <a:cxnLst/>
          <a:rect l="0" t="0" r="0" b="0"/>
          <a:pathLst>
            <a:path>
              <a:moveTo>
                <a:pt x="45722" y="0"/>
              </a:moveTo>
              <a:lnTo>
                <a:pt x="45722" y="503211"/>
              </a:lnTo>
              <a:lnTo>
                <a:pt x="45720" y="503211"/>
              </a:lnTo>
              <a:lnTo>
                <a:pt x="45720" y="61294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C0768B-1E46-48E4-95DC-4514A0ED2E52}">
      <dsp:nvSpPr>
        <dsp:cNvPr id="0" name=""/>
        <dsp:cNvSpPr/>
      </dsp:nvSpPr>
      <dsp:spPr>
        <a:xfrm>
          <a:off x="5764589" y="4131390"/>
          <a:ext cx="91440" cy="6903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0585"/>
              </a:lnTo>
              <a:lnTo>
                <a:pt x="45720" y="580585"/>
              </a:lnTo>
              <a:lnTo>
                <a:pt x="45720" y="6903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61B8CF-1206-45E8-9792-9133C353F1D0}">
      <dsp:nvSpPr>
        <dsp:cNvPr id="0" name=""/>
        <dsp:cNvSpPr/>
      </dsp:nvSpPr>
      <dsp:spPr>
        <a:xfrm>
          <a:off x="5764587" y="3048176"/>
          <a:ext cx="91440" cy="6129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3212"/>
              </a:lnTo>
              <a:lnTo>
                <a:pt x="45722" y="503212"/>
              </a:lnTo>
              <a:lnTo>
                <a:pt x="45722" y="6129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B5AA93-8214-41D3-8BD9-03CFA44A99F3}">
      <dsp:nvSpPr>
        <dsp:cNvPr id="0" name=""/>
        <dsp:cNvSpPr/>
      </dsp:nvSpPr>
      <dsp:spPr>
        <a:xfrm>
          <a:off x="5717292" y="2256231"/>
          <a:ext cx="91440" cy="3216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1943"/>
              </a:lnTo>
              <a:lnTo>
                <a:pt x="93014" y="211943"/>
              </a:lnTo>
              <a:lnTo>
                <a:pt x="93014" y="3216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A6A091-2909-4B7F-A4D7-FA69C76FFFD4}">
      <dsp:nvSpPr>
        <dsp:cNvPr id="0" name=""/>
        <dsp:cNvSpPr/>
      </dsp:nvSpPr>
      <dsp:spPr>
        <a:xfrm>
          <a:off x="5695294" y="1367787"/>
          <a:ext cx="91440" cy="4181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8442"/>
              </a:lnTo>
              <a:lnTo>
                <a:pt x="67718" y="308442"/>
              </a:lnTo>
              <a:lnTo>
                <a:pt x="67718" y="4181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9EE00C-F5A3-46F6-ADD6-7F7E88480B19}">
      <dsp:nvSpPr>
        <dsp:cNvPr id="0" name=""/>
        <dsp:cNvSpPr/>
      </dsp:nvSpPr>
      <dsp:spPr>
        <a:xfrm>
          <a:off x="4617717" y="712461"/>
          <a:ext cx="1123296" cy="2876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966"/>
              </a:lnTo>
              <a:lnTo>
                <a:pt x="1123296" y="177966"/>
              </a:lnTo>
              <a:lnTo>
                <a:pt x="1123296" y="2876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982E22-CD2F-47AB-935C-0640F7764DD1}">
      <dsp:nvSpPr>
        <dsp:cNvPr id="0" name=""/>
        <dsp:cNvSpPr/>
      </dsp:nvSpPr>
      <dsp:spPr>
        <a:xfrm>
          <a:off x="4146944" y="4171838"/>
          <a:ext cx="649652" cy="2391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378"/>
              </a:lnTo>
              <a:lnTo>
                <a:pt x="649652" y="129378"/>
              </a:lnTo>
              <a:lnTo>
                <a:pt x="649652" y="2391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3F1164-0960-4BA6-8F4A-5433B8E74145}">
      <dsp:nvSpPr>
        <dsp:cNvPr id="0" name=""/>
        <dsp:cNvSpPr/>
      </dsp:nvSpPr>
      <dsp:spPr>
        <a:xfrm>
          <a:off x="3481514" y="4171838"/>
          <a:ext cx="665429" cy="239107"/>
        </a:xfrm>
        <a:custGeom>
          <a:avLst/>
          <a:gdLst/>
          <a:ahLst/>
          <a:cxnLst/>
          <a:rect l="0" t="0" r="0" b="0"/>
          <a:pathLst>
            <a:path>
              <a:moveTo>
                <a:pt x="665429" y="0"/>
              </a:moveTo>
              <a:lnTo>
                <a:pt x="665429" y="129377"/>
              </a:lnTo>
              <a:lnTo>
                <a:pt x="0" y="129377"/>
              </a:lnTo>
              <a:lnTo>
                <a:pt x="0" y="2391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CB4B5B-B330-4953-BF78-2EAF34921D64}">
      <dsp:nvSpPr>
        <dsp:cNvPr id="0" name=""/>
        <dsp:cNvSpPr/>
      </dsp:nvSpPr>
      <dsp:spPr>
        <a:xfrm>
          <a:off x="3144317" y="3042079"/>
          <a:ext cx="1002626" cy="659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9758"/>
              </a:lnTo>
              <a:lnTo>
                <a:pt x="1002626" y="549758"/>
              </a:lnTo>
              <a:lnTo>
                <a:pt x="1002626" y="6594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B3ADCE-9BFB-45BA-82C5-4491E71079B1}">
      <dsp:nvSpPr>
        <dsp:cNvPr id="0" name=""/>
        <dsp:cNvSpPr/>
      </dsp:nvSpPr>
      <dsp:spPr>
        <a:xfrm>
          <a:off x="2234139" y="4171838"/>
          <a:ext cx="91440" cy="2558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6157"/>
              </a:lnTo>
              <a:lnTo>
                <a:pt x="58481" y="146157"/>
              </a:lnTo>
              <a:lnTo>
                <a:pt x="58481" y="2558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9FD379-CB33-4513-903B-11CEC2E90444}">
      <dsp:nvSpPr>
        <dsp:cNvPr id="0" name=""/>
        <dsp:cNvSpPr/>
      </dsp:nvSpPr>
      <dsp:spPr>
        <a:xfrm>
          <a:off x="2279859" y="3042079"/>
          <a:ext cx="864458" cy="659488"/>
        </a:xfrm>
        <a:custGeom>
          <a:avLst/>
          <a:gdLst/>
          <a:ahLst/>
          <a:cxnLst/>
          <a:rect l="0" t="0" r="0" b="0"/>
          <a:pathLst>
            <a:path>
              <a:moveTo>
                <a:pt x="864458" y="0"/>
              </a:moveTo>
              <a:lnTo>
                <a:pt x="864458" y="549758"/>
              </a:lnTo>
              <a:lnTo>
                <a:pt x="0" y="549758"/>
              </a:lnTo>
              <a:lnTo>
                <a:pt x="0" y="6594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C2B4FE-A192-4747-A532-CF04678E98B8}">
      <dsp:nvSpPr>
        <dsp:cNvPr id="0" name=""/>
        <dsp:cNvSpPr/>
      </dsp:nvSpPr>
      <dsp:spPr>
        <a:xfrm>
          <a:off x="1948516" y="1008791"/>
          <a:ext cx="1195801" cy="1071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1621"/>
              </a:lnTo>
              <a:lnTo>
                <a:pt x="1195801" y="961621"/>
              </a:lnTo>
              <a:lnTo>
                <a:pt x="1195801" y="10713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219E81-1C94-41E7-8C21-702E8FE5E569}">
      <dsp:nvSpPr>
        <dsp:cNvPr id="0" name=""/>
        <dsp:cNvSpPr/>
      </dsp:nvSpPr>
      <dsp:spPr>
        <a:xfrm>
          <a:off x="912374" y="1008791"/>
          <a:ext cx="1036142" cy="1026967"/>
        </a:xfrm>
        <a:custGeom>
          <a:avLst/>
          <a:gdLst/>
          <a:ahLst/>
          <a:cxnLst/>
          <a:rect l="0" t="0" r="0" b="0"/>
          <a:pathLst>
            <a:path>
              <a:moveTo>
                <a:pt x="1036142" y="0"/>
              </a:moveTo>
              <a:lnTo>
                <a:pt x="1036142" y="917237"/>
              </a:lnTo>
              <a:lnTo>
                <a:pt x="0" y="917237"/>
              </a:lnTo>
              <a:lnTo>
                <a:pt x="0" y="10269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44DDFB-F180-435E-BF7D-551C73952C2F}">
      <dsp:nvSpPr>
        <dsp:cNvPr id="0" name=""/>
        <dsp:cNvSpPr/>
      </dsp:nvSpPr>
      <dsp:spPr>
        <a:xfrm>
          <a:off x="1948516" y="157516"/>
          <a:ext cx="2669200" cy="554944"/>
        </a:xfrm>
        <a:custGeom>
          <a:avLst/>
          <a:gdLst/>
          <a:ahLst/>
          <a:cxnLst/>
          <a:rect l="0" t="0" r="0" b="0"/>
          <a:pathLst>
            <a:path>
              <a:moveTo>
                <a:pt x="2669200" y="554944"/>
              </a:moveTo>
              <a:lnTo>
                <a:pt x="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765429-6C52-4420-911F-AE6D0AD953DF}">
      <dsp:nvSpPr>
        <dsp:cNvPr id="0" name=""/>
        <dsp:cNvSpPr/>
      </dsp:nvSpPr>
      <dsp:spPr>
        <a:xfrm>
          <a:off x="3325518" y="0"/>
          <a:ext cx="2584397" cy="7124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66361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Escuelas pensamiento económico</a:t>
          </a:r>
          <a:endParaRPr lang="es-CO" sz="1400" b="1" kern="1200" dirty="0"/>
        </a:p>
      </dsp:txBody>
      <dsp:txXfrm>
        <a:off x="3325518" y="0"/>
        <a:ext cx="2584397" cy="712461"/>
      </dsp:txXfrm>
    </dsp:sp>
    <dsp:sp modelId="{4E9A84D5-607D-4067-A3B4-EF8AA9ADC45E}">
      <dsp:nvSpPr>
        <dsp:cNvPr id="0" name=""/>
        <dsp:cNvSpPr/>
      </dsp:nvSpPr>
      <dsp:spPr>
        <a:xfrm>
          <a:off x="4919804" y="476671"/>
          <a:ext cx="1148628" cy="2406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 smtClean="0"/>
            <a:t>Siglo XV - XIX</a:t>
          </a:r>
          <a:endParaRPr lang="es-CO" sz="1400" kern="1200" dirty="0"/>
        </a:p>
      </dsp:txBody>
      <dsp:txXfrm>
        <a:off x="4919804" y="476671"/>
        <a:ext cx="1148628" cy="240630"/>
      </dsp:txXfrm>
    </dsp:sp>
    <dsp:sp modelId="{AD28D014-17F3-450E-953E-9AA52CF6590A}">
      <dsp:nvSpPr>
        <dsp:cNvPr id="0" name=""/>
        <dsp:cNvSpPr/>
      </dsp:nvSpPr>
      <dsp:spPr>
        <a:xfrm>
          <a:off x="990172" y="157516"/>
          <a:ext cx="1916687" cy="8512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66361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Mercantilismo</a:t>
          </a:r>
          <a:endParaRPr lang="es-CO" sz="1200" kern="1200" dirty="0"/>
        </a:p>
      </dsp:txBody>
      <dsp:txXfrm>
        <a:off x="990172" y="157516"/>
        <a:ext cx="1916687" cy="851275"/>
      </dsp:txXfrm>
    </dsp:sp>
    <dsp:sp modelId="{F8BD8C2B-46D0-4AFE-A030-1F05C303EC20}">
      <dsp:nvSpPr>
        <dsp:cNvPr id="0" name=""/>
        <dsp:cNvSpPr/>
      </dsp:nvSpPr>
      <dsp:spPr>
        <a:xfrm>
          <a:off x="1831546" y="787685"/>
          <a:ext cx="1358862" cy="39133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Siglos XVI A XVIII</a:t>
          </a:r>
        </a:p>
      </dsp:txBody>
      <dsp:txXfrm>
        <a:off x="1831546" y="787685"/>
        <a:ext cx="1358862" cy="391336"/>
      </dsp:txXfrm>
    </dsp:sp>
    <dsp:sp modelId="{3FD87264-C662-473A-90BF-C671717F4588}">
      <dsp:nvSpPr>
        <dsp:cNvPr id="0" name=""/>
        <dsp:cNvSpPr/>
      </dsp:nvSpPr>
      <dsp:spPr>
        <a:xfrm>
          <a:off x="186738" y="2035759"/>
          <a:ext cx="1451271" cy="9675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66361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err="1" smtClean="0"/>
            <a:t>Mirabeau</a:t>
          </a:r>
          <a:r>
            <a:rPr lang="es-CO" sz="1200" kern="1200" dirty="0" smtClean="0"/>
            <a:t> (1763)</a:t>
          </a:r>
          <a:endParaRPr lang="es-CO" sz="1200" kern="1200" dirty="0"/>
        </a:p>
      </dsp:txBody>
      <dsp:txXfrm>
        <a:off x="186738" y="2035759"/>
        <a:ext cx="1451271" cy="967545"/>
      </dsp:txXfrm>
    </dsp:sp>
    <dsp:sp modelId="{3E4B38AD-03E0-4275-A4AE-9D8170CAC36D}">
      <dsp:nvSpPr>
        <dsp:cNvPr id="0" name=""/>
        <dsp:cNvSpPr/>
      </dsp:nvSpPr>
      <dsp:spPr>
        <a:xfrm>
          <a:off x="224971" y="3360042"/>
          <a:ext cx="1227922" cy="31351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900" kern="1200" dirty="0" smtClean="0"/>
            <a:t>1.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900" kern="1200" dirty="0" smtClean="0"/>
            <a:t>Monopolio de exportación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900" kern="1200" dirty="0" smtClean="0"/>
            <a:t>2.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900" kern="1200" dirty="0" smtClean="0"/>
            <a:t>Acumulación de oro y plata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900" kern="1200" dirty="0" smtClean="0"/>
            <a:t>3. Proteccionismo económico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900" kern="1200" dirty="0"/>
        </a:p>
      </dsp:txBody>
      <dsp:txXfrm>
        <a:off x="224971" y="3360042"/>
        <a:ext cx="1227922" cy="3135142"/>
      </dsp:txXfrm>
    </dsp:sp>
    <dsp:sp modelId="{6AC84467-ED66-4F5B-B1E2-E51EB852CBB5}">
      <dsp:nvSpPr>
        <dsp:cNvPr id="0" name=""/>
        <dsp:cNvSpPr/>
      </dsp:nvSpPr>
      <dsp:spPr>
        <a:xfrm>
          <a:off x="2468392" y="2080143"/>
          <a:ext cx="1351850" cy="961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66361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Críticos</a:t>
          </a:r>
          <a:endParaRPr lang="es-CO" sz="1200" kern="1200" dirty="0"/>
        </a:p>
      </dsp:txBody>
      <dsp:txXfrm>
        <a:off x="2468392" y="2080143"/>
        <a:ext cx="1351850" cy="961935"/>
      </dsp:txXfrm>
    </dsp:sp>
    <dsp:sp modelId="{A188883A-932F-4A88-B7B4-4E204C4D39D8}">
      <dsp:nvSpPr>
        <dsp:cNvPr id="0" name=""/>
        <dsp:cNvSpPr/>
      </dsp:nvSpPr>
      <dsp:spPr>
        <a:xfrm>
          <a:off x="3059909" y="2785939"/>
          <a:ext cx="817459" cy="18888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000" kern="1200" dirty="0"/>
        </a:p>
      </dsp:txBody>
      <dsp:txXfrm>
        <a:off x="3059909" y="2785939"/>
        <a:ext cx="817459" cy="188882"/>
      </dsp:txXfrm>
    </dsp:sp>
    <dsp:sp modelId="{DCFF3BB0-A6F0-482C-AA32-9CDAFB59E15E}">
      <dsp:nvSpPr>
        <dsp:cNvPr id="0" name=""/>
        <dsp:cNvSpPr/>
      </dsp:nvSpPr>
      <dsp:spPr>
        <a:xfrm>
          <a:off x="1825715" y="3701567"/>
          <a:ext cx="908288" cy="4702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6636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Fisiócratas</a:t>
          </a:r>
          <a:endParaRPr lang="es-CO" sz="1300" kern="1200" dirty="0"/>
        </a:p>
      </dsp:txBody>
      <dsp:txXfrm>
        <a:off x="1825715" y="3701567"/>
        <a:ext cx="908288" cy="470271"/>
      </dsp:txXfrm>
    </dsp:sp>
    <dsp:sp modelId="{635F788B-3567-4E1E-9D9C-EF9E6E368324}">
      <dsp:nvSpPr>
        <dsp:cNvPr id="0" name=""/>
        <dsp:cNvSpPr/>
      </dsp:nvSpPr>
      <dsp:spPr>
        <a:xfrm>
          <a:off x="1998323" y="4025500"/>
          <a:ext cx="817459" cy="15675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kern="1200" dirty="0" smtClean="0"/>
            <a:t>Siglo XVII</a:t>
          </a:r>
          <a:endParaRPr lang="es-CO" sz="1000" kern="1200" dirty="0"/>
        </a:p>
      </dsp:txBody>
      <dsp:txXfrm>
        <a:off x="1998323" y="4025500"/>
        <a:ext cx="817459" cy="156757"/>
      </dsp:txXfrm>
    </dsp:sp>
    <dsp:sp modelId="{ED64BBB2-07A7-4FED-8631-3D72718AF131}">
      <dsp:nvSpPr>
        <dsp:cNvPr id="0" name=""/>
        <dsp:cNvSpPr/>
      </dsp:nvSpPr>
      <dsp:spPr>
        <a:xfrm>
          <a:off x="1838476" y="4427725"/>
          <a:ext cx="908288" cy="4702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6636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err="1" smtClean="0"/>
            <a:t>Quesnay</a:t>
          </a:r>
          <a:endParaRPr lang="es-CO" sz="1300" kern="1200" dirty="0"/>
        </a:p>
      </dsp:txBody>
      <dsp:txXfrm>
        <a:off x="1838476" y="4427725"/>
        <a:ext cx="908288" cy="470271"/>
      </dsp:txXfrm>
    </dsp:sp>
    <dsp:sp modelId="{27824465-9694-4358-A71B-38B0FF208132}">
      <dsp:nvSpPr>
        <dsp:cNvPr id="0" name=""/>
        <dsp:cNvSpPr/>
      </dsp:nvSpPr>
      <dsp:spPr>
        <a:xfrm>
          <a:off x="1712284" y="4992261"/>
          <a:ext cx="974337" cy="18657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900" kern="1200" dirty="0" smtClean="0"/>
            <a:t>1.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900" kern="1200" dirty="0" smtClean="0"/>
            <a:t>Libertad económica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900" kern="1200" dirty="0" smtClean="0"/>
            <a:t>2.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900" kern="1200" dirty="0" smtClean="0"/>
            <a:t>Preponderancia en la agricultura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900" kern="1200" dirty="0"/>
        </a:p>
      </dsp:txBody>
      <dsp:txXfrm>
        <a:off x="1712284" y="4992261"/>
        <a:ext cx="974337" cy="1865738"/>
      </dsp:txXfrm>
    </dsp:sp>
    <dsp:sp modelId="{DAFDFEFD-A934-44D3-A802-45853AF7C0EC}">
      <dsp:nvSpPr>
        <dsp:cNvPr id="0" name=""/>
        <dsp:cNvSpPr/>
      </dsp:nvSpPr>
      <dsp:spPr>
        <a:xfrm>
          <a:off x="3692800" y="3701567"/>
          <a:ext cx="908288" cy="4702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6636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Pre-liberales</a:t>
          </a:r>
          <a:endParaRPr lang="es-CO" sz="1300" kern="1200" dirty="0"/>
        </a:p>
      </dsp:txBody>
      <dsp:txXfrm>
        <a:off x="3692800" y="3701567"/>
        <a:ext cx="908288" cy="470271"/>
      </dsp:txXfrm>
    </dsp:sp>
    <dsp:sp modelId="{F8A40E8C-9949-4256-AAF0-7CE52E411A0E}">
      <dsp:nvSpPr>
        <dsp:cNvPr id="0" name=""/>
        <dsp:cNvSpPr/>
      </dsp:nvSpPr>
      <dsp:spPr>
        <a:xfrm>
          <a:off x="3870534" y="4025500"/>
          <a:ext cx="817459" cy="15675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kern="1200" dirty="0" smtClean="0"/>
            <a:t>siglo XIX</a:t>
          </a:r>
          <a:endParaRPr lang="es-CO" sz="1000" kern="1200" dirty="0"/>
        </a:p>
      </dsp:txBody>
      <dsp:txXfrm>
        <a:off x="3870534" y="4025500"/>
        <a:ext cx="817459" cy="156757"/>
      </dsp:txXfrm>
    </dsp:sp>
    <dsp:sp modelId="{00AD4D04-251C-4CA8-AEAD-6A3645D55669}">
      <dsp:nvSpPr>
        <dsp:cNvPr id="0" name=""/>
        <dsp:cNvSpPr/>
      </dsp:nvSpPr>
      <dsp:spPr>
        <a:xfrm>
          <a:off x="3027370" y="4410946"/>
          <a:ext cx="908288" cy="4702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6636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Hobbes</a:t>
          </a:r>
          <a:endParaRPr lang="es-CO" sz="1300" kern="1200" dirty="0"/>
        </a:p>
      </dsp:txBody>
      <dsp:txXfrm>
        <a:off x="3027370" y="4410946"/>
        <a:ext cx="908288" cy="470271"/>
      </dsp:txXfrm>
    </dsp:sp>
    <dsp:sp modelId="{BB6829FF-F3E2-4668-9114-11CC6DE0BEA5}">
      <dsp:nvSpPr>
        <dsp:cNvPr id="0" name=""/>
        <dsp:cNvSpPr/>
      </dsp:nvSpPr>
      <dsp:spPr>
        <a:xfrm>
          <a:off x="3027370" y="5112322"/>
          <a:ext cx="817459" cy="10706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800" kern="1200" dirty="0" smtClean="0"/>
            <a:t>1. No intervención</a:t>
          </a:r>
          <a:endParaRPr lang="es-CO" sz="800" kern="1200" dirty="0"/>
        </a:p>
      </dsp:txBody>
      <dsp:txXfrm>
        <a:off x="3027370" y="5112322"/>
        <a:ext cx="817459" cy="1070660"/>
      </dsp:txXfrm>
    </dsp:sp>
    <dsp:sp modelId="{32AAD553-F102-42F0-92BB-DEFEF028AF1A}">
      <dsp:nvSpPr>
        <dsp:cNvPr id="0" name=""/>
        <dsp:cNvSpPr/>
      </dsp:nvSpPr>
      <dsp:spPr>
        <a:xfrm>
          <a:off x="4342452" y="4410947"/>
          <a:ext cx="908288" cy="4702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6636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err="1" smtClean="0"/>
            <a:t>Hume</a:t>
          </a:r>
          <a:endParaRPr lang="es-CO" sz="1300" kern="1200" dirty="0"/>
        </a:p>
      </dsp:txBody>
      <dsp:txXfrm>
        <a:off x="4342452" y="4410947"/>
        <a:ext cx="908288" cy="470271"/>
      </dsp:txXfrm>
    </dsp:sp>
    <dsp:sp modelId="{A543F3C7-317B-4BB9-9C21-F362F4CA8DA5}">
      <dsp:nvSpPr>
        <dsp:cNvPr id="0" name=""/>
        <dsp:cNvSpPr/>
      </dsp:nvSpPr>
      <dsp:spPr>
        <a:xfrm>
          <a:off x="4430120" y="5112322"/>
          <a:ext cx="817459" cy="98792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900" kern="1200" dirty="0" smtClean="0"/>
            <a:t>1. Dinero y precios</a:t>
          </a:r>
          <a:endParaRPr lang="es-CO" sz="900" kern="1200" dirty="0"/>
        </a:p>
      </dsp:txBody>
      <dsp:txXfrm>
        <a:off x="4430120" y="5112322"/>
        <a:ext cx="817459" cy="987922"/>
      </dsp:txXfrm>
    </dsp:sp>
    <dsp:sp modelId="{A6F348A5-6FB5-4413-B71D-910F61173C71}">
      <dsp:nvSpPr>
        <dsp:cNvPr id="0" name=""/>
        <dsp:cNvSpPr/>
      </dsp:nvSpPr>
      <dsp:spPr>
        <a:xfrm>
          <a:off x="4880247" y="1000157"/>
          <a:ext cx="1721533" cy="3676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66361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Clásicos</a:t>
          </a:r>
          <a:endParaRPr lang="es-CO" sz="1200" kern="1200" dirty="0"/>
        </a:p>
      </dsp:txBody>
      <dsp:txXfrm>
        <a:off x="4880247" y="1000157"/>
        <a:ext cx="1721533" cy="367629"/>
      </dsp:txXfrm>
    </dsp:sp>
    <dsp:sp modelId="{D6988640-A793-4B89-89AD-C583A646A9ED}">
      <dsp:nvSpPr>
        <dsp:cNvPr id="0" name=""/>
        <dsp:cNvSpPr/>
      </dsp:nvSpPr>
      <dsp:spPr>
        <a:xfrm>
          <a:off x="5808920" y="1214469"/>
          <a:ext cx="1246380" cy="22868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 smtClean="0"/>
            <a:t>Siglo XVII -XIX</a:t>
          </a:r>
          <a:endParaRPr lang="es-CO" sz="1400" kern="1200" dirty="0"/>
        </a:p>
      </dsp:txBody>
      <dsp:txXfrm>
        <a:off x="5808920" y="1214469"/>
        <a:ext cx="1246380" cy="228688"/>
      </dsp:txXfrm>
    </dsp:sp>
    <dsp:sp modelId="{237586CD-5B0A-4788-940F-F91F766B98F5}">
      <dsp:nvSpPr>
        <dsp:cNvPr id="0" name=""/>
        <dsp:cNvSpPr/>
      </dsp:nvSpPr>
      <dsp:spPr>
        <a:xfrm>
          <a:off x="5308868" y="1785960"/>
          <a:ext cx="908288" cy="4702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6361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 smtClean="0"/>
            <a:t>Smith</a:t>
          </a:r>
          <a:endParaRPr lang="es-CO" sz="1100" kern="1200" dirty="0"/>
        </a:p>
      </dsp:txBody>
      <dsp:txXfrm>
        <a:off x="5308868" y="1785960"/>
        <a:ext cx="908288" cy="470271"/>
      </dsp:txXfrm>
    </dsp:sp>
    <dsp:sp modelId="{072F02CB-8936-4EBD-9212-A45CE63CC71B}">
      <dsp:nvSpPr>
        <dsp:cNvPr id="0" name=""/>
        <dsp:cNvSpPr/>
      </dsp:nvSpPr>
      <dsp:spPr>
        <a:xfrm>
          <a:off x="6023229" y="2071706"/>
          <a:ext cx="817459" cy="37405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 smtClean="0"/>
            <a:t>Ventaja absoluta</a:t>
          </a:r>
          <a:endParaRPr lang="es-CO" sz="1100" kern="1200" dirty="0"/>
        </a:p>
      </dsp:txBody>
      <dsp:txXfrm>
        <a:off x="6023229" y="2071706"/>
        <a:ext cx="817459" cy="374058"/>
      </dsp:txXfrm>
    </dsp:sp>
    <dsp:sp modelId="{5E2A4DB9-7640-4297-B12E-F79C9AFCF80A}">
      <dsp:nvSpPr>
        <dsp:cNvPr id="0" name=""/>
        <dsp:cNvSpPr/>
      </dsp:nvSpPr>
      <dsp:spPr>
        <a:xfrm>
          <a:off x="5356163" y="2577905"/>
          <a:ext cx="908288" cy="4702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6361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 smtClean="0"/>
            <a:t>Bentham</a:t>
          </a:r>
          <a:endParaRPr lang="es-CO" sz="1100" kern="1200" dirty="0"/>
        </a:p>
      </dsp:txBody>
      <dsp:txXfrm>
        <a:off x="5356163" y="2577905"/>
        <a:ext cx="908288" cy="470271"/>
      </dsp:txXfrm>
    </dsp:sp>
    <dsp:sp modelId="{204D6F62-95F6-4396-B33D-5491E501421B}">
      <dsp:nvSpPr>
        <dsp:cNvPr id="0" name=""/>
        <dsp:cNvSpPr/>
      </dsp:nvSpPr>
      <dsp:spPr>
        <a:xfrm>
          <a:off x="5928381" y="2918473"/>
          <a:ext cx="841075" cy="4552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Utilitarismo</a:t>
          </a:r>
          <a:endParaRPr lang="es-CO" sz="1200" kern="1200" dirty="0"/>
        </a:p>
      </dsp:txBody>
      <dsp:txXfrm>
        <a:off x="5928381" y="2918473"/>
        <a:ext cx="841075" cy="455213"/>
      </dsp:txXfrm>
    </dsp:sp>
    <dsp:sp modelId="{76126F22-5E76-4360-BE70-0F5C2E4B10C8}">
      <dsp:nvSpPr>
        <dsp:cNvPr id="0" name=""/>
        <dsp:cNvSpPr/>
      </dsp:nvSpPr>
      <dsp:spPr>
        <a:xfrm>
          <a:off x="5356165" y="3661119"/>
          <a:ext cx="908288" cy="4702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6361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 smtClean="0"/>
            <a:t>Malthus</a:t>
          </a:r>
          <a:endParaRPr lang="es-CO" sz="1100" kern="1200" dirty="0"/>
        </a:p>
      </dsp:txBody>
      <dsp:txXfrm>
        <a:off x="5356165" y="3661119"/>
        <a:ext cx="908288" cy="470271"/>
      </dsp:txXfrm>
    </dsp:sp>
    <dsp:sp modelId="{ADA96B01-17FE-4B01-ADA4-D54C820B24ED}">
      <dsp:nvSpPr>
        <dsp:cNvPr id="0" name=""/>
        <dsp:cNvSpPr/>
      </dsp:nvSpPr>
      <dsp:spPr>
        <a:xfrm>
          <a:off x="5897773" y="4047981"/>
          <a:ext cx="841067" cy="42174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kern="1200" dirty="0" smtClean="0"/>
            <a:t>Principio de la población</a:t>
          </a:r>
          <a:endParaRPr lang="es-CO" sz="1000" kern="1200" dirty="0"/>
        </a:p>
      </dsp:txBody>
      <dsp:txXfrm>
        <a:off x="5897773" y="4047981"/>
        <a:ext cx="841067" cy="421747"/>
      </dsp:txXfrm>
    </dsp:sp>
    <dsp:sp modelId="{53C26A90-3B98-4F96-91ED-DC144984F3CA}">
      <dsp:nvSpPr>
        <dsp:cNvPr id="0" name=""/>
        <dsp:cNvSpPr/>
      </dsp:nvSpPr>
      <dsp:spPr>
        <a:xfrm>
          <a:off x="5356165" y="4821706"/>
          <a:ext cx="908288" cy="4702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6361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 smtClean="0"/>
            <a:t>Ricardo</a:t>
          </a:r>
          <a:endParaRPr lang="es-CO" sz="1100" kern="1200" dirty="0"/>
        </a:p>
      </dsp:txBody>
      <dsp:txXfrm>
        <a:off x="5356165" y="4821706"/>
        <a:ext cx="908288" cy="470271"/>
      </dsp:txXfrm>
    </dsp:sp>
    <dsp:sp modelId="{DC7B2F3A-BAD8-42D1-91AC-83DF36DF4449}">
      <dsp:nvSpPr>
        <dsp:cNvPr id="0" name=""/>
        <dsp:cNvSpPr/>
      </dsp:nvSpPr>
      <dsp:spPr>
        <a:xfrm>
          <a:off x="5975142" y="5208567"/>
          <a:ext cx="834380" cy="41757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kern="1200" dirty="0" smtClean="0"/>
            <a:t>Ventaja comparativa</a:t>
          </a:r>
          <a:endParaRPr lang="es-CO" sz="1000" kern="1200" dirty="0"/>
        </a:p>
      </dsp:txBody>
      <dsp:txXfrm>
        <a:off x="5975142" y="5208567"/>
        <a:ext cx="834380" cy="417579"/>
      </dsp:txXfrm>
    </dsp:sp>
    <dsp:sp modelId="{5D17CDE5-71A9-46F8-9BC7-9826D2AB65E2}">
      <dsp:nvSpPr>
        <dsp:cNvPr id="0" name=""/>
        <dsp:cNvSpPr/>
      </dsp:nvSpPr>
      <dsp:spPr>
        <a:xfrm>
          <a:off x="5356163" y="5904918"/>
          <a:ext cx="908288" cy="4702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6361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 err="1" smtClean="0"/>
            <a:t>Mill</a:t>
          </a:r>
          <a:endParaRPr lang="es-CO" sz="1100" kern="1200" dirty="0"/>
        </a:p>
      </dsp:txBody>
      <dsp:txXfrm>
        <a:off x="5356163" y="5904918"/>
        <a:ext cx="908288" cy="470271"/>
      </dsp:txXfrm>
    </dsp:sp>
    <dsp:sp modelId="{BCF92210-7BCE-4742-9162-4D02A53DB1F9}">
      <dsp:nvSpPr>
        <dsp:cNvPr id="0" name=""/>
        <dsp:cNvSpPr/>
      </dsp:nvSpPr>
      <dsp:spPr>
        <a:xfrm>
          <a:off x="5743027" y="6214409"/>
          <a:ext cx="1267519" cy="46311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kern="1200" dirty="0" smtClean="0"/>
            <a:t>Leyes económicas vs leyes sociales</a:t>
          </a:r>
          <a:endParaRPr lang="es-CO" sz="1000" kern="1200" dirty="0"/>
        </a:p>
      </dsp:txBody>
      <dsp:txXfrm>
        <a:off x="5743027" y="6214409"/>
        <a:ext cx="1267519" cy="463110"/>
      </dsp:txXfrm>
    </dsp:sp>
    <dsp:sp modelId="{97F16419-67A8-495C-ADBF-40AAC90B2466}">
      <dsp:nvSpPr>
        <dsp:cNvPr id="0" name=""/>
        <dsp:cNvSpPr/>
      </dsp:nvSpPr>
      <dsp:spPr>
        <a:xfrm>
          <a:off x="7513128" y="147259"/>
          <a:ext cx="1269832" cy="9123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6636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Escuelas alternativas a la clásica</a:t>
          </a:r>
          <a:endParaRPr lang="es-CO" sz="1300" kern="1200" dirty="0"/>
        </a:p>
      </dsp:txBody>
      <dsp:txXfrm>
        <a:off x="7513128" y="147259"/>
        <a:ext cx="1269832" cy="912340"/>
      </dsp:txXfrm>
    </dsp:sp>
    <dsp:sp modelId="{E0FB750B-9155-48BB-9250-773C98007FD3}">
      <dsp:nvSpPr>
        <dsp:cNvPr id="0" name=""/>
        <dsp:cNvSpPr/>
      </dsp:nvSpPr>
      <dsp:spPr>
        <a:xfrm>
          <a:off x="7899739" y="877774"/>
          <a:ext cx="1043029" cy="26525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 smtClean="0"/>
            <a:t>Siglos XVIII Y XIX</a:t>
          </a:r>
          <a:endParaRPr lang="es-CO" sz="1100" kern="1200" dirty="0"/>
        </a:p>
      </dsp:txBody>
      <dsp:txXfrm>
        <a:off x="7899739" y="877774"/>
        <a:ext cx="1043029" cy="265258"/>
      </dsp:txXfrm>
    </dsp:sp>
    <dsp:sp modelId="{002C79A4-2C4B-4A2A-97CF-DF2F31051C3A}">
      <dsp:nvSpPr>
        <dsp:cNvPr id="0" name=""/>
        <dsp:cNvSpPr/>
      </dsp:nvSpPr>
      <dsp:spPr>
        <a:xfrm>
          <a:off x="7668327" y="2928945"/>
          <a:ext cx="908288" cy="4702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6636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Socialistas utópicos</a:t>
          </a:r>
          <a:endParaRPr lang="es-CO" sz="1300" kern="1200" dirty="0"/>
        </a:p>
      </dsp:txBody>
      <dsp:txXfrm>
        <a:off x="7668327" y="2928945"/>
        <a:ext cx="908288" cy="470271"/>
      </dsp:txXfrm>
    </dsp:sp>
    <dsp:sp modelId="{99A67A9D-E7BE-491F-8FBD-718E1D81CECD}">
      <dsp:nvSpPr>
        <dsp:cNvPr id="0" name=""/>
        <dsp:cNvSpPr/>
      </dsp:nvSpPr>
      <dsp:spPr>
        <a:xfrm>
          <a:off x="8168390" y="3286126"/>
          <a:ext cx="817459" cy="4425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900" kern="1200" dirty="0" smtClean="0"/>
            <a:t>Owen : Entorno social del hombre </a:t>
          </a:r>
          <a:endParaRPr lang="es-CO" sz="900" kern="1200" dirty="0"/>
        </a:p>
      </dsp:txBody>
      <dsp:txXfrm>
        <a:off x="8168390" y="3286126"/>
        <a:ext cx="817459" cy="442503"/>
      </dsp:txXfrm>
    </dsp:sp>
    <dsp:sp modelId="{F195CCE4-E873-41BD-8C5E-B322B94A6F00}">
      <dsp:nvSpPr>
        <dsp:cNvPr id="0" name=""/>
        <dsp:cNvSpPr/>
      </dsp:nvSpPr>
      <dsp:spPr>
        <a:xfrm>
          <a:off x="7668327" y="4357676"/>
          <a:ext cx="908288" cy="4702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6636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Historicistas</a:t>
          </a:r>
          <a:endParaRPr lang="es-CO" sz="1300" kern="1200" dirty="0"/>
        </a:p>
      </dsp:txBody>
      <dsp:txXfrm>
        <a:off x="7668327" y="4357676"/>
        <a:ext cx="908288" cy="470271"/>
      </dsp:txXfrm>
    </dsp:sp>
    <dsp:sp modelId="{53122D5E-CE90-4C4B-8CAC-FA39DD7FDCF8}">
      <dsp:nvSpPr>
        <dsp:cNvPr id="0" name=""/>
        <dsp:cNvSpPr/>
      </dsp:nvSpPr>
      <dsp:spPr>
        <a:xfrm>
          <a:off x="8168390" y="4714857"/>
          <a:ext cx="817459" cy="55761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900" kern="1200" dirty="0" err="1" smtClean="0"/>
            <a:t>Roscher:economía</a:t>
          </a:r>
          <a:r>
            <a:rPr lang="es-CO" sz="900" kern="1200" dirty="0" smtClean="0"/>
            <a:t> normativa vs economía positiva </a:t>
          </a:r>
          <a:endParaRPr lang="es-CO" sz="900" kern="1200" dirty="0"/>
        </a:p>
      </dsp:txBody>
      <dsp:txXfrm>
        <a:off x="8168390" y="4714857"/>
        <a:ext cx="817459" cy="557610"/>
      </dsp:txXfrm>
    </dsp:sp>
    <dsp:sp modelId="{71B8A17B-FAAF-4785-8F6C-8284EFAAECA0}">
      <dsp:nvSpPr>
        <dsp:cNvPr id="0" name=""/>
        <dsp:cNvSpPr/>
      </dsp:nvSpPr>
      <dsp:spPr>
        <a:xfrm>
          <a:off x="7594827" y="5575918"/>
          <a:ext cx="908288" cy="4702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6636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Socialismo científico</a:t>
          </a:r>
          <a:endParaRPr lang="es-CO" sz="1300" kern="1200" dirty="0"/>
        </a:p>
      </dsp:txBody>
      <dsp:txXfrm>
        <a:off x="7594827" y="5575918"/>
        <a:ext cx="908288" cy="470271"/>
      </dsp:txXfrm>
    </dsp:sp>
    <dsp:sp modelId="{931130B6-AC8B-49BE-A287-96AB31B68A42}">
      <dsp:nvSpPr>
        <dsp:cNvPr id="0" name=""/>
        <dsp:cNvSpPr/>
      </dsp:nvSpPr>
      <dsp:spPr>
        <a:xfrm>
          <a:off x="8020305" y="5962065"/>
          <a:ext cx="1111458" cy="89593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900" kern="1200" dirty="0" smtClean="0"/>
            <a:t>Marx: materialismo dialectico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900" kern="1200" dirty="0" smtClean="0"/>
            <a:t>Fuerzas productivas vs relaciones de producción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900" kern="1200" dirty="0"/>
        </a:p>
      </dsp:txBody>
      <dsp:txXfrm>
        <a:off x="8020305" y="5962065"/>
        <a:ext cx="1111458" cy="895934"/>
      </dsp:txXfrm>
    </dsp:sp>
    <dsp:sp modelId="{3CFCD044-A679-4404-A148-7C8F2ACEFE19}">
      <dsp:nvSpPr>
        <dsp:cNvPr id="0" name=""/>
        <dsp:cNvSpPr/>
      </dsp:nvSpPr>
      <dsp:spPr>
        <a:xfrm>
          <a:off x="7668336" y="1500214"/>
          <a:ext cx="908288" cy="4702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6636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Socialistas e historicistas</a:t>
          </a:r>
          <a:endParaRPr lang="es-CO" sz="1300" kern="1200" dirty="0"/>
        </a:p>
      </dsp:txBody>
      <dsp:txXfrm>
        <a:off x="7668336" y="1500214"/>
        <a:ext cx="908288" cy="470271"/>
      </dsp:txXfrm>
    </dsp:sp>
    <dsp:sp modelId="{DFF55E07-81BD-4BC2-97AF-B2F421F14BC9}">
      <dsp:nvSpPr>
        <dsp:cNvPr id="0" name=""/>
        <dsp:cNvSpPr/>
      </dsp:nvSpPr>
      <dsp:spPr>
        <a:xfrm>
          <a:off x="8096950" y="1928834"/>
          <a:ext cx="817459" cy="5853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Saint-</a:t>
          </a:r>
          <a:r>
            <a:rPr lang="es-CO" sz="1200" kern="1200" dirty="0" err="1" smtClean="0"/>
            <a:t>Simon</a:t>
          </a:r>
          <a:r>
            <a:rPr lang="es-CO" sz="1200" kern="1200" dirty="0" smtClean="0"/>
            <a:t> Parlamento industrial</a:t>
          </a:r>
          <a:endParaRPr lang="es-CO" sz="1200" kern="1200" dirty="0"/>
        </a:p>
      </dsp:txBody>
      <dsp:txXfrm>
        <a:off x="8096950" y="1928834"/>
        <a:ext cx="817459" cy="585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65CB-BB04-41C1-9082-06334BF726AD}" type="datetimeFigureOut">
              <a:rPr lang="es-CO" smtClean="0"/>
              <a:t>15/04/15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55EB-12AC-4AD5-9A0D-C783530E059E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757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65CB-BB04-41C1-9082-06334BF726AD}" type="datetimeFigureOut">
              <a:rPr lang="es-CO" smtClean="0"/>
              <a:t>15/04/15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55EB-12AC-4AD5-9A0D-C783530E059E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975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65CB-BB04-41C1-9082-06334BF726AD}" type="datetimeFigureOut">
              <a:rPr lang="es-CO" smtClean="0"/>
              <a:t>15/04/15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55EB-12AC-4AD5-9A0D-C783530E059E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391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65CB-BB04-41C1-9082-06334BF726AD}" type="datetimeFigureOut">
              <a:rPr lang="es-CO" smtClean="0"/>
              <a:t>15/04/15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55EB-12AC-4AD5-9A0D-C783530E059E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1115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65CB-BB04-41C1-9082-06334BF726AD}" type="datetimeFigureOut">
              <a:rPr lang="es-CO" smtClean="0"/>
              <a:t>15/04/15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55EB-12AC-4AD5-9A0D-C783530E059E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6993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65CB-BB04-41C1-9082-06334BF726AD}" type="datetimeFigureOut">
              <a:rPr lang="es-CO" smtClean="0"/>
              <a:t>15/04/15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55EB-12AC-4AD5-9A0D-C783530E059E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029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65CB-BB04-41C1-9082-06334BF726AD}" type="datetimeFigureOut">
              <a:rPr lang="es-CO" smtClean="0"/>
              <a:t>15/04/15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55EB-12AC-4AD5-9A0D-C783530E059E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873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65CB-BB04-41C1-9082-06334BF726AD}" type="datetimeFigureOut">
              <a:rPr lang="es-CO" smtClean="0"/>
              <a:t>15/04/15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55EB-12AC-4AD5-9A0D-C783530E059E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616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65CB-BB04-41C1-9082-06334BF726AD}" type="datetimeFigureOut">
              <a:rPr lang="es-CO" smtClean="0"/>
              <a:t>15/04/15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55EB-12AC-4AD5-9A0D-C783530E059E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209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65CB-BB04-41C1-9082-06334BF726AD}" type="datetimeFigureOut">
              <a:rPr lang="es-CO" smtClean="0"/>
              <a:t>15/04/15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55EB-12AC-4AD5-9A0D-C783530E059E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3348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65CB-BB04-41C1-9082-06334BF726AD}" type="datetimeFigureOut">
              <a:rPr lang="es-CO" smtClean="0"/>
              <a:t>15/04/15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55EB-12AC-4AD5-9A0D-C783530E059E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538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D65CB-BB04-41C1-9082-06334BF726AD}" type="datetimeFigureOut">
              <a:rPr lang="es-CO" smtClean="0"/>
              <a:t>15/04/15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A55EB-12AC-4AD5-9A0D-C783530E059E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923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211883984"/>
              </p:ext>
            </p:extLst>
          </p:nvPr>
        </p:nvGraphicFramePr>
        <p:xfrm>
          <a:off x="12236" y="0"/>
          <a:ext cx="9131764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954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3989</TotalTime>
  <Words>130</Words>
  <Application>Microsoft Macintosh PowerPoint</Application>
  <PresentationFormat>Presentación en pantalla (4:3)</PresentationFormat>
  <Paragraphs>50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Andrés Castaño</dc:creator>
  <cp:lastModifiedBy>Andrés Castaño</cp:lastModifiedBy>
  <cp:revision>15</cp:revision>
  <dcterms:created xsi:type="dcterms:W3CDTF">2014-03-25T04:28:47Z</dcterms:created>
  <dcterms:modified xsi:type="dcterms:W3CDTF">2015-04-15T14:55:21Z</dcterms:modified>
</cp:coreProperties>
</file>