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0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7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5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Patrón de Diseño: Factory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Creación</a:t>
            </a:r>
            <a:r>
              <a:rPr dirty="0"/>
              <a:t> flexible de </a:t>
            </a:r>
            <a:r>
              <a:rPr dirty="0" err="1"/>
              <a:t>objetos</a:t>
            </a:r>
            <a:endParaRPr lang="es-CO" dirty="0"/>
          </a:p>
          <a:p>
            <a:endParaRPr lang="es-CO" dirty="0"/>
          </a:p>
          <a:p>
            <a:r>
              <a:rPr lang="es-CO" dirty="0"/>
              <a:t>ANDRES FELIPE CUELLAR GOMEZ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patrón Factory Method es un patrón de diseño creacional que define un método para crear objetos sin especificar su clase concreta, permitiendo que cada subclase decida qué objeto instanciar.</a:t>
            </a:r>
          </a:p>
          <a:p>
            <a:endParaRPr/>
          </a:p>
          <a:p>
            <a:r>
              <a:t>✔️ Evita usar `new` directo en el cliente.</a:t>
            </a:r>
          </a:p>
          <a:p>
            <a:r>
              <a:t>✔️ Aplica el Principio Abierto/Cerrado.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 una interfaz común para objetos.</a:t>
            </a:r>
          </a:p>
          <a:p>
            <a:r>
              <a:t>• Delega la creación de objetos a subclases o métodos fábrica.</a:t>
            </a:r>
          </a:p>
          <a:p>
            <a:r>
              <a:t>• Aísla el código cliente de clases concretas.</a:t>
            </a:r>
          </a:p>
          <a:p>
            <a:r>
              <a:t>• Flexible: se pueden agregar nuevos productos sin afectar al cliente.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Código organizado y limpio.</a:t>
            </a:r>
          </a:p>
          <a:p>
            <a:r>
              <a:t>✅ Extensible y reutilizable.</a:t>
            </a:r>
          </a:p>
          <a:p>
            <a:r>
              <a:t>✅ Permite agregar nuevos tipos de objetos fácilmente.</a:t>
            </a:r>
          </a:p>
          <a:p>
            <a:r>
              <a:t>✅ Bajo acoplamiento: el cliente no depende de clases específicas.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resumido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Una app vende boletos de transporte:</a:t>
            </a:r>
          </a:p>
          <a:p>
            <a:r>
              <a:t>- La interfaz Transporte define `entregarBoleto()`.</a:t>
            </a:r>
          </a:p>
          <a:p>
            <a:r>
              <a:t>- Clases Bus y Avion implementan Transporte.</a:t>
            </a:r>
          </a:p>
          <a:p>
            <a:r>
              <a:t>- TransporteFactory crea Bus o Avion según lo que se pida.</a:t>
            </a:r>
          </a:p>
          <a:p>
            <a:endParaRPr/>
          </a:p>
          <a:p>
            <a:r>
              <a:t>Ejemplo de uso:</a:t>
            </a:r>
          </a:p>
          <a:p>
            <a:r>
              <a:t>Transporte t = TransporteFactory.crearTransporte("bus");</a:t>
            </a:r>
          </a:p>
          <a:p>
            <a:r>
              <a:t>t.entregarBoleto();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Diagrama simplificado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+-----------------+</a:t>
            </a:r>
          </a:p>
          <a:p>
            <a:r>
              <a:t>| Transporte      | &lt;&lt;interface&gt;&gt;</a:t>
            </a:r>
          </a:p>
          <a:p>
            <a:r>
              <a:t>+-----------------+</a:t>
            </a:r>
          </a:p>
          <a:p>
            <a:r>
              <a:t>       ^</a:t>
            </a:r>
          </a:p>
          <a:p>
            <a:r>
              <a:t> +-----+-----+   +------+</a:t>
            </a:r>
          </a:p>
          <a:p>
            <a:r>
              <a:t> |  Bus      |   | Avion |</a:t>
            </a:r>
          </a:p>
          <a:p>
            <a:r>
              <a:t> +-----------+   +-------+</a:t>
            </a:r>
          </a:p>
          <a:p>
            <a:endParaRPr/>
          </a:p>
          <a:p>
            <a:r>
              <a:t>+-------------------------+</a:t>
            </a:r>
          </a:p>
          <a:p>
            <a:r>
              <a:t>| TransporteFactory       |</a:t>
            </a:r>
          </a:p>
          <a:p>
            <a:r>
              <a:t>+-------------------------+</a:t>
            </a:r>
          </a:p>
          <a:p>
            <a:r>
              <a:t>| +crearTransporte()      |</a:t>
            </a:r>
          </a:p>
          <a:p>
            <a:r>
              <a:t>+-------------------------+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Frase </a:t>
            </a:r>
            <a:r>
              <a:rPr lang="es-CO" dirty="0"/>
              <a:t>FINAL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Factory Method </a:t>
            </a:r>
            <a:r>
              <a:rPr dirty="0" err="1"/>
              <a:t>ayuda</a:t>
            </a:r>
            <a:r>
              <a:rPr dirty="0"/>
              <a:t> a </a:t>
            </a:r>
            <a:r>
              <a:rPr dirty="0" err="1"/>
              <a:t>crear</a:t>
            </a:r>
            <a:r>
              <a:rPr dirty="0"/>
              <a:t> </a:t>
            </a:r>
            <a:r>
              <a:rPr dirty="0" err="1"/>
              <a:t>objetos</a:t>
            </a:r>
            <a:r>
              <a:rPr dirty="0"/>
              <a:t> de forma flexible y a </a:t>
            </a:r>
            <a:r>
              <a:rPr dirty="0" err="1"/>
              <a:t>mantener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limpio</a:t>
            </a:r>
            <a:r>
              <a:rPr dirty="0"/>
              <a:t>, </a:t>
            </a:r>
            <a:r>
              <a:rPr dirty="0" err="1"/>
              <a:t>reutilizable</a:t>
            </a:r>
            <a:r>
              <a:rPr dirty="0"/>
              <a:t> y </a:t>
            </a:r>
            <a:r>
              <a:rPr dirty="0" err="1"/>
              <a:t>fácil</a:t>
            </a:r>
            <a:r>
              <a:rPr dirty="0"/>
              <a:t> de </a:t>
            </a:r>
            <a:r>
              <a:rPr dirty="0" err="1"/>
              <a:t>ampliar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"Con Factory Method, </a:t>
            </a:r>
            <a:r>
              <a:rPr dirty="0" err="1"/>
              <a:t>cambio</a:t>
            </a:r>
            <a:r>
              <a:rPr dirty="0"/>
              <a:t> </a:t>
            </a:r>
            <a:r>
              <a:rPr dirty="0" err="1"/>
              <a:t>objetos</a:t>
            </a:r>
            <a:r>
              <a:rPr dirty="0"/>
              <a:t> sin romper mi </a:t>
            </a:r>
            <a:r>
              <a:rPr dirty="0" err="1"/>
              <a:t>programa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E52A9-352F-838C-ECD4-1C8EF610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        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4582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6</TotalTime>
  <Words>270</Words>
  <Application>Microsoft Office PowerPoint</Application>
  <PresentationFormat>Presentación en pantalla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Letras en madera</vt:lpstr>
      <vt:lpstr>Patrón de Diseño: Factory Method</vt:lpstr>
      <vt:lpstr>Definición</vt:lpstr>
      <vt:lpstr>Características</vt:lpstr>
      <vt:lpstr>Ventajas</vt:lpstr>
      <vt:lpstr>Ejemplo resumido</vt:lpstr>
      <vt:lpstr>Diagrama simplificado</vt:lpstr>
      <vt:lpstr>Frase FINAL</vt:lpstr>
      <vt:lpstr>        GRACIAS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PC</cp:lastModifiedBy>
  <cp:revision>2</cp:revision>
  <dcterms:created xsi:type="dcterms:W3CDTF">2013-01-27T09:14:16Z</dcterms:created>
  <dcterms:modified xsi:type="dcterms:W3CDTF">2025-07-23T22:19:37Z</dcterms:modified>
  <cp:category/>
</cp:coreProperties>
</file>