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EN CONSTRUCCIÓN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88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EN CONSTRUCCIÓN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CONSTRUCCIÓN</dc:title>
  <dc:creator>Cuenta Microsoft</dc:creator>
  <cp:lastModifiedBy>Cuenta Microsoft</cp:lastModifiedBy>
  <cp:revision>1</cp:revision>
  <dcterms:created xsi:type="dcterms:W3CDTF">2024-10-07T21:11:15Z</dcterms:created>
  <dcterms:modified xsi:type="dcterms:W3CDTF">2024-10-07T21:11:45Z</dcterms:modified>
</cp:coreProperties>
</file>