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9" r:id="rId4"/>
    <p:sldId id="257" r:id="rId5"/>
    <p:sldId id="258" r:id="rId6"/>
    <p:sldId id="262" r:id="rId7"/>
    <p:sldId id="263" r:id="rId8"/>
    <p:sldId id="264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9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E583-1D25-3CF0-CD37-73A1572E0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1D3606-CF6E-0014-AE7F-98A00B5A87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FA7C7-6811-D5FA-BD68-AEA7E625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84B7C7-FC26-1D3F-32E1-2B9EABC0B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F1D0E-5432-DF57-2742-5032361E4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801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35C79-30DC-4FD8-EBF2-46B936937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29ABF-57FA-110F-F3D4-70856845C3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FDFFB-8578-F7B5-4E1C-8B540DD9E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A568-F602-F466-C15F-374B8EF5A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6C5424-D0F7-7D56-9179-260964C6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862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45AB19-278A-1CBB-6471-D3CED29E5C3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F9C3B9-3895-83DB-6694-D6075FE2A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5402BE-A62A-CA70-7D89-1360B6A0E0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FCBF4-EB68-4AA1-D6FE-302BBFF68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AB513C-6B2A-7572-20CF-4D89A3EDD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4250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B789D-EF54-4FD9-E749-D65A8992F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D16AC-F6D2-D367-0269-67D53B2C9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793839-ED3B-DD6E-13D7-BE20969FE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B58E5A-CD1F-2D22-F611-B8D0A3706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ECDEB-55A9-47BC-2FED-7C6836B73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217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57BC7-7C81-0D61-B95E-2DE978FBC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BE7322-1DDA-4C3D-FEEB-D374A70E9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E40E5-7B87-F576-35C4-59DD6B150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27E0E7-2083-D201-0E24-46C65003D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BF68E-ED0B-D440-475B-F4C47063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012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7AE3-2C8B-764A-8CE6-76CFE579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AB4748-5881-F016-C70A-D785A98EF2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32141D-909C-D5C6-46A6-4401D6F994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309D88-19E1-CCE7-CA3C-ED726D9D4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EF5EF9-131F-1692-2575-ED37221D0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A5B92-D7D0-3C93-14B8-370384E6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1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C773C-DE06-0D0E-9248-00316D62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B9534E-5B50-409D-EA4B-CE78093677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2F2C4-953A-FE9D-8C1D-F1F19B8730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2DAF81-683E-BE75-5E5E-C0A78788AE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91933C-24F1-8224-C7EE-6D0F24FEF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83EED-E883-5DFD-3F96-9AB105E20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D1D344-90CD-3AD3-1912-0EB88944C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4F9C7C-9E8C-E51E-1047-EB693246F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66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A2E7AB-E022-2C35-BABE-E8C25B96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D512E2-C288-8DAC-0DC2-D1A099D0A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9D7970-8598-F245-E89A-91E3CB6FE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628693-53F4-EA42-C226-26E0BA54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588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ED481E-EEBE-D316-97A8-BF20FB93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BA542-D12D-ED9C-35C2-0DAD43DE1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CD2F28-435E-2D8B-D570-F6F047EF8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545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74303-4D00-0EEA-C92B-CE2F0206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C6F05-7FA2-68CD-3A0A-8A7713CF00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AACEDF-B297-9924-8B95-928DB5505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D053E-719E-E8FA-8453-4935F974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4DF79-C7E5-9BF4-5057-A4B339716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C4603-C91C-5C53-F20D-AD3A837F0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89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E3DE9-BBAA-4DF9-2298-11D268E04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F5CBBC-9526-1E47-F848-9A7DCDF49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023B8C-3206-2214-C2DC-25B7647B4A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ADB828-8701-D604-F8D9-1E88A52E4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C0C4C-1329-FAB4-9467-C4DE5AB6E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CF1E6F-C13B-8968-0E90-23B5A81D7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902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4ED57C-4006-35D5-D4F5-95A3FD316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88BECB-B55A-29F6-712C-16B44C3722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0D421-2CFE-848B-AF25-7A3C51A18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988D04-E390-4EA1-BED2-6D46F0D70AC8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6386D-58B7-A65E-1297-0686CFE39D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8C18B2-66D2-43D0-A927-FDB89BD3CA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290CD2-B40C-46E8-A693-235AC988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130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B2CC9-C6D0-BECA-F9E5-16A816522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FCDF7-544B-B5E4-26A3-F9E5F24AB9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68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B95D-1555-881F-5522-8DE1B9B41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0EBD40-EEC6-B81C-BD8E-622FA6C237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068934"/>
              </p:ext>
            </p:extLst>
          </p:nvPr>
        </p:nvGraphicFramePr>
        <p:xfrm>
          <a:off x="5181600" y="3601720"/>
          <a:ext cx="18288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70934577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44140000"/>
                    </a:ext>
                  </a:extLst>
                </a:gridCol>
              </a:tblGrid>
              <a:tr h="914400"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g(n)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h(n)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1834408"/>
                  </a:ext>
                </a:extLst>
              </a:tr>
              <a:tr h="914400">
                <a:tc gridSpan="2">
                  <a:txBody>
                    <a:bodyPr/>
                    <a:lstStyle/>
                    <a:p>
                      <a:pPr algn="ctr"/>
                      <a:r>
                        <a:rPr lang="en-US" sz="3000" b="1" dirty="0">
                          <a:solidFill>
                            <a:schemeClr val="tx1"/>
                          </a:solidFill>
                        </a:rPr>
                        <a:t>f(n)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168307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C1C0CDB-7C91-E932-F981-086F516C7F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6618562"/>
                  </p:ext>
                </p:extLst>
              </p:nvPr>
            </p:nvGraphicFramePr>
            <p:xfrm>
              <a:off x="2032000" y="142748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0197005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174117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411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 from the starting node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5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 to the destination node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190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Sum of distances,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0116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6C1C0CDB-7C91-E932-F981-086F516C7F2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6618562"/>
                  </p:ext>
                </p:extLst>
              </p:nvPr>
            </p:nvGraphicFramePr>
            <p:xfrm>
              <a:off x="2032000" y="1427480"/>
              <a:ext cx="8128000" cy="1483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064000">
                      <a:extLst>
                        <a:ext uri="{9D8B030D-6E8A-4147-A177-3AD203B41FA5}">
                          <a16:colId xmlns:a16="http://schemas.microsoft.com/office/drawing/2014/main" val="3301970054"/>
                        </a:ext>
                      </a:extLst>
                    </a:gridCol>
                    <a:gridCol w="4064000">
                      <a:extLst>
                        <a:ext uri="{9D8B030D-6E8A-4147-A177-3AD203B41FA5}">
                          <a16:colId xmlns:a16="http://schemas.microsoft.com/office/drawing/2014/main" val="21741173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88841122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101639" r="-100600" b="-2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 from the starting node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1328544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201639" r="-100600" b="-1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Distance to the destination node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619066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2"/>
                          <a:stretch>
                            <a:fillRect l="-150" t="-301639" r="-100600" b="-262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Sum of distances, score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19101162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929510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3065E6-0A03-DD63-49EF-8E3A13507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2C613C3-B397-4453-3C74-CACFA6D0B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2667837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865217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48685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3966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11422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6526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56085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30123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2365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57586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95656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861565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219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57095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61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727077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790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248508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531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52005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8029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FF06BE8-E706-E704-B58A-10E9A7C59D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56574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865217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48685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3966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11422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6526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56085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30123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2365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57586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95656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861565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219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57095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61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27077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790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48508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531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2005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4806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F8DADA8-0289-D558-B35A-109003229139}"/>
              </a:ext>
            </a:extLst>
          </p:cNvPr>
          <p:cNvSpPr txBox="1"/>
          <p:nvPr/>
        </p:nvSpPr>
        <p:spPr>
          <a:xfrm>
            <a:off x="746760" y="436880"/>
            <a:ext cx="14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Score Kernel</a:t>
            </a:r>
          </a:p>
        </p:txBody>
      </p:sp>
    </p:spTree>
    <p:extLst>
      <p:ext uri="{BB962C8B-B14F-4D97-AF65-F5344CB8AC3E}">
        <p14:creationId xmlns:p14="http://schemas.microsoft.com/office/powerpoint/2010/main" val="2334481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E1393-381D-CC08-E6AF-616F3B2CF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9E399FD-D55B-1708-E00B-0FE837577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1173001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865217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48685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3966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11422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6526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56085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30123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2365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57586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95656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tx1"/>
                          </a:solidFill>
                        </a:rPr>
                        <a:t>END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861565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accent2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219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57095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61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27077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46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790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48508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531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2005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3002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F888-0DAC-9E14-9E1D-3CE2B70CC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9D341F7-DFD7-916F-8E78-A7365985D2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385654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865217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48685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3966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11422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6526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56085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30123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2365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57586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956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861565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219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28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57095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61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27077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790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48508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531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2005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9990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A0B0A-CB49-55F2-89D5-D1CD91A42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8AB92B9-04B8-2C12-8DED-53FF94467349}"/>
              </a:ext>
            </a:extLst>
          </p:cNvPr>
          <p:cNvGraphicFramePr>
            <a:graphicFrameLocks noGrp="1"/>
          </p:cNvGraphicFramePr>
          <p:nvPr/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865217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48685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3966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11422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6526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56085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30123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2365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57586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956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861565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219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28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57095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61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14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27077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42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790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48508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531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2005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5907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D971-9B33-C16F-86EB-EBD4C070C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7416ED-C1E2-A2B7-7BA4-1BBFA10D0F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029495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865217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48685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3966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11422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6526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56085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30123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2365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57586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95656"/>
                    </a:ext>
                  </a:extLst>
                </a:gridCol>
              </a:tblGrid>
              <a:tr h="457200"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END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861565"/>
                  </a:ext>
                </a:extLst>
              </a:tr>
              <a:tr h="457200">
                <a:tc gridSpan="2"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219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57095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61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4727077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790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START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0248508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531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352005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9557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9B7F3-A13F-D773-12DD-B0082D7D1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292A845-DDD8-588C-D87E-F99F04CD6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730756"/>
              </p:ext>
            </p:extLst>
          </p:nvPr>
        </p:nvGraphicFramePr>
        <p:xfrm>
          <a:off x="3810000" y="1143000"/>
          <a:ext cx="4572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398652172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08486857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7039666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94114220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5065266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75608518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30123629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4236579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455758647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05895656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7861565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2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782197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3570951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4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746102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28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4727077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b="1" dirty="0">
                          <a:solidFill>
                            <a:schemeClr val="accent6"/>
                          </a:solidFill>
                        </a:rPr>
                        <a:t>42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417909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32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36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0248508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46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825316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</a:t>
                      </a: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520050"/>
                  </a:ext>
                </a:extLst>
              </a:tr>
              <a:tr h="457200"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71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44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7501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1786</TotalTime>
  <Words>276</Words>
  <Application>Microsoft Office PowerPoint</Application>
  <PresentationFormat>Widescreen</PresentationFormat>
  <Paragraphs>245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Andres Flores</dc:creator>
  <cp:lastModifiedBy>Andres Flores</cp:lastModifiedBy>
  <cp:revision>7</cp:revision>
  <dcterms:created xsi:type="dcterms:W3CDTF">2025-05-06T03:19:35Z</dcterms:created>
  <dcterms:modified xsi:type="dcterms:W3CDTF">2025-05-08T01:05:24Z</dcterms:modified>
</cp:coreProperties>
</file>