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AA9F-821F-92EC-4CC1-70309A59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268FB-BBD9-E2CC-7BEB-78AED77AF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767E-076A-F284-D0D3-6E2C8A56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469C-9CD5-196A-8C11-3850D161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AC2C-A68E-FEAD-E711-90600418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FC99-C84C-0ED4-7BA3-211F2CA2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FF593-E9BB-1391-D511-0B98807F4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EF0D-6E2D-37D5-F984-0140E237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DD3C-5B33-B5D3-A953-F9C7F91C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DD4E-680C-D615-3E75-6F1F71F4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D61A9-42D7-5451-1754-D00EFCA83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5E6AB-AC1D-1380-6AC4-678BAC37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A507-DD50-1B7B-3AC6-0E6E9BEB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4BD9-5381-85AC-559C-ECF6031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F981-5011-7CD0-E7B3-1DFDA50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535A-92BF-8A17-76A6-2DD1D23F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794C-8A37-A0B1-F4D2-155DDAF6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DEFC-CF83-7F35-890D-D6EE2CD2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937C-91EE-8616-3853-E00C0AD5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DFB3-DDF6-884D-4615-F1C5231A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4E16-90C9-E656-924D-175C5665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CBF4-BDCC-B6AE-D994-A50AF014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0959-A384-933D-914B-6CBDFC15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8483-1C70-007A-5FAD-B0154E66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5E36-2E8B-A7FC-994A-F9A3F85A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A30-EFAD-4752-FE58-3A28DCB8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917A-4E36-B30C-5DEF-9CA1E6DA2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D5C0D-8E09-2F8A-219F-DFABEE5B1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2524-9099-5AF4-F31B-5656690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3969-A452-056F-C02A-37D3E714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767C5-BE10-AA73-9E93-3805A694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01AB-0B0D-E8FB-117E-E37D1938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EE040-2531-1A16-8867-87AC5FA0E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4D1DF-AA37-4B01-E20D-84C789A2A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34FA-ACB4-9996-A901-3ED057933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170B-8FAD-BA87-6599-6CB9CF67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8E677-8E8C-53C0-5D12-1D25423F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EEA54-585B-87E0-E496-40F7C4A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692D1-CBA1-7FA1-1809-D87CEC50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1D93-C08A-5E58-EDF6-8772C526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578A6-04CA-A74A-AFE3-C125507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8AE24-D6F8-629B-CC7A-53E74414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CA9B8-C2FA-B899-4BAB-6A86E7C3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CC6F2-6921-8938-59C1-1F18073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64CAF-617E-93DE-AF67-E003880C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C123E-9E11-E1AF-814D-E07DB7EA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3253-B047-99F2-4158-6B37640F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F3B2-2576-2FD1-6424-54798D141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498E9-B0AC-78AE-C8DA-D9011752F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43F38-09EC-582B-D40E-ED3E73B3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3A31E-A6DC-8ACE-79A7-24FDFC99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38F3C-3452-8C45-F4CF-B2726F77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8F7B-82E8-CDC6-459A-2D64A7BC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FC0FA-731C-BC39-56F9-163A70555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0E2D1-BB47-A57A-2AA3-64DB76C05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D73A-2C2C-B29C-C33B-CC95FB80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93FEA-7494-EB82-64A1-7DB1791B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B4472-DB83-4B38-A0F7-FA0E2FA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C499A-487D-1DFA-1771-9E6D7A2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41005-C21B-968C-A0B4-AAD270B3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CBF7-EDCF-5B68-8DB7-271EA98E9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AB43B-9678-4F6B-AB16-AECC6AD83B3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C77-6731-3838-397B-2E161215C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49D2-210D-7765-D29C-4B72185CF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687B7-EBE0-415F-B82A-498D8E42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8678BCA-34BC-1EED-42FC-6D6E7B4F8EC9}"/>
              </a:ext>
            </a:extLst>
          </p:cNvPr>
          <p:cNvGrpSpPr/>
          <p:nvPr/>
        </p:nvGrpSpPr>
        <p:grpSpPr>
          <a:xfrm>
            <a:off x="1589198" y="436010"/>
            <a:ext cx="8229600" cy="5411220"/>
            <a:chOff x="1589198" y="436010"/>
            <a:chExt cx="8229600" cy="54112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682795-E07D-8F0D-E048-31506E618B2D}"/>
                </a:ext>
              </a:extLst>
            </p:cNvPr>
            <p:cNvGrpSpPr/>
            <p:nvPr/>
          </p:nvGrpSpPr>
          <p:grpSpPr>
            <a:xfrm>
              <a:off x="1589198" y="1817594"/>
              <a:ext cx="8229600" cy="914400"/>
              <a:chOff x="1589198" y="1760342"/>
              <a:chExt cx="8229600" cy="9144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4B12B10-E558-F012-6689-6906F38D9A12}"/>
                  </a:ext>
                </a:extLst>
              </p:cNvPr>
              <p:cNvSpPr/>
              <p:nvPr/>
            </p:nvSpPr>
            <p:spPr>
              <a:xfrm>
                <a:off x="1589198" y="1760342"/>
                <a:ext cx="13716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Estimate Error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EB9DBD-D38B-1285-38F1-CB2B36EF8AF3}"/>
                  </a:ext>
                </a:extLst>
              </p:cNvPr>
              <p:cNvSpPr/>
              <p:nvPr/>
            </p:nvSpPr>
            <p:spPr>
              <a:xfrm>
                <a:off x="3875198" y="1760342"/>
                <a:ext cx="13716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Input Data Error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A5D5E3-B78D-CC4E-8F8B-A150F79BC9A6}"/>
                  </a:ext>
                </a:extLst>
              </p:cNvPr>
              <p:cNvSpPr/>
              <p:nvPr/>
            </p:nvSpPr>
            <p:spPr>
              <a:xfrm>
                <a:off x="6161198" y="1760342"/>
                <a:ext cx="13716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Previous Estimate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14870F-E1BB-B9BC-D2FB-A15836A7766D}"/>
                  </a:ext>
                </a:extLst>
              </p:cNvPr>
              <p:cNvSpPr/>
              <p:nvPr/>
            </p:nvSpPr>
            <p:spPr>
              <a:xfrm>
                <a:off x="8447198" y="1760342"/>
                <a:ext cx="13716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Measured Value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3663C8-A113-B9BE-2F84-5F733D86BA33}"/>
                </a:ext>
              </a:extLst>
            </p:cNvPr>
            <p:cNvGrpSpPr/>
            <p:nvPr/>
          </p:nvGrpSpPr>
          <p:grpSpPr>
            <a:xfrm>
              <a:off x="1589198" y="3199178"/>
              <a:ext cx="8229600" cy="914400"/>
              <a:chOff x="1589198" y="3199178"/>
              <a:chExt cx="8229600" cy="9144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CBA433-7CC0-224A-DBD6-FACE462541E5}"/>
                  </a:ext>
                </a:extLst>
              </p:cNvPr>
              <p:cNvSpPr/>
              <p:nvPr/>
            </p:nvSpPr>
            <p:spPr>
              <a:xfrm>
                <a:off x="1589198" y="3199178"/>
                <a:ext cx="18288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1. Calculate Kalman Gain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5E993D-E996-697F-DB68-64C3A304077C}"/>
                  </a:ext>
                </a:extLst>
              </p:cNvPr>
              <p:cNvSpPr/>
              <p:nvPr/>
            </p:nvSpPr>
            <p:spPr>
              <a:xfrm>
                <a:off x="4789598" y="3199178"/>
                <a:ext cx="18288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2. Calculate Current Estimate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06995B-CF02-82B4-97DC-39564658F0EC}"/>
                  </a:ext>
                </a:extLst>
              </p:cNvPr>
              <p:cNvSpPr/>
              <p:nvPr/>
            </p:nvSpPr>
            <p:spPr>
              <a:xfrm>
                <a:off x="7989998" y="3199178"/>
                <a:ext cx="18288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3. Calculate New Estimate Error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4396D2-81FF-C7E5-FDFC-69A70512EED8}"/>
                </a:ext>
              </a:extLst>
            </p:cNvPr>
            <p:cNvSpPr/>
            <p:nvPr/>
          </p:nvSpPr>
          <p:spPr>
            <a:xfrm>
              <a:off x="6161198" y="4932830"/>
              <a:ext cx="1371600" cy="91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Input Data Error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0F9AE2-74F6-4616-723C-F24216F5F524}"/>
                </a:ext>
              </a:extLst>
            </p:cNvPr>
            <p:cNvGrpSpPr/>
            <p:nvPr/>
          </p:nvGrpSpPr>
          <p:grpSpPr>
            <a:xfrm>
              <a:off x="1589198" y="436010"/>
              <a:ext cx="8229600" cy="914400"/>
              <a:chOff x="1589198" y="436010"/>
              <a:chExt cx="8229600" cy="9144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4F09E2-7E81-EAC0-453B-22AE1EB5E833}"/>
                  </a:ext>
                </a:extLst>
              </p:cNvPr>
              <p:cNvSpPr/>
              <p:nvPr/>
            </p:nvSpPr>
            <p:spPr>
              <a:xfrm>
                <a:off x="1589198" y="436010"/>
                <a:ext cx="13716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Original Estimate Error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A0D90E-5026-B497-F74D-E39EDF0E8E30}"/>
                  </a:ext>
                </a:extLst>
              </p:cNvPr>
              <p:cNvSpPr/>
              <p:nvPr/>
            </p:nvSpPr>
            <p:spPr>
              <a:xfrm>
                <a:off x="6161198" y="436010"/>
                <a:ext cx="13716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Original Estimate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7D0852-9DD9-8EA6-1258-11F506ACB9CF}"/>
                  </a:ext>
                </a:extLst>
              </p:cNvPr>
              <p:cNvSpPr/>
              <p:nvPr/>
            </p:nvSpPr>
            <p:spPr>
              <a:xfrm>
                <a:off x="8447198" y="436010"/>
                <a:ext cx="1371600" cy="914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Data Input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17B6A9-BF84-E579-F247-E0A8938AB80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417998" y="3656378"/>
              <a:ext cx="1371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2F6AAA-30B7-14A0-1AF9-633F2FF6C760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618398" y="3656378"/>
              <a:ext cx="1371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781918-64F9-59B6-7FD8-E3472771E804}"/>
                </a:ext>
              </a:extLst>
            </p:cNvPr>
            <p:cNvCxnSpPr>
              <a:cxnSpLocks/>
              <a:stCxn id="17" idx="2"/>
              <a:endCxn id="2" idx="0"/>
            </p:cNvCxnSpPr>
            <p:nvPr/>
          </p:nvCxnSpPr>
          <p:spPr>
            <a:xfrm>
              <a:off x="2274998" y="1350410"/>
              <a:ext cx="0" cy="467184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C4F7F82A-8C35-B8ED-2E64-E3F01D32A5DB}"/>
                </a:ext>
              </a:extLst>
            </p:cNvPr>
            <p:cNvCxnSpPr>
              <a:cxnSpLocks/>
              <a:stCxn id="2" idx="2"/>
              <a:endCxn id="6" idx="1"/>
            </p:cNvCxnSpPr>
            <p:nvPr/>
          </p:nvCxnSpPr>
          <p:spPr>
            <a:xfrm rot="5400000">
              <a:off x="1469906" y="2851286"/>
              <a:ext cx="924384" cy="685800"/>
            </a:xfrm>
            <a:prstGeom prst="bentConnector4">
              <a:avLst>
                <a:gd name="adj1" fmla="val 25270"/>
                <a:gd name="adj2" fmla="val 1333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D382381-EA25-6FF4-47FC-3D24FCDA2902}"/>
                </a:ext>
              </a:extLst>
            </p:cNvPr>
            <p:cNvCxnSpPr>
              <a:cxnSpLocks/>
              <a:stCxn id="3" idx="2"/>
              <a:endCxn id="6" idx="1"/>
            </p:cNvCxnSpPr>
            <p:nvPr/>
          </p:nvCxnSpPr>
          <p:spPr>
            <a:xfrm rot="5400000">
              <a:off x="2612906" y="1708286"/>
              <a:ext cx="924384" cy="2971800"/>
            </a:xfrm>
            <a:prstGeom prst="bentConnector4">
              <a:avLst>
                <a:gd name="adj1" fmla="val 25270"/>
                <a:gd name="adj2" fmla="val 1076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4AE4FA2C-860B-D0AC-BB12-7FE27ED21EFF}"/>
                </a:ext>
              </a:extLst>
            </p:cNvPr>
            <p:cNvCxnSpPr>
              <a:cxnSpLocks/>
              <a:stCxn id="4" idx="1"/>
              <a:endCxn id="7" idx="0"/>
            </p:cNvCxnSpPr>
            <p:nvPr/>
          </p:nvCxnSpPr>
          <p:spPr>
            <a:xfrm rot="10800000" flipV="1">
              <a:off x="5703998" y="2274794"/>
              <a:ext cx="457200" cy="9243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B15E31BB-1CAA-A197-CFB2-C6DB805442A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7184906" y="1251086"/>
              <a:ext cx="467184" cy="3429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4F38D4A4-87E4-6A0A-C9C0-862CBDF2A5E9}"/>
                </a:ext>
              </a:extLst>
            </p:cNvPr>
            <p:cNvCxnSpPr>
              <a:cxnSpLocks/>
              <a:stCxn id="7" idx="2"/>
              <a:endCxn id="16" idx="1"/>
            </p:cNvCxnSpPr>
            <p:nvPr/>
          </p:nvCxnSpPr>
          <p:spPr>
            <a:xfrm rot="16200000" flipH="1">
              <a:off x="5294372" y="4523204"/>
              <a:ext cx="1276452" cy="4572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BF6AA44-72EA-5788-9805-15569AE69491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>
              <a:off x="9132998" y="1350410"/>
              <a:ext cx="0" cy="467184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71138426-E2D0-B344-5FDA-6F850D26FCB3}"/>
                </a:ext>
              </a:extLst>
            </p:cNvPr>
            <p:cNvCxnSpPr>
              <a:cxnSpLocks/>
              <a:stCxn id="6" idx="2"/>
              <a:endCxn id="8" idx="2"/>
            </p:cNvCxnSpPr>
            <p:nvPr/>
          </p:nvCxnSpPr>
          <p:spPr>
            <a:xfrm rot="16200000" flipH="1">
              <a:off x="5703998" y="913178"/>
              <a:ext cx="12700" cy="6400800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BBB95FA-5F99-74D7-CB55-1F3482A5167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H="1">
              <a:off x="1589198" y="3656378"/>
              <a:ext cx="8229600" cy="12700"/>
            </a:xfrm>
            <a:prstGeom prst="bentConnector5">
              <a:avLst>
                <a:gd name="adj1" fmla="val -2778"/>
                <a:gd name="adj2" fmla="val 7320000"/>
                <a:gd name="adj3" fmla="val 1027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09FE2B3-B501-8F25-0DE7-3E679154B25F}"/>
                </a:ext>
              </a:extLst>
            </p:cNvPr>
            <p:cNvCxnSpPr>
              <a:cxnSpLocks/>
              <a:stCxn id="7" idx="3"/>
              <a:endCxn id="4" idx="0"/>
            </p:cNvCxnSpPr>
            <p:nvPr/>
          </p:nvCxnSpPr>
          <p:spPr>
            <a:xfrm flipV="1">
              <a:off x="6618398" y="1817594"/>
              <a:ext cx="228600" cy="1838784"/>
            </a:xfrm>
            <a:prstGeom prst="bentConnector4">
              <a:avLst>
                <a:gd name="adj1" fmla="val 500000"/>
                <a:gd name="adj2" fmla="val 1124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BBFEBC-3DAD-3B4E-A541-80E08D49863F}"/>
                </a:ext>
              </a:extLst>
            </p:cNvPr>
            <p:cNvCxnSpPr>
              <a:cxnSpLocks/>
              <a:stCxn id="18" idx="2"/>
              <a:endCxn id="4" idx="0"/>
            </p:cNvCxnSpPr>
            <p:nvPr/>
          </p:nvCxnSpPr>
          <p:spPr>
            <a:xfrm>
              <a:off x="6846998" y="1350410"/>
              <a:ext cx="0" cy="467184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9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Flores</dc:creator>
  <cp:lastModifiedBy>Andres Flores</cp:lastModifiedBy>
  <cp:revision>2</cp:revision>
  <dcterms:created xsi:type="dcterms:W3CDTF">2025-05-24T03:51:49Z</dcterms:created>
  <dcterms:modified xsi:type="dcterms:W3CDTF">2025-05-24T04:34:17Z</dcterms:modified>
</cp:coreProperties>
</file>