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1" r:id="rId3"/>
    <p:sldId id="284" r:id="rId4"/>
    <p:sldId id="285" r:id="rId5"/>
    <p:sldId id="288" r:id="rId6"/>
    <p:sldId id="286" r:id="rId7"/>
    <p:sldId id="287" r:id="rId8"/>
    <p:sldId id="283" r:id="rId9"/>
    <p:sldId id="293" r:id="rId10"/>
    <p:sldId id="291" r:id="rId11"/>
    <p:sldId id="271" r:id="rId12"/>
    <p:sldId id="292" r:id="rId13"/>
    <p:sldId id="295" r:id="rId14"/>
    <p:sldId id="300" r:id="rId15"/>
    <p:sldId id="301" r:id="rId16"/>
    <p:sldId id="307" r:id="rId17"/>
    <p:sldId id="305" r:id="rId18"/>
    <p:sldId id="304" r:id="rId19"/>
    <p:sldId id="302" r:id="rId20"/>
    <p:sldId id="294" r:id="rId21"/>
    <p:sldId id="296" r:id="rId22"/>
    <p:sldId id="290" r:id="rId23"/>
    <p:sldId id="282" r:id="rId24"/>
    <p:sldId id="297" r:id="rId25"/>
    <p:sldId id="298" r:id="rId26"/>
    <p:sldId id="299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74" r:id="rId35"/>
    <p:sldId id="312" r:id="rId36"/>
    <p:sldId id="313" r:id="rId37"/>
    <p:sldId id="314" r:id="rId38"/>
    <p:sldId id="315" r:id="rId39"/>
    <p:sldId id="316" r:id="rId40"/>
    <p:sldId id="317" r:id="rId41"/>
    <p:sldId id="311" r:id="rId42"/>
    <p:sldId id="275" r:id="rId43"/>
    <p:sldId id="277" r:id="rId44"/>
    <p:sldId id="278" r:id="rId45"/>
    <p:sldId id="310" r:id="rId46"/>
    <p:sldId id="276" r:id="rId47"/>
    <p:sldId id="280" r:id="rId48"/>
    <p:sldId id="279" r:id="rId49"/>
    <p:sldId id="273" r:id="rId50"/>
    <p:sldId id="264" r:id="rId51"/>
    <p:sldId id="266" r:id="rId52"/>
    <p:sldId id="267" r:id="rId53"/>
    <p:sldId id="268" r:id="rId54"/>
    <p:sldId id="269" r:id="rId55"/>
    <p:sldId id="272" r:id="rId56"/>
    <p:sldId id="309" r:id="rId57"/>
    <p:sldId id="30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D9F2D0"/>
    <a:srgbClr val="1C6586"/>
    <a:srgbClr val="8ED973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C3A50-5559-4D9A-A4D0-6B6842B758CE}" v="360" dt="2025-01-29T14:17:59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5120" autoAdjust="0"/>
  </p:normalViewPr>
  <p:slideViewPr>
    <p:cSldViewPr snapToGrid="0">
      <p:cViewPr>
        <p:scale>
          <a:sx n="75" d="100"/>
          <a:sy n="75" d="100"/>
        </p:scale>
        <p:origin x="229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lores" userId="cbb745aa252d2737" providerId="LiveId" clId="{4E93CD42-1BE4-4B03-BCEB-59AA5E34656C}"/>
    <pc:docChg chg="undo redo custSel addSld delSld modSld sldOrd">
      <pc:chgData name="Andres Flores" userId="cbb745aa252d2737" providerId="LiveId" clId="{4E93CD42-1BE4-4B03-BCEB-59AA5E34656C}" dt="2025-01-27T18:03:42.604" v="13214"/>
      <pc:docMkLst>
        <pc:docMk/>
      </pc:docMkLst>
      <pc:sldChg chg="modSp mod">
        <pc:chgData name="Andres Flores" userId="cbb745aa252d2737" providerId="LiveId" clId="{4E93CD42-1BE4-4B03-BCEB-59AA5E34656C}" dt="2025-01-15T02:29:06.498" v="210" actId="20577"/>
        <pc:sldMkLst>
          <pc:docMk/>
          <pc:sldMk cId="2663661808" sldId="256"/>
        </pc:sldMkLst>
        <pc:spChg chg="mod">
          <ac:chgData name="Andres Flores" userId="cbb745aa252d2737" providerId="LiveId" clId="{4E93CD42-1BE4-4B03-BCEB-59AA5E34656C}" dt="2025-01-15T02:29:02.332" v="199" actId="20577"/>
          <ac:spMkLst>
            <pc:docMk/>
            <pc:sldMk cId="2663661808" sldId="256"/>
            <ac:spMk id="2" creationId="{C24D5BB2-A045-EC22-9DE7-59EFACB2F637}"/>
          </ac:spMkLst>
        </pc:spChg>
        <pc:spChg chg="mod">
          <ac:chgData name="Andres Flores" userId="cbb745aa252d2737" providerId="LiveId" clId="{4E93CD42-1BE4-4B03-BCEB-59AA5E34656C}" dt="2025-01-15T02:29:06.498" v="210" actId="20577"/>
          <ac:spMkLst>
            <pc:docMk/>
            <pc:sldMk cId="2663661808" sldId="256"/>
            <ac:spMk id="3" creationId="{4FF022FD-B781-C764-AB3F-8C6C0EE9B234}"/>
          </ac:spMkLst>
        </pc:spChg>
      </pc:sldChg>
      <pc:sldChg chg="modSp mod">
        <pc:chgData name="Andres Flores" userId="cbb745aa252d2737" providerId="LiveId" clId="{4E93CD42-1BE4-4B03-BCEB-59AA5E34656C}" dt="2025-01-18T00:33:29.523" v="8114" actId="166"/>
        <pc:sldMkLst>
          <pc:docMk/>
          <pc:sldMk cId="2115913905" sldId="257"/>
        </pc:sldMkLst>
        <pc:spChg chg="mod">
          <ac:chgData name="Andres Flores" userId="cbb745aa252d2737" providerId="LiveId" clId="{4E93CD42-1BE4-4B03-BCEB-59AA5E34656C}" dt="2025-01-16T03:38:32.039" v="4005"/>
          <ac:spMkLst>
            <pc:docMk/>
            <pc:sldMk cId="2115913905" sldId="257"/>
            <ac:spMk id="10" creationId="{B4C4C4C3-F118-81F2-5115-BC9A09805106}"/>
          </ac:spMkLst>
        </pc:spChg>
        <pc:graphicFrameChg chg="mod ord">
          <ac:chgData name="Andres Flores" userId="cbb745aa252d2737" providerId="LiveId" clId="{4E93CD42-1BE4-4B03-BCEB-59AA5E34656C}" dt="2025-01-18T00:33:29.523" v="8114" actId="166"/>
          <ac:graphicFrameMkLst>
            <pc:docMk/>
            <pc:sldMk cId="2115913905" sldId="257"/>
            <ac:graphicFrameMk id="12" creationId="{21711FF3-B268-82A1-402D-343C1DB7089A}"/>
          </ac:graphicFrameMkLst>
        </pc:graphicFrameChg>
      </pc:sldChg>
      <pc:sldChg chg="addSp delSp modSp mod">
        <pc:chgData name="Andres Flores" userId="cbb745aa252d2737" providerId="LiveId" clId="{4E93CD42-1BE4-4B03-BCEB-59AA5E34656C}" dt="2025-01-18T00:33:42.461" v="8116" actId="166"/>
        <pc:sldMkLst>
          <pc:docMk/>
          <pc:sldMk cId="3548987857" sldId="258"/>
        </pc:sldMkLst>
        <pc:spChg chg="add mod">
          <ac:chgData name="Andres Flores" userId="cbb745aa252d2737" providerId="LiveId" clId="{4E93CD42-1BE4-4B03-BCEB-59AA5E34656C}" dt="2025-01-16T03:38:43.621" v="4007"/>
          <ac:spMkLst>
            <pc:docMk/>
            <pc:sldMk cId="3548987857" sldId="258"/>
            <ac:spMk id="2" creationId="{2065DD5E-8AEB-4831-61F1-4F0FDF12E89A}"/>
          </ac:spMkLst>
        </pc:spChg>
        <pc:grpChg chg="mod">
          <ac:chgData name="Andres Flores" userId="cbb745aa252d2737" providerId="LiveId" clId="{4E93CD42-1BE4-4B03-BCEB-59AA5E34656C}" dt="2025-01-17T14:39:33.143" v="4519" actId="14100"/>
          <ac:grpSpMkLst>
            <pc:docMk/>
            <pc:sldMk cId="3548987857" sldId="258"/>
            <ac:grpSpMk id="16" creationId="{3D58BA57-3BFB-C1A9-A323-BF70182BC6A7}"/>
          </ac:grpSpMkLst>
        </pc:grpChg>
        <pc:graphicFrameChg chg="mod ord">
          <ac:chgData name="Andres Flores" userId="cbb745aa252d2737" providerId="LiveId" clId="{4E93CD42-1BE4-4B03-BCEB-59AA5E34656C}" dt="2025-01-18T00:33:42.461" v="8116" actId="166"/>
          <ac:graphicFrameMkLst>
            <pc:docMk/>
            <pc:sldMk cId="3548987857" sldId="258"/>
            <ac:graphicFrameMk id="11" creationId="{C2BF397A-6879-165C-6562-933461FE6A96}"/>
          </ac:graphicFrameMkLst>
        </pc:graphicFrameChg>
      </pc:sldChg>
      <pc:sldChg chg="addSp delSp modSp mod">
        <pc:chgData name="Andres Flores" userId="cbb745aa252d2737" providerId="LiveId" clId="{4E93CD42-1BE4-4B03-BCEB-59AA5E34656C}" dt="2025-01-18T00:33:54.479" v="8118" actId="166"/>
        <pc:sldMkLst>
          <pc:docMk/>
          <pc:sldMk cId="2183895492" sldId="259"/>
        </pc:sldMkLst>
        <pc:spChg chg="add mod">
          <ac:chgData name="Andres Flores" userId="cbb745aa252d2737" providerId="LiveId" clId="{4E93CD42-1BE4-4B03-BCEB-59AA5E34656C}" dt="2025-01-16T03:38:52.079" v="4009"/>
          <ac:spMkLst>
            <pc:docMk/>
            <pc:sldMk cId="2183895492" sldId="259"/>
            <ac:spMk id="2" creationId="{3B052E31-40C6-CA7D-A26E-1EA3F0B3CC47}"/>
          </ac:spMkLst>
        </pc:spChg>
        <pc:graphicFrameChg chg="mod ord">
          <ac:chgData name="Andres Flores" userId="cbb745aa252d2737" providerId="LiveId" clId="{4E93CD42-1BE4-4B03-BCEB-59AA5E34656C}" dt="2025-01-18T00:33:54.479" v="8118" actId="166"/>
          <ac:graphicFrameMkLst>
            <pc:docMk/>
            <pc:sldMk cId="2183895492" sldId="259"/>
            <ac:graphicFrameMk id="10" creationId="{D7DEFE60-1A40-6920-0EA4-B65BC88BF1CC}"/>
          </ac:graphicFrameMkLst>
        </pc:graphicFrameChg>
      </pc:sldChg>
      <pc:sldChg chg="addSp delSp modSp mod">
        <pc:chgData name="Andres Flores" userId="cbb745aa252d2737" providerId="LiveId" clId="{4E93CD42-1BE4-4B03-BCEB-59AA5E34656C}" dt="2025-01-18T00:34:05.581" v="8120" actId="166"/>
        <pc:sldMkLst>
          <pc:docMk/>
          <pc:sldMk cId="2189529970" sldId="260"/>
        </pc:sldMkLst>
        <pc:spChg chg="add mod">
          <ac:chgData name="Andres Flores" userId="cbb745aa252d2737" providerId="LiveId" clId="{4E93CD42-1BE4-4B03-BCEB-59AA5E34656C}" dt="2025-01-16T03:38:58.392" v="4011"/>
          <ac:spMkLst>
            <pc:docMk/>
            <pc:sldMk cId="2189529970" sldId="260"/>
            <ac:spMk id="2" creationId="{10FD960E-CC21-0C59-BC8F-D15649C4010F}"/>
          </ac:spMkLst>
        </pc:spChg>
        <pc:graphicFrameChg chg="mod ord">
          <ac:chgData name="Andres Flores" userId="cbb745aa252d2737" providerId="LiveId" clId="{4E93CD42-1BE4-4B03-BCEB-59AA5E34656C}" dt="2025-01-18T00:34:05.581" v="8120" actId="166"/>
          <ac:graphicFrameMkLst>
            <pc:docMk/>
            <pc:sldMk cId="2189529970" sldId="260"/>
            <ac:graphicFrameMk id="10" creationId="{6051A018-273F-2C15-4877-A7B822FC102D}"/>
          </ac:graphicFrameMkLst>
        </pc:graphicFrameChg>
      </pc:sldChg>
      <pc:sldChg chg="addSp delSp modSp mod">
        <pc:chgData name="Andres Flores" userId="cbb745aa252d2737" providerId="LiveId" clId="{4E93CD42-1BE4-4B03-BCEB-59AA5E34656C}" dt="2025-01-18T00:34:32.505" v="8125" actId="1076"/>
        <pc:sldMkLst>
          <pc:docMk/>
          <pc:sldMk cId="621720885" sldId="261"/>
        </pc:sldMkLst>
        <pc:spChg chg="add mod">
          <ac:chgData name="Andres Flores" userId="cbb745aa252d2737" providerId="LiveId" clId="{4E93CD42-1BE4-4B03-BCEB-59AA5E34656C}" dt="2025-01-16T03:39:03.625" v="4013"/>
          <ac:spMkLst>
            <pc:docMk/>
            <pc:sldMk cId="621720885" sldId="261"/>
            <ac:spMk id="2" creationId="{00799948-E04C-B5A4-5DDC-216727EDA420}"/>
          </ac:spMkLst>
        </pc:spChg>
        <pc:graphicFrameChg chg="mod ord">
          <ac:chgData name="Andres Flores" userId="cbb745aa252d2737" providerId="LiveId" clId="{4E93CD42-1BE4-4B03-BCEB-59AA5E34656C}" dt="2025-01-18T00:34:32.505" v="8125" actId="1076"/>
          <ac:graphicFrameMkLst>
            <pc:docMk/>
            <pc:sldMk cId="621720885" sldId="261"/>
            <ac:graphicFrameMk id="10" creationId="{BC059CFF-2CB3-FC6D-51A1-D102F03A6E3A}"/>
          </ac:graphicFrameMkLst>
        </pc:graphicFrameChg>
      </pc:sldChg>
      <pc:sldChg chg="addSp modSp new mod">
        <pc:chgData name="Andres Flores" userId="cbb745aa252d2737" providerId="LiveId" clId="{4E93CD42-1BE4-4B03-BCEB-59AA5E34656C}" dt="2025-01-16T03:39:21.175" v="4015"/>
        <pc:sldMkLst>
          <pc:docMk/>
          <pc:sldMk cId="2241635168" sldId="262"/>
        </pc:sldMkLst>
        <pc:spChg chg="add mod">
          <ac:chgData name="Andres Flores" userId="cbb745aa252d2737" providerId="LiveId" clId="{4E93CD42-1BE4-4B03-BCEB-59AA5E34656C}" dt="2025-01-15T04:01:02.263" v="1133" actId="20577"/>
          <ac:spMkLst>
            <pc:docMk/>
            <pc:sldMk cId="2241635168" sldId="262"/>
            <ac:spMk id="3" creationId="{2C10327D-E372-007A-8D10-1CB8F62267B1}"/>
          </ac:spMkLst>
        </pc:spChg>
        <pc:graphicFrameChg chg="add mod modGraphic">
          <ac:chgData name="Andres Flores" userId="cbb745aa252d2737" providerId="LiveId" clId="{4E93CD42-1BE4-4B03-BCEB-59AA5E34656C}" dt="2025-01-16T03:39:21.175" v="4015"/>
          <ac:graphicFrameMkLst>
            <pc:docMk/>
            <pc:sldMk cId="2241635168" sldId="262"/>
            <ac:graphicFrameMk id="2" creationId="{EBF8068F-4312-BC80-AB5A-633EA0664D67}"/>
          </ac:graphicFrameMkLst>
        </pc:graphicFrameChg>
      </pc:sldChg>
      <pc:sldChg chg="addSp delSp modSp new mod ord">
        <pc:chgData name="Andres Flores" userId="cbb745aa252d2737" providerId="LiveId" clId="{4E93CD42-1BE4-4B03-BCEB-59AA5E34656C}" dt="2025-01-18T00:32:30.324" v="8112" actId="255"/>
        <pc:sldMkLst>
          <pc:docMk/>
          <pc:sldMk cId="81795018" sldId="263"/>
        </pc:sldMkLst>
        <pc:spChg chg="add mod topLvl">
          <ac:chgData name="Andres Flores" userId="cbb745aa252d2737" providerId="LiveId" clId="{4E93CD42-1BE4-4B03-BCEB-59AA5E34656C}" dt="2025-01-16T03:40:20.962" v="4020" actId="164"/>
          <ac:spMkLst>
            <pc:docMk/>
            <pc:sldMk cId="81795018" sldId="263"/>
            <ac:spMk id="3" creationId="{F187549F-DB41-E6B1-61CA-046954CF7906}"/>
          </ac:spMkLst>
        </pc:spChg>
        <pc:spChg chg="add del mod topLvl">
          <ac:chgData name="Andres Flores" userId="cbb745aa252d2737" providerId="LiveId" clId="{4E93CD42-1BE4-4B03-BCEB-59AA5E34656C}" dt="2025-01-16T03:40:20.962" v="4020" actId="164"/>
          <ac:spMkLst>
            <pc:docMk/>
            <pc:sldMk cId="81795018" sldId="263"/>
            <ac:spMk id="4" creationId="{1DCC74FC-52E9-EAD2-3481-D3B08730D7C8}"/>
          </ac:spMkLst>
        </pc:spChg>
        <pc:spChg chg="add mod">
          <ac:chgData name="Andres Flores" userId="cbb745aa252d2737" providerId="LiveId" clId="{4E93CD42-1BE4-4B03-BCEB-59AA5E34656C}" dt="2025-01-16T03:40:26.949" v="4021" actId="12788"/>
          <ac:spMkLst>
            <pc:docMk/>
            <pc:sldMk cId="81795018" sldId="263"/>
            <ac:spMk id="5" creationId="{1D2780F3-A077-CFAD-F24B-A5636D6AA5FA}"/>
          </ac:spMkLst>
        </pc:spChg>
        <pc:grpChg chg="add mod">
          <ac:chgData name="Andres Flores" userId="cbb745aa252d2737" providerId="LiveId" clId="{4E93CD42-1BE4-4B03-BCEB-59AA5E34656C}" dt="2025-01-16T03:40:26.949" v="4021" actId="12788"/>
          <ac:grpSpMkLst>
            <pc:docMk/>
            <pc:sldMk cId="81795018" sldId="263"/>
            <ac:grpSpMk id="7" creationId="{530E3087-E629-A91F-2F16-704454A9514C}"/>
          </ac:grpSpMkLst>
        </pc:grpChg>
        <pc:graphicFrameChg chg="add mod modGraphic">
          <ac:chgData name="Andres Flores" userId="cbb745aa252d2737" providerId="LiveId" clId="{4E93CD42-1BE4-4B03-BCEB-59AA5E34656C}" dt="2025-01-18T00:32:30.324" v="8112" actId="255"/>
          <ac:graphicFrameMkLst>
            <pc:docMk/>
            <pc:sldMk cId="81795018" sldId="263"/>
            <ac:graphicFrameMk id="2" creationId="{8B29C972-BBB1-0DB6-D64D-3A3FB71F8E1A}"/>
          </ac:graphicFrameMkLst>
        </pc:graphicFrameChg>
      </pc:sldChg>
      <pc:sldChg chg="addSp delSp modSp new mod">
        <pc:chgData name="Andres Flores" userId="cbb745aa252d2737" providerId="LiveId" clId="{4E93CD42-1BE4-4B03-BCEB-59AA5E34656C}" dt="2025-01-26T04:55:43.862" v="12756" actId="14861"/>
        <pc:sldMkLst>
          <pc:docMk/>
          <pc:sldMk cId="317085637" sldId="264"/>
        </pc:sldMkLst>
        <pc:spChg chg="add mod">
          <ac:chgData name="Andres Flores" userId="cbb745aa252d2737" providerId="LiveId" clId="{4E93CD42-1BE4-4B03-BCEB-59AA5E34656C}" dt="2025-01-15T04:11:16.856" v="1285" actId="12788"/>
          <ac:spMkLst>
            <pc:docMk/>
            <pc:sldMk cId="317085637" sldId="264"/>
            <ac:spMk id="2" creationId="{D89E5F70-E64E-9A7E-AD7E-74E6FEBC5743}"/>
          </ac:spMkLst>
        </pc:spChg>
        <pc:spChg chg="add mod">
          <ac:chgData name="Andres Flores" userId="cbb745aa252d2737" providerId="LiveId" clId="{4E93CD42-1BE4-4B03-BCEB-59AA5E34656C}" dt="2025-01-15T04:11:42.292" v="1287" actId="1076"/>
          <ac:spMkLst>
            <pc:docMk/>
            <pc:sldMk cId="317085637" sldId="264"/>
            <ac:spMk id="3" creationId="{0CD9B238-0E37-E4AD-7C51-6AD7430B904D}"/>
          </ac:spMkLst>
        </pc:spChg>
        <pc:spChg chg="add mod">
          <ac:chgData name="Andres Flores" userId="cbb745aa252d2737" providerId="LiveId" clId="{4E93CD42-1BE4-4B03-BCEB-59AA5E34656C}" dt="2025-01-15T04:01:26.882" v="1153" actId="20577"/>
          <ac:spMkLst>
            <pc:docMk/>
            <pc:sldMk cId="317085637" sldId="264"/>
            <ac:spMk id="4" creationId="{10055355-9AE2-4A53-9C05-274A651641AA}"/>
          </ac:spMkLst>
        </pc:spChg>
        <pc:spChg chg="add mod">
          <ac:chgData name="Andres Flores" userId="cbb745aa252d2737" providerId="LiveId" clId="{4E93CD42-1BE4-4B03-BCEB-59AA5E34656C}" dt="2025-01-15T05:35:17.550" v="2204" actId="1076"/>
          <ac:spMkLst>
            <pc:docMk/>
            <pc:sldMk cId="317085637" sldId="264"/>
            <ac:spMk id="5" creationId="{1FEAB24A-3184-68AE-D7B7-0ED5E625BEBD}"/>
          </ac:spMkLst>
        </pc:spChg>
        <pc:spChg chg="add mod">
          <ac:chgData name="Andres Flores" userId="cbb745aa252d2737" providerId="LiveId" clId="{4E93CD42-1BE4-4B03-BCEB-59AA5E34656C}" dt="2025-01-15T04:10:47.621" v="1281" actId="1076"/>
          <ac:spMkLst>
            <pc:docMk/>
            <pc:sldMk cId="317085637" sldId="264"/>
            <ac:spMk id="6" creationId="{21335DAF-DF07-EEFA-D3A0-DB9FA09DBA45}"/>
          </ac:spMkLst>
        </pc:spChg>
        <pc:spChg chg="add mod">
          <ac:chgData name="Andres Flores" userId="cbb745aa252d2737" providerId="LiveId" clId="{4E93CD42-1BE4-4B03-BCEB-59AA5E34656C}" dt="2025-01-26T04:55:43.862" v="12756" actId="14861"/>
          <ac:spMkLst>
            <pc:docMk/>
            <pc:sldMk cId="317085637" sldId="264"/>
            <ac:spMk id="8" creationId="{00611554-0BC0-35F7-7072-A6F2FBF1923D}"/>
          </ac:spMkLst>
        </pc:spChg>
        <pc:graphicFrameChg chg="add mod modGraphic">
          <ac:chgData name="Andres Flores" userId="cbb745aa252d2737" providerId="LiveId" clId="{4E93CD42-1BE4-4B03-BCEB-59AA5E34656C}" dt="2025-01-15T14:33:43.084" v="2614" actId="113"/>
          <ac:graphicFrameMkLst>
            <pc:docMk/>
            <pc:sldMk cId="317085637" sldId="264"/>
            <ac:graphicFrameMk id="7" creationId="{CA164972-00C9-B5FA-3AA7-DE95863EB19A}"/>
          </ac:graphicFrameMkLst>
        </pc:graphicFrameChg>
        <pc:graphicFrameChg chg="add mod modGraphic">
          <ac:chgData name="Andres Flores" userId="cbb745aa252d2737" providerId="LiveId" clId="{4E93CD42-1BE4-4B03-BCEB-59AA5E34656C}" dt="2025-01-15T04:47:42.634" v="1606" actId="1076"/>
          <ac:graphicFrameMkLst>
            <pc:docMk/>
            <pc:sldMk cId="317085637" sldId="264"/>
            <ac:graphicFrameMk id="9" creationId="{8E667695-8B81-A142-F890-90051C8F7E8D}"/>
          </ac:graphicFrameMkLst>
        </pc:graphicFrameChg>
      </pc:sldChg>
      <pc:sldChg chg="addSp delSp modSp add del mod">
        <pc:chgData name="Andres Flores" userId="cbb745aa252d2737" providerId="LiveId" clId="{4E93CD42-1BE4-4B03-BCEB-59AA5E34656C}" dt="2025-01-15T04:13:06.312" v="1297" actId="47"/>
        <pc:sldMkLst>
          <pc:docMk/>
          <pc:sldMk cId="231436101" sldId="265"/>
        </pc:sldMkLst>
      </pc:sldChg>
      <pc:sldChg chg="addSp delSp modSp add mod">
        <pc:chgData name="Andres Flores" userId="cbb745aa252d2737" providerId="LiveId" clId="{4E93CD42-1BE4-4B03-BCEB-59AA5E34656C}" dt="2025-01-26T04:55:52.259" v="12757" actId="14861"/>
        <pc:sldMkLst>
          <pc:docMk/>
          <pc:sldMk cId="1262068965" sldId="266"/>
        </pc:sldMkLst>
        <pc:spChg chg="add mod">
          <ac:chgData name="Andres Flores" userId="cbb745aa252d2737" providerId="LiveId" clId="{4E93CD42-1BE4-4B03-BCEB-59AA5E34656C}" dt="2025-01-15T04:12:12.871" v="1290"/>
          <ac:spMkLst>
            <pc:docMk/>
            <pc:sldMk cId="1262068965" sldId="266"/>
            <ac:spMk id="2" creationId="{061E21E4-00DA-BCE0-C4EA-94546C37AB1D}"/>
          </ac:spMkLst>
        </pc:spChg>
        <pc:spChg chg="add mod">
          <ac:chgData name="Andres Flores" userId="cbb745aa252d2737" providerId="LiveId" clId="{4E93CD42-1BE4-4B03-BCEB-59AA5E34656C}" dt="2025-01-15T04:12:12.871" v="1290"/>
          <ac:spMkLst>
            <pc:docMk/>
            <pc:sldMk cId="1262068965" sldId="266"/>
            <ac:spMk id="3" creationId="{A757C099-96B5-6170-F0F8-C6B3C9DD69EB}"/>
          </ac:spMkLst>
        </pc:spChg>
        <pc:spChg chg="add mod">
          <ac:chgData name="Andres Flores" userId="cbb745aa252d2737" providerId="LiveId" clId="{4E93CD42-1BE4-4B03-BCEB-59AA5E34656C}" dt="2025-01-15T05:35:27.491" v="2205" actId="1076"/>
          <ac:spMkLst>
            <pc:docMk/>
            <pc:sldMk cId="1262068965" sldId="266"/>
            <ac:spMk id="5" creationId="{A7B52E7C-E99B-B7CC-C31E-218113D4B922}"/>
          </ac:spMkLst>
        </pc:spChg>
        <pc:spChg chg="add mod">
          <ac:chgData name="Andres Flores" userId="cbb745aa252d2737" providerId="LiveId" clId="{4E93CD42-1BE4-4B03-BCEB-59AA5E34656C}" dt="2025-01-15T04:12:40.122" v="1294" actId="1076"/>
          <ac:spMkLst>
            <pc:docMk/>
            <pc:sldMk cId="1262068965" sldId="266"/>
            <ac:spMk id="6" creationId="{91EAD204-9C6E-AA1E-E2AA-B3400581A10F}"/>
          </ac:spMkLst>
        </pc:spChg>
        <pc:spChg chg="add mod">
          <ac:chgData name="Andres Flores" userId="cbb745aa252d2737" providerId="LiveId" clId="{4E93CD42-1BE4-4B03-BCEB-59AA5E34656C}" dt="2025-01-26T04:55:52.259" v="12757" actId="14861"/>
          <ac:spMkLst>
            <pc:docMk/>
            <pc:sldMk cId="1262068965" sldId="266"/>
            <ac:spMk id="8" creationId="{68A25423-91FE-3547-7B53-57F743711A16}"/>
          </ac:spMkLst>
        </pc:spChg>
        <pc:graphicFrameChg chg="mod">
          <ac:chgData name="Andres Flores" userId="cbb745aa252d2737" providerId="LiveId" clId="{4E93CD42-1BE4-4B03-BCEB-59AA5E34656C}" dt="2025-01-15T14:33:56.553" v="2618" actId="207"/>
          <ac:graphicFrameMkLst>
            <pc:docMk/>
            <pc:sldMk cId="1262068965" sldId="266"/>
            <ac:graphicFrameMk id="7" creationId="{92449A21-FFD6-8864-53A1-041378695AB8}"/>
          </ac:graphicFrameMkLst>
        </pc:graphicFrameChg>
        <pc:graphicFrameChg chg="add mod">
          <ac:chgData name="Andres Flores" userId="cbb745aa252d2737" providerId="LiveId" clId="{4E93CD42-1BE4-4B03-BCEB-59AA5E34656C}" dt="2025-01-15T05:16:35.485" v="1926" actId="1076"/>
          <ac:graphicFrameMkLst>
            <pc:docMk/>
            <pc:sldMk cId="1262068965" sldId="266"/>
            <ac:graphicFrameMk id="9" creationId="{96F2C842-745C-243B-6F6D-1726DE03EC7A}"/>
          </ac:graphicFrameMkLst>
        </pc:graphicFrameChg>
      </pc:sldChg>
      <pc:sldChg chg="add del">
        <pc:chgData name="Andres Flores" userId="cbb745aa252d2737" providerId="LiveId" clId="{4E93CD42-1BE4-4B03-BCEB-59AA5E34656C}" dt="2025-01-15T04:07:47.805" v="1249" actId="47"/>
        <pc:sldMkLst>
          <pc:docMk/>
          <pc:sldMk cId="3586107027" sldId="266"/>
        </pc:sldMkLst>
      </pc:sldChg>
      <pc:sldChg chg="addSp modSp add mod">
        <pc:chgData name="Andres Flores" userId="cbb745aa252d2737" providerId="LiveId" clId="{4E93CD42-1BE4-4B03-BCEB-59AA5E34656C}" dt="2025-01-26T04:56:06.219" v="12758" actId="14861"/>
        <pc:sldMkLst>
          <pc:docMk/>
          <pc:sldMk cId="709959928" sldId="267"/>
        </pc:sldMkLst>
        <pc:spChg chg="mod">
          <ac:chgData name="Andres Flores" userId="cbb745aa252d2737" providerId="LiveId" clId="{4E93CD42-1BE4-4B03-BCEB-59AA5E34656C}" dt="2025-01-15T04:13:43.297" v="1310" actId="20577"/>
          <ac:spMkLst>
            <pc:docMk/>
            <pc:sldMk cId="709959928" sldId="267"/>
            <ac:spMk id="4" creationId="{9D583933-F228-4F3A-0405-83577B7F8566}"/>
          </ac:spMkLst>
        </pc:spChg>
        <pc:spChg chg="mod">
          <ac:chgData name="Andres Flores" userId="cbb745aa252d2737" providerId="LiveId" clId="{4E93CD42-1BE4-4B03-BCEB-59AA5E34656C}" dt="2025-01-15T04:22:29.196" v="1413" actId="1076"/>
          <ac:spMkLst>
            <pc:docMk/>
            <pc:sldMk cId="709959928" sldId="267"/>
            <ac:spMk id="5" creationId="{02293500-654F-47AE-04AC-C6B68EF09994}"/>
          </ac:spMkLst>
        </pc:spChg>
        <pc:spChg chg="mod">
          <ac:chgData name="Andres Flores" userId="cbb745aa252d2737" providerId="LiveId" clId="{4E93CD42-1BE4-4B03-BCEB-59AA5E34656C}" dt="2025-01-15T04:22:20.460" v="1411" actId="1076"/>
          <ac:spMkLst>
            <pc:docMk/>
            <pc:sldMk cId="709959928" sldId="267"/>
            <ac:spMk id="6" creationId="{85151E8A-F473-87BE-CF81-7C0DD2A912D9}"/>
          </ac:spMkLst>
        </pc:spChg>
        <pc:spChg chg="add mod">
          <ac:chgData name="Andres Flores" userId="cbb745aa252d2737" providerId="LiveId" clId="{4E93CD42-1BE4-4B03-BCEB-59AA5E34656C}" dt="2025-01-26T04:56:06.219" v="12758" actId="14861"/>
          <ac:spMkLst>
            <pc:docMk/>
            <pc:sldMk cId="709959928" sldId="267"/>
            <ac:spMk id="8" creationId="{BA07BC17-B584-B286-BF24-09819DE1776C}"/>
          </ac:spMkLst>
        </pc:spChg>
        <pc:graphicFrameChg chg="mod modGraphic">
          <ac:chgData name="Andres Flores" userId="cbb745aa252d2737" providerId="LiveId" clId="{4E93CD42-1BE4-4B03-BCEB-59AA5E34656C}" dt="2025-01-15T14:34:09.219" v="2622" actId="207"/>
          <ac:graphicFrameMkLst>
            <pc:docMk/>
            <pc:sldMk cId="709959928" sldId="267"/>
            <ac:graphicFrameMk id="7" creationId="{B04AF237-89BF-BB0C-9116-87EB4E395FB9}"/>
          </ac:graphicFrameMkLst>
        </pc:graphicFrameChg>
        <pc:graphicFrameChg chg="mod">
          <ac:chgData name="Andres Flores" userId="cbb745aa252d2737" providerId="LiveId" clId="{4E93CD42-1BE4-4B03-BCEB-59AA5E34656C}" dt="2025-01-15T04:23:56.840" v="1431" actId="20577"/>
          <ac:graphicFrameMkLst>
            <pc:docMk/>
            <pc:sldMk cId="709959928" sldId="267"/>
            <ac:graphicFrameMk id="9" creationId="{068C0B97-BB26-EC81-8536-B566611C187D}"/>
          </ac:graphicFrameMkLst>
        </pc:graphicFrameChg>
      </pc:sldChg>
      <pc:sldChg chg="add del">
        <pc:chgData name="Andres Flores" userId="cbb745aa252d2737" providerId="LiveId" clId="{4E93CD42-1BE4-4B03-BCEB-59AA5E34656C}" dt="2025-01-15T04:36:09.185" v="1523" actId="47"/>
        <pc:sldMkLst>
          <pc:docMk/>
          <pc:sldMk cId="2759512445" sldId="268"/>
        </pc:sldMkLst>
      </pc:sldChg>
      <pc:sldChg chg="addSp delSp modSp add mod">
        <pc:chgData name="Andres Flores" userId="cbb745aa252d2737" providerId="LiveId" clId="{4E93CD42-1BE4-4B03-BCEB-59AA5E34656C}" dt="2025-01-26T04:56:12.705" v="12759" actId="14861"/>
        <pc:sldMkLst>
          <pc:docMk/>
          <pc:sldMk cId="3142980917" sldId="268"/>
        </pc:sldMkLst>
        <pc:spChg chg="mod">
          <ac:chgData name="Andres Flores" userId="cbb745aa252d2737" providerId="LiveId" clId="{4E93CD42-1BE4-4B03-BCEB-59AA5E34656C}" dt="2025-01-15T04:38:41.905" v="1538" actId="20577"/>
          <ac:spMkLst>
            <pc:docMk/>
            <pc:sldMk cId="3142980917" sldId="268"/>
            <ac:spMk id="4" creationId="{086D8930-1383-A0F9-D298-7AF4C2FD6BE7}"/>
          </ac:spMkLst>
        </pc:spChg>
        <pc:spChg chg="mod">
          <ac:chgData name="Andres Flores" userId="cbb745aa252d2737" providerId="LiveId" clId="{4E93CD42-1BE4-4B03-BCEB-59AA5E34656C}" dt="2025-01-15T04:46:43.645" v="1601" actId="1076"/>
          <ac:spMkLst>
            <pc:docMk/>
            <pc:sldMk cId="3142980917" sldId="268"/>
            <ac:spMk id="5" creationId="{916ECBE6-41C4-83DA-0F10-71F2DF213767}"/>
          </ac:spMkLst>
        </pc:spChg>
        <pc:spChg chg="mod">
          <ac:chgData name="Andres Flores" userId="cbb745aa252d2737" providerId="LiveId" clId="{4E93CD42-1BE4-4B03-BCEB-59AA5E34656C}" dt="2025-01-15T05:35:54.402" v="2207" actId="1076"/>
          <ac:spMkLst>
            <pc:docMk/>
            <pc:sldMk cId="3142980917" sldId="268"/>
            <ac:spMk id="6" creationId="{55E0B909-AD2D-923F-22C6-3FB944F35C35}"/>
          </ac:spMkLst>
        </pc:spChg>
        <pc:spChg chg="add mod">
          <ac:chgData name="Andres Flores" userId="cbb745aa252d2737" providerId="LiveId" clId="{4E93CD42-1BE4-4B03-BCEB-59AA5E34656C}" dt="2025-01-15T05:25:49.838" v="2036" actId="114"/>
          <ac:spMkLst>
            <pc:docMk/>
            <pc:sldMk cId="3142980917" sldId="268"/>
            <ac:spMk id="8" creationId="{C4A7F76A-DD63-3204-88E0-C1086A769CBA}"/>
          </ac:spMkLst>
        </pc:spChg>
        <pc:spChg chg="add mod">
          <ac:chgData name="Andres Flores" userId="cbb745aa252d2737" providerId="LiveId" clId="{4E93CD42-1BE4-4B03-BCEB-59AA5E34656C}" dt="2025-01-26T04:56:12.705" v="12759" actId="14861"/>
          <ac:spMkLst>
            <pc:docMk/>
            <pc:sldMk cId="3142980917" sldId="268"/>
            <ac:spMk id="10" creationId="{1BDC0A2C-F71D-CF54-E086-B60750FEACC7}"/>
          </ac:spMkLst>
        </pc:spChg>
        <pc:graphicFrameChg chg="mod modGraphic">
          <ac:chgData name="Andres Flores" userId="cbb745aa252d2737" providerId="LiveId" clId="{4E93CD42-1BE4-4B03-BCEB-59AA5E34656C}" dt="2025-01-15T14:34:31.558" v="2626" actId="113"/>
          <ac:graphicFrameMkLst>
            <pc:docMk/>
            <pc:sldMk cId="3142980917" sldId="268"/>
            <ac:graphicFrameMk id="7" creationId="{172E07A8-5778-8250-D735-EB1CCD2AA5A6}"/>
          </ac:graphicFrameMkLst>
        </pc:graphicFrameChg>
        <pc:graphicFrameChg chg="mod">
          <ac:chgData name="Andres Flores" userId="cbb745aa252d2737" providerId="LiveId" clId="{4E93CD42-1BE4-4B03-BCEB-59AA5E34656C}" dt="2025-01-15T04:50:01.711" v="1628" actId="20577"/>
          <ac:graphicFrameMkLst>
            <pc:docMk/>
            <pc:sldMk cId="3142980917" sldId="268"/>
            <ac:graphicFrameMk id="9" creationId="{8D45EB0B-87BC-D350-11E4-367B9068108D}"/>
          </ac:graphicFrameMkLst>
        </pc:graphicFrameChg>
      </pc:sldChg>
      <pc:sldChg chg="addSp delSp modSp add mod">
        <pc:chgData name="Andres Flores" userId="cbb745aa252d2737" providerId="LiveId" clId="{4E93CD42-1BE4-4B03-BCEB-59AA5E34656C}" dt="2025-01-26T04:56:21.842" v="12760" actId="14861"/>
        <pc:sldMkLst>
          <pc:docMk/>
          <pc:sldMk cId="2050755595" sldId="269"/>
        </pc:sldMkLst>
        <pc:spChg chg="mod">
          <ac:chgData name="Andres Flores" userId="cbb745aa252d2737" providerId="LiveId" clId="{4E93CD42-1BE4-4B03-BCEB-59AA5E34656C}" dt="2025-01-15T05:11:55.475" v="1842" actId="20577"/>
          <ac:spMkLst>
            <pc:docMk/>
            <pc:sldMk cId="2050755595" sldId="269"/>
            <ac:spMk id="4" creationId="{218C98B4-FE85-4E1B-E348-76DC45D96619}"/>
          </ac:spMkLst>
        </pc:spChg>
        <pc:spChg chg="mod">
          <ac:chgData name="Andres Flores" userId="cbb745aa252d2737" providerId="LiveId" clId="{4E93CD42-1BE4-4B03-BCEB-59AA5E34656C}" dt="2025-01-15T05:15:59.943" v="1922" actId="1076"/>
          <ac:spMkLst>
            <pc:docMk/>
            <pc:sldMk cId="2050755595" sldId="269"/>
            <ac:spMk id="5" creationId="{A1E3836A-ABCE-D78D-D067-2EDA70E975C3}"/>
          </ac:spMkLst>
        </pc:spChg>
        <pc:spChg chg="mod">
          <ac:chgData name="Andres Flores" userId="cbb745aa252d2737" providerId="LiveId" clId="{4E93CD42-1BE4-4B03-BCEB-59AA5E34656C}" dt="2025-01-15T05:36:05.874" v="2208" actId="1076"/>
          <ac:spMkLst>
            <pc:docMk/>
            <pc:sldMk cId="2050755595" sldId="269"/>
            <ac:spMk id="6" creationId="{32DEE70E-DC86-BD65-2B1C-9430D08342A7}"/>
          </ac:spMkLst>
        </pc:spChg>
        <pc:spChg chg="mod">
          <ac:chgData name="Andres Flores" userId="cbb745aa252d2737" providerId="LiveId" clId="{4E93CD42-1BE4-4B03-BCEB-59AA5E34656C}" dt="2025-01-15T05:25:41.665" v="2032" actId="114"/>
          <ac:spMkLst>
            <pc:docMk/>
            <pc:sldMk cId="2050755595" sldId="269"/>
            <ac:spMk id="8" creationId="{A1E36834-3666-3146-C97D-C414696AC440}"/>
          </ac:spMkLst>
        </pc:spChg>
        <pc:spChg chg="add mod">
          <ac:chgData name="Andres Flores" userId="cbb745aa252d2737" providerId="LiveId" clId="{4E93CD42-1BE4-4B03-BCEB-59AA5E34656C}" dt="2025-01-26T04:56:21.842" v="12760" actId="14861"/>
          <ac:spMkLst>
            <pc:docMk/>
            <pc:sldMk cId="2050755595" sldId="269"/>
            <ac:spMk id="10" creationId="{E3040199-1BDF-32EB-F6F8-A5AA0DFE884F}"/>
          </ac:spMkLst>
        </pc:spChg>
        <pc:graphicFrameChg chg="mod">
          <ac:chgData name="Andres Flores" userId="cbb745aa252d2737" providerId="LiveId" clId="{4E93CD42-1BE4-4B03-BCEB-59AA5E34656C}" dt="2025-01-15T14:34:43.030" v="2630" actId="113"/>
          <ac:graphicFrameMkLst>
            <pc:docMk/>
            <pc:sldMk cId="2050755595" sldId="269"/>
            <ac:graphicFrameMk id="7" creationId="{5E58C6B7-BC1F-42C5-6D0C-1735C3D97EAF}"/>
          </ac:graphicFrameMkLst>
        </pc:graphicFrameChg>
        <pc:graphicFrameChg chg="mod">
          <ac:chgData name="Andres Flores" userId="cbb745aa252d2737" providerId="LiveId" clId="{4E93CD42-1BE4-4B03-BCEB-59AA5E34656C}" dt="2025-01-15T05:17:55.919" v="1936" actId="20577"/>
          <ac:graphicFrameMkLst>
            <pc:docMk/>
            <pc:sldMk cId="2050755595" sldId="269"/>
            <ac:graphicFrameMk id="9" creationId="{F44C156B-055F-247E-EE68-2A729A3EF865}"/>
          </ac:graphicFrameMkLst>
        </pc:graphicFrameChg>
      </pc:sldChg>
      <pc:sldChg chg="addSp delSp modSp add del mod">
        <pc:chgData name="Andres Flores" userId="cbb745aa252d2737" providerId="LiveId" clId="{4E93CD42-1BE4-4B03-BCEB-59AA5E34656C}" dt="2025-01-15T14:20:40.880" v="2457" actId="47"/>
        <pc:sldMkLst>
          <pc:docMk/>
          <pc:sldMk cId="1483566580" sldId="270"/>
        </pc:sldMkLst>
      </pc:sldChg>
      <pc:sldChg chg="addSp delSp modSp new mod ord">
        <pc:chgData name="Andres Flores" userId="cbb745aa252d2737" providerId="LiveId" clId="{4E93CD42-1BE4-4B03-BCEB-59AA5E34656C}" dt="2025-01-15T19:17:03.922" v="2963"/>
        <pc:sldMkLst>
          <pc:docMk/>
          <pc:sldMk cId="2617337179" sldId="271"/>
        </pc:sldMkLst>
        <pc:graphicFrameChg chg="add mod modGraphic">
          <ac:chgData name="Andres Flores" userId="cbb745aa252d2737" providerId="LiveId" clId="{4E93CD42-1BE4-4B03-BCEB-59AA5E34656C}" dt="2025-01-15T14:45:24.535" v="2959" actId="12788"/>
          <ac:graphicFrameMkLst>
            <pc:docMk/>
            <pc:sldMk cId="2617337179" sldId="271"/>
            <ac:graphicFrameMk id="3" creationId="{D7DE20A3-7127-6239-7C6D-ADDCCF907409}"/>
          </ac:graphicFrameMkLst>
        </pc:graphicFrameChg>
      </pc:sldChg>
      <pc:sldChg chg="addSp delSp modSp add mod">
        <pc:chgData name="Andres Flores" userId="cbb745aa252d2737" providerId="LiveId" clId="{4E93CD42-1BE4-4B03-BCEB-59AA5E34656C}" dt="2025-01-26T04:56:31.293" v="12761" actId="14861"/>
        <pc:sldMkLst>
          <pc:docMk/>
          <pc:sldMk cId="678790478" sldId="272"/>
        </pc:sldMkLst>
        <pc:spChg chg="add mod">
          <ac:chgData name="Andres Flores" userId="cbb745aa252d2737" providerId="LiveId" clId="{4E93CD42-1BE4-4B03-BCEB-59AA5E34656C}" dt="2025-01-15T14:19:10.004" v="2438"/>
          <ac:spMkLst>
            <pc:docMk/>
            <pc:sldMk cId="678790478" sldId="272"/>
            <ac:spMk id="10" creationId="{FB8F4DC4-31F7-5674-54F5-617A43C95C01}"/>
          </ac:spMkLst>
        </pc:spChg>
        <pc:spChg chg="add mod">
          <ac:chgData name="Andres Flores" userId="cbb745aa252d2737" providerId="LiveId" clId="{4E93CD42-1BE4-4B03-BCEB-59AA5E34656C}" dt="2025-01-15T14:19:10.004" v="2438"/>
          <ac:spMkLst>
            <pc:docMk/>
            <pc:sldMk cId="678790478" sldId="272"/>
            <ac:spMk id="11" creationId="{9508676A-FE97-ED4E-50A2-A04A76F20F14}"/>
          </ac:spMkLst>
        </pc:spChg>
        <pc:spChg chg="add mod">
          <ac:chgData name="Andres Flores" userId="cbb745aa252d2737" providerId="LiveId" clId="{4E93CD42-1BE4-4B03-BCEB-59AA5E34656C}" dt="2025-01-15T14:19:18.575" v="2440" actId="20577"/>
          <ac:spMkLst>
            <pc:docMk/>
            <pc:sldMk cId="678790478" sldId="272"/>
            <ac:spMk id="12" creationId="{8941D435-4211-175C-973E-04093A27CA03}"/>
          </ac:spMkLst>
        </pc:spChg>
        <pc:spChg chg="add mod">
          <ac:chgData name="Andres Flores" userId="cbb745aa252d2737" providerId="LiveId" clId="{4E93CD42-1BE4-4B03-BCEB-59AA5E34656C}" dt="2025-01-15T14:19:15.640" v="2439" actId="20577"/>
          <ac:spMkLst>
            <pc:docMk/>
            <pc:sldMk cId="678790478" sldId="272"/>
            <ac:spMk id="13" creationId="{EC0AE3DE-9B83-4684-76A1-DEFB47BF7EFB}"/>
          </ac:spMkLst>
        </pc:spChg>
        <pc:spChg chg="add mod">
          <ac:chgData name="Andres Flores" userId="cbb745aa252d2737" providerId="LiveId" clId="{4E93CD42-1BE4-4B03-BCEB-59AA5E34656C}" dt="2025-01-26T04:56:31.293" v="12761" actId="14861"/>
          <ac:spMkLst>
            <pc:docMk/>
            <pc:sldMk cId="678790478" sldId="272"/>
            <ac:spMk id="15" creationId="{76D350B7-6493-528E-EA57-361397E9ABD3}"/>
          </ac:spMkLst>
        </pc:spChg>
        <pc:graphicFrameChg chg="mod">
          <ac:chgData name="Andres Flores" userId="cbb745aa252d2737" providerId="LiveId" clId="{4E93CD42-1BE4-4B03-BCEB-59AA5E34656C}" dt="2025-01-15T14:34:54.715" v="2634" actId="113"/>
          <ac:graphicFrameMkLst>
            <pc:docMk/>
            <pc:sldMk cId="678790478" sldId="272"/>
            <ac:graphicFrameMk id="7" creationId="{04C19C84-13A9-3B35-C83C-B6C94ED167AC}"/>
          </ac:graphicFrameMkLst>
        </pc:graphicFrameChg>
        <pc:graphicFrameChg chg="add mod">
          <ac:chgData name="Andres Flores" userId="cbb745aa252d2737" providerId="LiveId" clId="{4E93CD42-1BE4-4B03-BCEB-59AA5E34656C}" dt="2025-01-15T14:19:10.004" v="2438"/>
          <ac:graphicFrameMkLst>
            <pc:docMk/>
            <pc:sldMk cId="678790478" sldId="272"/>
            <ac:graphicFrameMk id="14" creationId="{C168B520-4DE3-26C9-AF3D-108E37CCC793}"/>
          </ac:graphicFrameMkLst>
        </pc:graphicFrameChg>
      </pc:sldChg>
      <pc:sldChg chg="modSp new mod ord">
        <pc:chgData name="Andres Flores" userId="cbb745aa252d2737" providerId="LiveId" clId="{4E93CD42-1BE4-4B03-BCEB-59AA5E34656C}" dt="2025-01-15T19:17:24.286" v="2976"/>
        <pc:sldMkLst>
          <pc:docMk/>
          <pc:sldMk cId="1669156312" sldId="273"/>
        </pc:sldMkLst>
        <pc:spChg chg="mod">
          <ac:chgData name="Andres Flores" userId="cbb745aa252d2737" providerId="LiveId" clId="{4E93CD42-1BE4-4B03-BCEB-59AA5E34656C}" dt="2025-01-15T14:37:16.377" v="2684" actId="20577"/>
          <ac:spMkLst>
            <pc:docMk/>
            <pc:sldMk cId="1669156312" sldId="273"/>
            <ac:spMk id="2" creationId="{B8DC05A4-B671-8066-B62F-72F923F7C660}"/>
          </ac:spMkLst>
        </pc:spChg>
        <pc:spChg chg="mod">
          <ac:chgData name="Andres Flores" userId="cbb745aa252d2737" providerId="LiveId" clId="{4E93CD42-1BE4-4B03-BCEB-59AA5E34656C}" dt="2025-01-15T14:37:31.136" v="2706" actId="20577"/>
          <ac:spMkLst>
            <pc:docMk/>
            <pc:sldMk cId="1669156312" sldId="273"/>
            <ac:spMk id="3" creationId="{95DF5CA1-B0B9-C1AB-0D90-D7C8042A4BA0}"/>
          </ac:spMkLst>
        </pc:spChg>
      </pc:sldChg>
      <pc:sldChg chg="modSp add mod">
        <pc:chgData name="Andres Flores" userId="cbb745aa252d2737" providerId="LiveId" clId="{4E93CD42-1BE4-4B03-BCEB-59AA5E34656C}" dt="2025-01-27T16:41:06.888" v="12853" actId="20577"/>
        <pc:sldMkLst>
          <pc:docMk/>
          <pc:sldMk cId="2407461964" sldId="274"/>
        </pc:sldMkLst>
        <pc:spChg chg="mod">
          <ac:chgData name="Andres Flores" userId="cbb745aa252d2737" providerId="LiveId" clId="{4E93CD42-1BE4-4B03-BCEB-59AA5E34656C}" dt="2025-01-27T16:41:06.888" v="12853" actId="20577"/>
          <ac:spMkLst>
            <pc:docMk/>
            <pc:sldMk cId="2407461964" sldId="274"/>
            <ac:spMk id="2" creationId="{1C291882-2984-305F-A251-B811DFA53F3E}"/>
          </ac:spMkLst>
        </pc:spChg>
      </pc:sldChg>
      <pc:sldChg chg="addSp modSp new mod">
        <pc:chgData name="Andres Flores" userId="cbb745aa252d2737" providerId="LiveId" clId="{4E93CD42-1BE4-4B03-BCEB-59AA5E34656C}" dt="2025-01-17T23:34:15.788" v="7037" actId="207"/>
        <pc:sldMkLst>
          <pc:docMk/>
          <pc:sldMk cId="854268527" sldId="275"/>
        </pc:sldMkLst>
        <pc:graphicFrameChg chg="add mod modGraphic">
          <ac:chgData name="Andres Flores" userId="cbb745aa252d2737" providerId="LiveId" clId="{4E93CD42-1BE4-4B03-BCEB-59AA5E34656C}" dt="2025-01-17T23:34:15.788" v="7037" actId="207"/>
          <ac:graphicFrameMkLst>
            <pc:docMk/>
            <pc:sldMk cId="854268527" sldId="275"/>
            <ac:graphicFrameMk id="2" creationId="{9F90D42D-0C26-4108-F52F-FC2161037F7F}"/>
          </ac:graphicFrameMkLst>
        </pc:graphicFrameChg>
        <pc:graphicFrameChg chg="add mod modGraphic">
          <ac:chgData name="Andres Flores" userId="cbb745aa252d2737" providerId="LiveId" clId="{4E93CD42-1BE4-4B03-BCEB-59AA5E34656C}" dt="2025-01-16T03:55:05.027" v="4231" actId="114"/>
          <ac:graphicFrameMkLst>
            <pc:docMk/>
            <pc:sldMk cId="854268527" sldId="275"/>
            <ac:graphicFrameMk id="3" creationId="{5ADED0A2-0578-E1EA-6F2B-D3328646FFEB}"/>
          </ac:graphicFrameMkLst>
        </pc:graphicFrameChg>
      </pc:sldChg>
      <pc:sldChg chg="modSp add mod">
        <pc:chgData name="Andres Flores" userId="cbb745aa252d2737" providerId="LiveId" clId="{4E93CD42-1BE4-4B03-BCEB-59AA5E34656C}" dt="2025-01-17T23:34:37.487" v="7040" actId="207"/>
        <pc:sldMkLst>
          <pc:docMk/>
          <pc:sldMk cId="839809728" sldId="276"/>
        </pc:sldMkLst>
        <pc:graphicFrameChg chg="mod">
          <ac:chgData name="Andres Flores" userId="cbb745aa252d2737" providerId="LiveId" clId="{4E93CD42-1BE4-4B03-BCEB-59AA5E34656C}" dt="2025-01-17T23:34:37.487" v="7040" actId="207"/>
          <ac:graphicFrameMkLst>
            <pc:docMk/>
            <pc:sldMk cId="839809728" sldId="276"/>
            <ac:graphicFrameMk id="2" creationId="{F77A7AC0-6FE5-B5CD-DB83-8B1FE247A8EC}"/>
          </ac:graphicFrameMkLst>
        </pc:graphicFrameChg>
        <pc:graphicFrameChg chg="mod">
          <ac:chgData name="Andres Flores" userId="cbb745aa252d2737" providerId="LiveId" clId="{4E93CD42-1BE4-4B03-BCEB-59AA5E34656C}" dt="2025-01-16T04:20:54.407" v="4392" actId="16959"/>
          <ac:graphicFrameMkLst>
            <pc:docMk/>
            <pc:sldMk cId="839809728" sldId="276"/>
            <ac:graphicFrameMk id="3" creationId="{AE721CC4-0CDA-F402-EBB9-7DDB20BF7E7D}"/>
          </ac:graphicFrameMkLst>
        </pc:graphicFrameChg>
      </pc:sldChg>
      <pc:sldChg chg="modSp add del mod">
        <pc:chgData name="Andres Flores" userId="cbb745aa252d2737" providerId="LiveId" clId="{4E93CD42-1BE4-4B03-BCEB-59AA5E34656C}" dt="2025-01-16T03:10:21.405" v="3698" actId="47"/>
        <pc:sldMkLst>
          <pc:docMk/>
          <pc:sldMk cId="1665033024" sldId="276"/>
        </pc:sldMkLst>
      </pc:sldChg>
      <pc:sldChg chg="modSp add">
        <pc:chgData name="Andres Flores" userId="cbb745aa252d2737" providerId="LiveId" clId="{4E93CD42-1BE4-4B03-BCEB-59AA5E34656C}" dt="2025-01-17T23:34:21.622" v="7038" actId="207"/>
        <pc:sldMkLst>
          <pc:docMk/>
          <pc:sldMk cId="2680539888" sldId="277"/>
        </pc:sldMkLst>
        <pc:graphicFrameChg chg="mod">
          <ac:chgData name="Andres Flores" userId="cbb745aa252d2737" providerId="LiveId" clId="{4E93CD42-1BE4-4B03-BCEB-59AA5E34656C}" dt="2025-01-17T23:34:21.622" v="7038" actId="207"/>
          <ac:graphicFrameMkLst>
            <pc:docMk/>
            <pc:sldMk cId="2680539888" sldId="277"/>
            <ac:graphicFrameMk id="2" creationId="{D63890BE-9762-A954-66B0-46B856C00F52}"/>
          </ac:graphicFrameMkLst>
        </pc:graphicFrameChg>
        <pc:graphicFrameChg chg="mod">
          <ac:chgData name="Andres Flores" userId="cbb745aa252d2737" providerId="LiveId" clId="{4E93CD42-1BE4-4B03-BCEB-59AA5E34656C}" dt="2025-01-16T03:50:58.938" v="4190" actId="20577"/>
          <ac:graphicFrameMkLst>
            <pc:docMk/>
            <pc:sldMk cId="2680539888" sldId="277"/>
            <ac:graphicFrameMk id="3" creationId="{9771F713-F382-F48F-1181-FC7529C7454C}"/>
          </ac:graphicFrameMkLst>
        </pc:graphicFrameChg>
      </pc:sldChg>
      <pc:sldChg chg="modSp add mod">
        <pc:chgData name="Andres Flores" userId="cbb745aa252d2737" providerId="LiveId" clId="{4E93CD42-1BE4-4B03-BCEB-59AA5E34656C}" dt="2025-01-17T23:34:28.683" v="7039" actId="207"/>
        <pc:sldMkLst>
          <pc:docMk/>
          <pc:sldMk cId="2430108367" sldId="278"/>
        </pc:sldMkLst>
        <pc:graphicFrameChg chg="mod modGraphic">
          <ac:chgData name="Andres Flores" userId="cbb745aa252d2737" providerId="LiveId" clId="{4E93CD42-1BE4-4B03-BCEB-59AA5E34656C}" dt="2025-01-17T23:34:28.683" v="7039" actId="207"/>
          <ac:graphicFrameMkLst>
            <pc:docMk/>
            <pc:sldMk cId="2430108367" sldId="278"/>
            <ac:graphicFrameMk id="2" creationId="{823A0417-A534-4C82-FA94-4586030F2430}"/>
          </ac:graphicFrameMkLst>
        </pc:graphicFrameChg>
        <pc:graphicFrameChg chg="mod modGraphic">
          <ac:chgData name="Andres Flores" userId="cbb745aa252d2737" providerId="LiveId" clId="{4E93CD42-1BE4-4B03-BCEB-59AA5E34656C}" dt="2025-01-16T04:31:00.731" v="4506"/>
          <ac:graphicFrameMkLst>
            <pc:docMk/>
            <pc:sldMk cId="2430108367" sldId="278"/>
            <ac:graphicFrameMk id="3" creationId="{E2A363D4-0EC3-B1DA-F766-E1A954F2CCB0}"/>
          </ac:graphicFrameMkLst>
        </pc:graphicFrameChg>
      </pc:sldChg>
      <pc:sldChg chg="modSp">
        <pc:chgData name="Andres Flores" userId="cbb745aa252d2737" providerId="LiveId" clId="{4E93CD42-1BE4-4B03-BCEB-59AA5E34656C}" dt="2025-01-17T23:34:49.279" v="7042" actId="207"/>
        <pc:sldMkLst>
          <pc:docMk/>
          <pc:sldMk cId="471699853" sldId="279"/>
        </pc:sldMkLst>
        <pc:graphicFrameChg chg="mod">
          <ac:chgData name="Andres Flores" userId="cbb745aa252d2737" providerId="LiveId" clId="{4E93CD42-1BE4-4B03-BCEB-59AA5E34656C}" dt="2025-01-17T23:34:49.279" v="7042" actId="207"/>
          <ac:graphicFrameMkLst>
            <pc:docMk/>
            <pc:sldMk cId="471699853" sldId="279"/>
            <ac:graphicFrameMk id="2" creationId="{2748700C-29BE-451F-9A1C-7E1E65BA2831}"/>
          </ac:graphicFrameMkLst>
        </pc:graphicFrameChg>
      </pc:sldChg>
      <pc:sldChg chg="modSp">
        <pc:chgData name="Andres Flores" userId="cbb745aa252d2737" providerId="LiveId" clId="{4E93CD42-1BE4-4B03-BCEB-59AA5E34656C}" dt="2025-01-17T23:34:43.332" v="7041" actId="207"/>
        <pc:sldMkLst>
          <pc:docMk/>
          <pc:sldMk cId="1978125330" sldId="280"/>
        </pc:sldMkLst>
        <pc:graphicFrameChg chg="mod">
          <ac:chgData name="Andres Flores" userId="cbb745aa252d2737" providerId="LiveId" clId="{4E93CD42-1BE4-4B03-BCEB-59AA5E34656C}" dt="2025-01-17T23:34:43.332" v="7041" actId="207"/>
          <ac:graphicFrameMkLst>
            <pc:docMk/>
            <pc:sldMk cId="1978125330" sldId="280"/>
            <ac:graphicFrameMk id="2" creationId="{BF8CA359-B211-D8DC-5954-464B422E069F}"/>
          </ac:graphicFrameMkLst>
        </pc:graphicFrameChg>
      </pc:sldChg>
      <pc:sldChg chg="addSp modSp ord">
        <pc:chgData name="Andres Flores" userId="cbb745aa252d2737" providerId="LiveId" clId="{4E93CD42-1BE4-4B03-BCEB-59AA5E34656C}" dt="2025-01-17T19:11:04.674" v="6488" actId="1076"/>
        <pc:sldMkLst>
          <pc:docMk/>
          <pc:sldMk cId="4167975257" sldId="283"/>
        </pc:sldMkLst>
        <pc:spChg chg="add mod">
          <ac:chgData name="Andres Flores" userId="cbb745aa252d2737" providerId="LiveId" clId="{4E93CD42-1BE4-4B03-BCEB-59AA5E34656C}" dt="2025-01-17T19:10:50.744" v="6485"/>
          <ac:spMkLst>
            <pc:docMk/>
            <pc:sldMk cId="4167975257" sldId="283"/>
            <ac:spMk id="2" creationId="{DB6980F7-3B20-9386-26FA-654C3B883801}"/>
          </ac:spMkLst>
        </pc:spChg>
        <pc:picChg chg="mod">
          <ac:chgData name="Andres Flores" userId="cbb745aa252d2737" providerId="LiveId" clId="{4E93CD42-1BE4-4B03-BCEB-59AA5E34656C}" dt="2025-01-17T19:11:04.674" v="6488" actId="1076"/>
          <ac:picMkLst>
            <pc:docMk/>
            <pc:sldMk cId="4167975257" sldId="283"/>
            <ac:picMk id="1026" creationId="{42A22050-44B8-38B7-0D9C-C878BBF6A6BB}"/>
          </ac:picMkLst>
        </pc:picChg>
      </pc:sldChg>
      <pc:sldChg chg="ord">
        <pc:chgData name="Andres Flores" userId="cbb745aa252d2737" providerId="LiveId" clId="{4E93CD42-1BE4-4B03-BCEB-59AA5E34656C}" dt="2025-01-17T19:11:37.907" v="6491"/>
        <pc:sldMkLst>
          <pc:docMk/>
          <pc:sldMk cId="1240825251" sldId="284"/>
        </pc:sldMkLst>
      </pc:sldChg>
      <pc:sldChg chg="addSp delSp modSp mod">
        <pc:chgData name="Andres Flores" userId="cbb745aa252d2737" providerId="LiveId" clId="{4E93CD42-1BE4-4B03-BCEB-59AA5E34656C}" dt="2025-01-17T19:13:05.156" v="6497" actId="20577"/>
        <pc:sldMkLst>
          <pc:docMk/>
          <pc:sldMk cId="4280603199" sldId="285"/>
        </pc:sldMkLst>
        <pc:spChg chg="add mod">
          <ac:chgData name="Andres Flores" userId="cbb745aa252d2737" providerId="LiveId" clId="{4E93CD42-1BE4-4B03-BCEB-59AA5E34656C}" dt="2025-01-17T19:04:50.497" v="6446"/>
          <ac:spMkLst>
            <pc:docMk/>
            <pc:sldMk cId="4280603199" sldId="285"/>
            <ac:spMk id="4" creationId="{2B47A057-B6F6-17FA-AC44-488937B8FADF}"/>
          </ac:spMkLst>
        </pc:spChg>
        <pc:graphicFrameChg chg="mod modGraphic">
          <ac:chgData name="Andres Flores" userId="cbb745aa252d2737" providerId="LiveId" clId="{4E93CD42-1BE4-4B03-BCEB-59AA5E34656C}" dt="2025-01-17T19:13:05.156" v="6497" actId="20577"/>
          <ac:graphicFrameMkLst>
            <pc:docMk/>
            <pc:sldMk cId="4280603199" sldId="285"/>
            <ac:graphicFrameMk id="1083" creationId="{EA46294B-E02E-330E-26AF-DB5DB4A49F92}"/>
          </ac:graphicFrameMkLst>
        </pc:graphicFrameChg>
      </pc:sldChg>
      <pc:sldChg chg="addSp modSp">
        <pc:chgData name="Andres Flores" userId="cbb745aa252d2737" providerId="LiveId" clId="{4E93CD42-1BE4-4B03-BCEB-59AA5E34656C}" dt="2025-01-17T19:05:54.826" v="6474"/>
        <pc:sldMkLst>
          <pc:docMk/>
          <pc:sldMk cId="2400691480" sldId="286"/>
        </pc:sldMkLst>
        <pc:spChg chg="add mod">
          <ac:chgData name="Andres Flores" userId="cbb745aa252d2737" providerId="LiveId" clId="{4E93CD42-1BE4-4B03-BCEB-59AA5E34656C}" dt="2025-01-17T19:05:54.826" v="6474"/>
          <ac:spMkLst>
            <pc:docMk/>
            <pc:sldMk cId="2400691480" sldId="286"/>
            <ac:spMk id="6" creationId="{8F8980C8-9216-F3EE-F15C-10324B49DBEA}"/>
          </ac:spMkLst>
        </pc:spChg>
      </pc:sldChg>
      <pc:sldChg chg="addSp modSp">
        <pc:chgData name="Andres Flores" userId="cbb745aa252d2737" providerId="LiveId" clId="{4E93CD42-1BE4-4B03-BCEB-59AA5E34656C}" dt="2025-01-17T19:05:56.397" v="6475"/>
        <pc:sldMkLst>
          <pc:docMk/>
          <pc:sldMk cId="3829431512" sldId="287"/>
        </pc:sldMkLst>
        <pc:spChg chg="add mod">
          <ac:chgData name="Andres Flores" userId="cbb745aa252d2737" providerId="LiveId" clId="{4E93CD42-1BE4-4B03-BCEB-59AA5E34656C}" dt="2025-01-17T19:05:56.397" v="6475"/>
          <ac:spMkLst>
            <pc:docMk/>
            <pc:sldMk cId="3829431512" sldId="287"/>
            <ac:spMk id="6" creationId="{9DEEEB72-4877-2B84-0BF1-43444B9B55E9}"/>
          </ac:spMkLst>
        </pc:spChg>
      </pc:sldChg>
      <pc:sldChg chg="addSp modSp">
        <pc:chgData name="Andres Flores" userId="cbb745aa252d2737" providerId="LiveId" clId="{4E93CD42-1BE4-4B03-BCEB-59AA5E34656C}" dt="2025-01-17T19:05:52.752" v="6473"/>
        <pc:sldMkLst>
          <pc:docMk/>
          <pc:sldMk cId="2004851642" sldId="288"/>
        </pc:sldMkLst>
        <pc:spChg chg="add mod">
          <ac:chgData name="Andres Flores" userId="cbb745aa252d2737" providerId="LiveId" clId="{4E93CD42-1BE4-4B03-BCEB-59AA5E34656C}" dt="2025-01-17T19:05:52.752" v="6473"/>
          <ac:spMkLst>
            <pc:docMk/>
            <pc:sldMk cId="2004851642" sldId="288"/>
            <ac:spMk id="6" creationId="{3ABB6F42-1F19-75CF-05E4-F6D3F1B20108}"/>
          </ac:spMkLst>
        </pc:spChg>
      </pc:sldChg>
      <pc:sldChg chg="addSp delSp modSp del mod ord">
        <pc:chgData name="Andres Flores" userId="cbb745aa252d2737" providerId="LiveId" clId="{4E93CD42-1BE4-4B03-BCEB-59AA5E34656C}" dt="2025-01-17T19:11:18.360" v="6489" actId="47"/>
        <pc:sldMkLst>
          <pc:docMk/>
          <pc:sldMk cId="2347829576" sldId="289"/>
        </pc:sldMkLst>
      </pc:sldChg>
      <pc:sldChg chg="addSp delSp modSp mod">
        <pc:chgData name="Andres Flores" userId="cbb745aa252d2737" providerId="LiveId" clId="{4E93CD42-1BE4-4B03-BCEB-59AA5E34656C}" dt="2025-01-17T19:02:06.391" v="6433" actId="164"/>
        <pc:sldMkLst>
          <pc:docMk/>
          <pc:sldMk cId="117920490" sldId="290"/>
        </pc:sldMkLst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2" creationId="{F461AD25-943F-1265-526C-7174653FEB1A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3" creationId="{3E23B6A2-747E-5F33-159C-790BCE5E675D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4" creationId="{AB01AC51-C268-7655-C210-77BDA3040E59}"/>
          </ac:spMkLst>
        </pc:spChg>
        <pc:spChg chg="add mod">
          <ac:chgData name="Andres Flores" userId="cbb745aa252d2737" providerId="LiveId" clId="{4E93CD42-1BE4-4B03-BCEB-59AA5E34656C}" dt="2025-01-17T18:28:12.974" v="6215" actId="20577"/>
          <ac:spMkLst>
            <pc:docMk/>
            <pc:sldMk cId="117920490" sldId="290"/>
            <ac:spMk id="6" creationId="{91D68818-4AD7-1268-707F-B1AC4AE4C7EF}"/>
          </ac:spMkLst>
        </pc:spChg>
        <pc:spChg chg="mod">
          <ac:chgData name="Andres Flores" userId="cbb745aa252d2737" providerId="LiveId" clId="{4E93CD42-1BE4-4B03-BCEB-59AA5E34656C}" dt="2025-01-17T19:01:48.048" v="6428" actId="165"/>
          <ac:spMkLst>
            <pc:docMk/>
            <pc:sldMk cId="117920490" sldId="290"/>
            <ac:spMk id="23" creationId="{A0F4A3EE-36BD-4765-3E3A-DE9D5A775397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26" creationId="{6C4F1942-FADD-508C-A957-575831847B19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27" creationId="{A4B5B758-E3CB-8253-9ACF-0AC757260932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55" creationId="{D804A7BA-6692-D9FD-DA1D-B7CB413A108F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77" creationId="{E23259D7-0586-8033-14DC-F08CA585DDB9}"/>
          </ac:spMkLst>
        </pc:spChg>
        <pc:spChg chg="mod topLvl">
          <ac:chgData name="Andres Flores" userId="cbb745aa252d2737" providerId="LiveId" clId="{4E93CD42-1BE4-4B03-BCEB-59AA5E34656C}" dt="2025-01-17T19:01:48.048" v="6428" actId="165"/>
          <ac:spMkLst>
            <pc:docMk/>
            <pc:sldMk cId="117920490" sldId="290"/>
            <ac:spMk id="1078" creationId="{4427C3E3-D554-D472-E7FB-A8878B14AFB4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81" creationId="{52560776-AA23-E8D7-2A44-A3617E603395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82" creationId="{DBFAA92D-6469-169E-1D8A-F3FBD928C3C9}"/>
          </ac:spMkLst>
        </pc:spChg>
        <pc:spChg chg="mod topLvl">
          <ac:chgData name="Andres Flores" userId="cbb745aa252d2737" providerId="LiveId" clId="{4E93CD42-1BE4-4B03-BCEB-59AA5E34656C}" dt="2025-01-17T19:01:48.048" v="6428" actId="165"/>
          <ac:spMkLst>
            <pc:docMk/>
            <pc:sldMk cId="117920490" sldId="290"/>
            <ac:spMk id="1084" creationId="{B49A0422-7B9C-B2BB-E6ED-64B262915C9F}"/>
          </ac:spMkLst>
        </pc:spChg>
        <pc:spChg chg="mod topLvl">
          <ac:chgData name="Andres Flores" userId="cbb745aa252d2737" providerId="LiveId" clId="{4E93CD42-1BE4-4B03-BCEB-59AA5E34656C}" dt="2025-01-17T19:02:06.391" v="6433" actId="164"/>
          <ac:spMkLst>
            <pc:docMk/>
            <pc:sldMk cId="117920490" sldId="290"/>
            <ac:spMk id="1085" creationId="{387BA075-9202-7BE3-80A4-0D4861D29470}"/>
          </ac:spMkLst>
        </pc:spChg>
        <pc:graphicFrameChg chg="mod modGraphic">
          <ac:chgData name="Andres Flores" userId="cbb745aa252d2737" providerId="LiveId" clId="{4E93CD42-1BE4-4B03-BCEB-59AA5E34656C}" dt="2025-01-17T18:59:49.946" v="6419" actId="113"/>
          <ac:graphicFrameMkLst>
            <pc:docMk/>
            <pc:sldMk cId="117920490" sldId="290"/>
            <ac:graphicFrameMk id="5" creationId="{C7CFD56C-93A5-631A-6EFD-3DDB2F296B02}"/>
          </ac:graphicFrameMkLst>
        </pc:graphicFrameChg>
      </pc:sldChg>
      <pc:sldChg chg="modSp mod">
        <pc:chgData name="Andres Flores" userId="cbb745aa252d2737" providerId="LiveId" clId="{4E93CD42-1BE4-4B03-BCEB-59AA5E34656C}" dt="2025-01-25T01:26:59.711" v="8231" actId="20577"/>
        <pc:sldMkLst>
          <pc:docMk/>
          <pc:sldMk cId="2086499026" sldId="292"/>
        </pc:sldMkLst>
        <pc:graphicFrameChg chg="mod modGraphic">
          <ac:chgData name="Andres Flores" userId="cbb745aa252d2737" providerId="LiveId" clId="{4E93CD42-1BE4-4B03-BCEB-59AA5E34656C}" dt="2025-01-25T01:26:59.711" v="8231" actId="20577"/>
          <ac:graphicFrameMkLst>
            <pc:docMk/>
            <pc:sldMk cId="2086499026" sldId="292"/>
            <ac:graphicFrameMk id="40" creationId="{2D3D4DD2-3ACF-C752-DCE3-82EBF1B9AE5D}"/>
          </ac:graphicFrameMkLst>
        </pc:graphicFrameChg>
      </pc:sldChg>
      <pc:sldChg chg="addSp delSp modSp add mod ord">
        <pc:chgData name="Andres Flores" userId="cbb745aa252d2737" providerId="LiveId" clId="{4E93CD42-1BE4-4B03-BCEB-59AA5E34656C}" dt="2025-01-17T18:36:31.920" v="6334" actId="1076"/>
        <pc:sldMkLst>
          <pc:docMk/>
          <pc:sldMk cId="3269541553" sldId="293"/>
        </pc:sldMkLst>
        <pc:spChg chg="add mod">
          <ac:chgData name="Andres Flores" userId="cbb745aa252d2737" providerId="LiveId" clId="{4E93CD42-1BE4-4B03-BCEB-59AA5E34656C}" dt="2025-01-17T18:36:19.595" v="6331" actId="164"/>
          <ac:spMkLst>
            <pc:docMk/>
            <pc:sldMk cId="3269541553" sldId="293"/>
            <ac:spMk id="2" creationId="{E15369D1-58FA-E6B9-8FFF-B6B25377A5AA}"/>
          </ac:spMkLst>
        </pc:spChg>
        <pc:spChg chg="add mod">
          <ac:chgData name="Andres Flores" userId="cbb745aa252d2737" providerId="LiveId" clId="{4E93CD42-1BE4-4B03-BCEB-59AA5E34656C}" dt="2025-01-17T14:51:07.678" v="4585" actId="554"/>
          <ac:spMkLst>
            <pc:docMk/>
            <pc:sldMk cId="3269541553" sldId="293"/>
            <ac:spMk id="4" creationId="{547CB5DB-89A8-37D1-1DA3-ABF0E7BE5A19}"/>
          </ac:spMkLst>
        </pc:spChg>
        <pc:spChg chg="mod">
          <ac:chgData name="Andres Flores" userId="cbb745aa252d2737" providerId="LiveId" clId="{4E93CD42-1BE4-4B03-BCEB-59AA5E34656C}" dt="2025-01-17T18:35:58.484" v="6325" actId="12788"/>
          <ac:spMkLst>
            <pc:docMk/>
            <pc:sldMk cId="3269541553" sldId="293"/>
            <ac:spMk id="41" creationId="{23D70700-CF9F-BDC9-1C70-59F7C2C51668}"/>
          </ac:spMkLst>
        </pc:spChg>
        <pc:grpChg chg="add mod">
          <ac:chgData name="Andres Flores" userId="cbb745aa252d2737" providerId="LiveId" clId="{4E93CD42-1BE4-4B03-BCEB-59AA5E34656C}" dt="2025-01-17T18:36:31.920" v="6334" actId="1076"/>
          <ac:grpSpMkLst>
            <pc:docMk/>
            <pc:sldMk cId="3269541553" sldId="293"/>
            <ac:grpSpMk id="5" creationId="{5DF45E93-0A7B-5121-20A6-118184113CA5}"/>
          </ac:grpSpMkLst>
        </pc:grpChg>
        <pc:grpChg chg="add mod">
          <ac:chgData name="Andres Flores" userId="cbb745aa252d2737" providerId="LiveId" clId="{4E93CD42-1BE4-4B03-BCEB-59AA5E34656C}" dt="2025-01-17T18:36:19.595" v="6331" actId="164"/>
          <ac:grpSpMkLst>
            <pc:docMk/>
            <pc:sldMk cId="3269541553" sldId="293"/>
            <ac:grpSpMk id="6" creationId="{5B1013A5-A8A0-433F-F3BA-19BC40FAF928}"/>
          </ac:grpSpMkLst>
        </pc:grpChg>
        <pc:picChg chg="add mod">
          <ac:chgData name="Andres Flores" userId="cbb745aa252d2737" providerId="LiveId" clId="{4E93CD42-1BE4-4B03-BCEB-59AA5E34656C}" dt="2025-01-17T14:51:07.678" v="4585" actId="554"/>
          <ac:picMkLst>
            <pc:docMk/>
            <pc:sldMk cId="3269541553" sldId="293"/>
            <ac:picMk id="3" creationId="{F46C9ABD-0390-EA9F-6DE5-C0FB3D6F1DFD}"/>
          </ac:picMkLst>
        </pc:picChg>
      </pc:sldChg>
      <pc:sldChg chg="addSp delSp modSp add del mod">
        <pc:chgData name="Andres Flores" userId="cbb745aa252d2737" providerId="LiveId" clId="{4E93CD42-1BE4-4B03-BCEB-59AA5E34656C}" dt="2025-01-25T01:55:58.118" v="8376" actId="47"/>
        <pc:sldMkLst>
          <pc:docMk/>
          <pc:sldMk cId="3444412171" sldId="294"/>
        </pc:sldMkLst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3" creationId="{BE4A3AD6-3DA1-56AB-80BC-E62668A7B6E4}"/>
          </ac:spMkLst>
        </pc:spChg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4" creationId="{175F02E5-276B-1CC2-3BC1-9AE7C7592675}"/>
          </ac:spMkLst>
        </pc:spChg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6" creationId="{65BB90E9-320F-55E1-A22F-C34C110A5074}"/>
          </ac:spMkLst>
        </pc:spChg>
        <pc:spChg chg="add del mod">
          <ac:chgData name="Andres Flores" userId="cbb745aa252d2737" providerId="LiveId" clId="{4E93CD42-1BE4-4B03-BCEB-59AA5E34656C}" dt="2025-01-17T18:55:43.752" v="6369" actId="1076"/>
          <ac:spMkLst>
            <pc:docMk/>
            <pc:sldMk cId="3444412171" sldId="294"/>
            <ac:spMk id="7" creationId="{3F1558F7-4229-11FD-70D0-95A157AB0F9F}"/>
          </ac:spMkLst>
        </pc:spChg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9" creationId="{9CF8DD8E-CF7B-61AA-C456-49A09D273112}"/>
          </ac:spMkLst>
        </pc:spChg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10" creationId="{210F58AD-332D-0038-6C30-113DB5A3A0EF}"/>
          </ac:spMkLst>
        </pc:spChg>
        <pc:spChg chg="add mod">
          <ac:chgData name="Andres Flores" userId="cbb745aa252d2737" providerId="LiveId" clId="{4E93CD42-1BE4-4B03-BCEB-59AA5E34656C}" dt="2025-01-17T18:55:40.140" v="6368" actId="113"/>
          <ac:spMkLst>
            <pc:docMk/>
            <pc:sldMk cId="3444412171" sldId="294"/>
            <ac:spMk id="11" creationId="{D7D1FBD4-42FB-DDF1-A21C-D20C4CC501C0}"/>
          </ac:spMkLst>
        </pc:spChg>
        <pc:grpChg chg="add mod">
          <ac:chgData name="Andres Flores" userId="cbb745aa252d2737" providerId="LiveId" clId="{4E93CD42-1BE4-4B03-BCEB-59AA5E34656C}" dt="2025-01-17T18:55:40.140" v="6368" actId="113"/>
          <ac:grpSpMkLst>
            <pc:docMk/>
            <pc:sldMk cId="3444412171" sldId="294"/>
            <ac:grpSpMk id="5" creationId="{1F19C5A7-A03E-FB8F-C730-ABA5AF4BCB4D}"/>
          </ac:grpSpMkLst>
        </pc:grpChg>
        <pc:grpChg chg="add mod">
          <ac:chgData name="Andres Flores" userId="cbb745aa252d2737" providerId="LiveId" clId="{4E93CD42-1BE4-4B03-BCEB-59AA5E34656C}" dt="2025-01-17T18:55:40.140" v="6368" actId="113"/>
          <ac:grpSpMkLst>
            <pc:docMk/>
            <pc:sldMk cId="3444412171" sldId="294"/>
            <ac:grpSpMk id="12" creationId="{384A6AB5-FEBB-890A-7457-97FEFFC08D61}"/>
          </ac:grpSpMkLst>
        </pc:grpChg>
        <pc:graphicFrameChg chg="add mod modGraphic">
          <ac:chgData name="Andres Flores" userId="cbb745aa252d2737" providerId="LiveId" clId="{4E93CD42-1BE4-4B03-BCEB-59AA5E34656C}" dt="2025-01-17T18:58:50.875" v="6417" actId="16959"/>
          <ac:graphicFrameMkLst>
            <pc:docMk/>
            <pc:sldMk cId="3444412171" sldId="294"/>
            <ac:graphicFrameMk id="8" creationId="{B7D57005-CEB5-F2D1-63CF-C19CE76C062A}"/>
          </ac:graphicFrameMkLst>
        </pc:graphicFrameChg>
      </pc:sldChg>
      <pc:sldChg chg="addSp delSp modSp new mod">
        <pc:chgData name="Andres Flores" userId="cbb745aa252d2737" providerId="LiveId" clId="{4E93CD42-1BE4-4B03-BCEB-59AA5E34656C}" dt="2025-01-25T02:59:09.589" v="8724" actId="1076"/>
        <pc:sldMkLst>
          <pc:docMk/>
          <pc:sldMk cId="1361450389" sldId="295"/>
        </pc:sldMkLst>
        <pc:spChg chg="add mo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2" creationId="{6C76FDBF-B463-C08C-830C-0801612B031F}"/>
          </ac:spMkLst>
        </pc:spChg>
        <pc:spChg chg="add mo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3" creationId="{1CBED96F-9F83-D93E-4A48-714F03AAC988}"/>
          </ac:spMkLst>
        </pc:spChg>
        <pc:spChg chg="add mod or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8" creationId="{1CB614ED-65DD-45E9-96E4-2C28E79D78E9}"/>
          </ac:spMkLst>
        </pc:spChg>
        <pc:spChg chg="add mod">
          <ac:chgData name="Andres Flores" userId="cbb745aa252d2737" providerId="LiveId" clId="{4E93CD42-1BE4-4B03-BCEB-59AA5E34656C}" dt="2025-01-17T15:57:27.723" v="5051" actId="1076"/>
          <ac:spMkLst>
            <pc:docMk/>
            <pc:sldMk cId="1361450389" sldId="295"/>
            <ac:spMk id="9" creationId="{8982E45D-963D-DD6C-73AD-DDBBF0BECAAE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0" creationId="{6E29AABF-AFFF-823F-FAA5-B8079E461D56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1" creationId="{00E95EA0-DB86-3314-5C5C-F6DD20420959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2" creationId="{8246B38D-B016-7D13-A9E2-A49F74A66302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3" creationId="{27AA5551-1F80-F782-4E66-BDABE76F7762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4" creationId="{11C78685-93D4-6850-B628-54BDDF1E8DB3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15" creationId="{8CEAAAB1-B998-1105-AB78-C5C17904132E}"/>
          </ac:spMkLst>
        </pc:spChg>
        <pc:spChg chg="add mo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16" creationId="{4743D280-E1DB-1F91-6A81-A47B5A5564FC}"/>
          </ac:spMkLst>
        </pc:spChg>
        <pc:spChg chg="add mo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17" creationId="{46B5942B-E4F6-3F00-656C-B1BFD16763F1}"/>
          </ac:spMkLst>
        </pc:spChg>
        <pc:spChg chg="add mod topLvl">
          <ac:chgData name="Andres Flores" userId="cbb745aa252d2737" providerId="LiveId" clId="{4E93CD42-1BE4-4B03-BCEB-59AA5E34656C}" dt="2025-01-17T16:30:17.619" v="5518" actId="207"/>
          <ac:spMkLst>
            <pc:docMk/>
            <pc:sldMk cId="1361450389" sldId="295"/>
            <ac:spMk id="18" creationId="{A8980D73-2B85-D508-AFB2-A03950FBA29D}"/>
          </ac:spMkLst>
        </pc:spChg>
        <pc:spChg chg="add mod or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25" creationId="{57276680-5092-8C4F-D9E6-16A29161BC17}"/>
          </ac:spMkLst>
        </pc:spChg>
        <pc:spChg chg="add mod topLvl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32" creationId="{12B79127-CF40-B41F-F3C8-8EEBEC9F9265}"/>
          </ac:spMkLst>
        </pc:spChg>
        <pc:spChg chg="add mod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33" creationId="{447733D1-8612-7B77-2D4C-6BF1E24551BF}"/>
          </ac:spMkLst>
        </pc:spChg>
        <pc:spChg chg="add mod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37" creationId="{890A8E2D-86DB-6EFF-0A5E-76E670314C9D}"/>
          </ac:spMkLst>
        </pc:spChg>
        <pc:spChg chg="add mod">
          <ac:chgData name="Andres Flores" userId="cbb745aa252d2737" providerId="LiveId" clId="{4E93CD42-1BE4-4B03-BCEB-59AA5E34656C}" dt="2025-01-17T16:30:12.367" v="5517" actId="207"/>
          <ac:spMkLst>
            <pc:docMk/>
            <pc:sldMk cId="1361450389" sldId="295"/>
            <ac:spMk id="39" creationId="{6FC9EF7B-6B40-3520-E95F-07DCB794CC6F}"/>
          </ac:spMkLst>
        </pc:spChg>
        <pc:spChg chg="add mod">
          <ac:chgData name="Andres Flores" userId="cbb745aa252d2737" providerId="LiveId" clId="{4E93CD42-1BE4-4B03-BCEB-59AA5E34656C}" dt="2025-01-17T18:59:07.162" v="6418" actId="113"/>
          <ac:spMkLst>
            <pc:docMk/>
            <pc:sldMk cId="1361450389" sldId="295"/>
            <ac:spMk id="42" creationId="{624A95B1-AB16-7A95-40C9-D21A16F65089}"/>
          </ac:spMkLst>
        </pc:spChg>
        <pc:spChg chg="add mod topLvl">
          <ac:chgData name="Andres Flores" userId="cbb745aa252d2737" providerId="LiveId" clId="{4E93CD42-1BE4-4B03-BCEB-59AA5E34656C}" dt="2025-01-17T16:31:25.847" v="5524" actId="164"/>
          <ac:spMkLst>
            <pc:docMk/>
            <pc:sldMk cId="1361450389" sldId="295"/>
            <ac:spMk id="44" creationId="{2D723E96-3A28-B127-DDF3-762D32AC12E8}"/>
          </ac:spMkLst>
        </pc:spChg>
        <pc:spChg chg="add mod">
          <ac:chgData name="Andres Flores" userId="cbb745aa252d2737" providerId="LiveId" clId="{4E93CD42-1BE4-4B03-BCEB-59AA5E34656C}" dt="2025-01-17T16:19:43.101" v="5423" actId="12788"/>
          <ac:spMkLst>
            <pc:docMk/>
            <pc:sldMk cId="1361450389" sldId="295"/>
            <ac:spMk id="47" creationId="{8C3DA05C-86DD-781D-D9A1-00EC9A253D4D}"/>
          </ac:spMkLst>
        </pc:spChg>
        <pc:spChg chg="add mod">
          <ac:chgData name="Andres Flores" userId="cbb745aa252d2737" providerId="LiveId" clId="{4E93CD42-1BE4-4B03-BCEB-59AA5E34656C}" dt="2025-01-17T16:30:26.606" v="5520" actId="207"/>
          <ac:spMkLst>
            <pc:docMk/>
            <pc:sldMk cId="1361450389" sldId="295"/>
            <ac:spMk id="55" creationId="{1123ACBB-800D-2C0D-F270-34214AB6B556}"/>
          </ac:spMkLst>
        </pc:spChg>
        <pc:grpChg chg="add del mod">
          <ac:chgData name="Andres Flores" userId="cbb745aa252d2737" providerId="LiveId" clId="{4E93CD42-1BE4-4B03-BCEB-59AA5E34656C}" dt="2025-01-25T02:59:09.589" v="8724" actId="1076"/>
          <ac:grpSpMkLst>
            <pc:docMk/>
            <pc:sldMk cId="1361450389" sldId="295"/>
            <ac:grpSpMk id="60" creationId="{65F1E570-18A4-A81C-2712-543431EA79FF}"/>
          </ac:grpSpMkLst>
        </pc:grpChg>
        <pc:graphicFrameChg chg="add mod modGraphic">
          <ac:chgData name="Andres Flores" userId="cbb745aa252d2737" providerId="LiveId" clId="{4E93CD42-1BE4-4B03-BCEB-59AA5E34656C}" dt="2025-01-17T16:51:22.233" v="5779"/>
          <ac:graphicFrameMkLst>
            <pc:docMk/>
            <pc:sldMk cId="1361450389" sldId="295"/>
            <ac:graphicFrameMk id="45" creationId="{33C58C2C-315E-B1A4-B5D9-927F1C1AB4CF}"/>
          </ac:graphicFrameMkLst>
        </pc:graphicFrameChg>
        <pc:picChg chg="add mod ord">
          <ac:chgData name="Andres Flores" userId="cbb745aa252d2737" providerId="LiveId" clId="{4E93CD42-1BE4-4B03-BCEB-59AA5E34656C}" dt="2025-01-17T16:28:46.865" v="5510" actId="1076"/>
          <ac:picMkLst>
            <pc:docMk/>
            <pc:sldMk cId="1361450389" sldId="295"/>
            <ac:picMk id="48" creationId="{6CC604F9-B7E1-026C-7892-8856D08DD5CA}"/>
          </ac:picMkLst>
        </pc:picChg>
        <pc:cxnChg chg="add mod">
          <ac:chgData name="Andres Flores" userId="cbb745aa252d2737" providerId="LiveId" clId="{4E93CD42-1BE4-4B03-BCEB-59AA5E34656C}" dt="2025-01-17T16:31:29.405" v="5526" actId="478"/>
          <ac:cxnSpMkLst>
            <pc:docMk/>
            <pc:sldMk cId="1361450389" sldId="295"/>
            <ac:cxnSpMk id="5" creationId="{A794BBBD-8591-7D62-F8EF-EF493AB31269}"/>
          </ac:cxnSpMkLst>
        </pc:cxnChg>
        <pc:cxnChg chg="add mod ord">
          <ac:chgData name="Andres Flores" userId="cbb745aa252d2737" providerId="LiveId" clId="{4E93CD42-1BE4-4B03-BCEB-59AA5E34656C}" dt="2025-01-17T16:31:29.405" v="5526" actId="478"/>
          <ac:cxnSpMkLst>
            <pc:docMk/>
            <pc:sldMk cId="1361450389" sldId="295"/>
            <ac:cxnSpMk id="7" creationId="{BA65ECCF-CF9E-E80C-1CBC-77A56F81AE9A}"/>
          </ac:cxnSpMkLst>
        </pc:cxnChg>
        <pc:cxnChg chg="add mod">
          <ac:chgData name="Andres Flores" userId="cbb745aa252d2737" providerId="LiveId" clId="{4E93CD42-1BE4-4B03-BCEB-59AA5E34656C}" dt="2025-01-17T16:31:29.405" v="5526" actId="478"/>
          <ac:cxnSpMkLst>
            <pc:docMk/>
            <pc:sldMk cId="1361450389" sldId="295"/>
            <ac:cxnSpMk id="27" creationId="{6FA47D88-7B56-489D-3700-C3FBF549521F}"/>
          </ac:cxnSpMkLst>
        </pc:cxnChg>
        <pc:cxnChg chg="add mod">
          <ac:chgData name="Andres Flores" userId="cbb745aa252d2737" providerId="LiveId" clId="{4E93CD42-1BE4-4B03-BCEB-59AA5E34656C}" dt="2025-01-17T16:31:29.405" v="5526" actId="478"/>
          <ac:cxnSpMkLst>
            <pc:docMk/>
            <pc:sldMk cId="1361450389" sldId="295"/>
            <ac:cxnSpMk id="29" creationId="{036E125E-16E4-CF1F-52C2-D24CB94D8175}"/>
          </ac:cxnSpMkLst>
        </pc:cxnChg>
      </pc:sldChg>
      <pc:sldChg chg="addSp delSp modSp add del mod">
        <pc:chgData name="Andres Flores" userId="cbb745aa252d2737" providerId="LiveId" clId="{4E93CD42-1BE4-4B03-BCEB-59AA5E34656C}" dt="2025-01-17T16:32:38.605" v="5531" actId="47"/>
        <pc:sldMkLst>
          <pc:docMk/>
          <pc:sldMk cId="775218018" sldId="296"/>
        </pc:sldMkLst>
      </pc:sldChg>
      <pc:sldChg chg="addSp modSp add mod">
        <pc:chgData name="Andres Flores" userId="cbb745aa252d2737" providerId="LiveId" clId="{4E93CD42-1BE4-4B03-BCEB-59AA5E34656C}" dt="2025-01-17T18:34:48.938" v="6294" actId="1076"/>
        <pc:sldMkLst>
          <pc:docMk/>
          <pc:sldMk cId="1430752329" sldId="296"/>
        </pc:sldMkLst>
        <pc:spChg chg="mod">
          <ac:chgData name="Andres Flores" userId="cbb745aa252d2737" providerId="LiveId" clId="{4E93CD42-1BE4-4B03-BCEB-59AA5E34656C}" dt="2025-01-17T18:08:14.677" v="5841" actId="12788"/>
          <ac:spMkLst>
            <pc:docMk/>
            <pc:sldMk cId="1430752329" sldId="296"/>
            <ac:spMk id="41" creationId="{5BDFC21C-CA59-AA20-91C2-2F254F659A87}"/>
          </ac:spMkLst>
        </pc:spChg>
        <pc:graphicFrameChg chg="mod">
          <ac:chgData name="Andres Flores" userId="cbb745aa252d2737" providerId="LiveId" clId="{4E93CD42-1BE4-4B03-BCEB-59AA5E34656C}" dt="2025-01-17T18:34:48.938" v="6294" actId="1076"/>
          <ac:graphicFrameMkLst>
            <pc:docMk/>
            <pc:sldMk cId="1430752329" sldId="296"/>
            <ac:graphicFrameMk id="2" creationId="{F72645CC-F39E-A59C-9C04-6F46FD8F1F98}"/>
          </ac:graphicFrameMkLst>
        </pc:graphicFrameChg>
        <pc:picChg chg="add mod">
          <ac:chgData name="Andres Flores" userId="cbb745aa252d2737" providerId="LiveId" clId="{4E93CD42-1BE4-4B03-BCEB-59AA5E34656C}" dt="2025-01-17T18:27:28.292" v="6192" actId="1076"/>
          <ac:picMkLst>
            <pc:docMk/>
            <pc:sldMk cId="1430752329" sldId="296"/>
            <ac:picMk id="3" creationId="{61FF64C5-E927-6037-3B0E-E6E7BDA5A454}"/>
          </ac:picMkLst>
        </pc:picChg>
      </pc:sldChg>
      <pc:sldChg chg="addSp delSp modSp new mod">
        <pc:chgData name="Andres Flores" userId="cbb745aa252d2737" providerId="LiveId" clId="{4E93CD42-1BE4-4B03-BCEB-59AA5E34656C}" dt="2025-01-18T00:35:56.221" v="8153" actId="20577"/>
        <pc:sldMkLst>
          <pc:docMk/>
          <pc:sldMk cId="606044418" sldId="297"/>
        </pc:sldMkLst>
        <pc:spChg chg="add mod">
          <ac:chgData name="Andres Flores" userId="cbb745aa252d2737" providerId="LiveId" clId="{4E93CD42-1BE4-4B03-BCEB-59AA5E34656C}" dt="2025-01-17T19:19:40.088" v="6544" actId="20577"/>
          <ac:spMkLst>
            <pc:docMk/>
            <pc:sldMk cId="606044418" sldId="297"/>
            <ac:spMk id="2" creationId="{35AF6B55-7DD5-1697-EB78-72055983F5B9}"/>
          </ac:spMkLst>
        </pc:spChg>
        <pc:spChg chg="add mod">
          <ac:chgData name="Andres Flores" userId="cbb745aa252d2737" providerId="LiveId" clId="{4E93CD42-1BE4-4B03-BCEB-59AA5E34656C}" dt="2025-01-17T23:21:32.826" v="6673" actId="164"/>
          <ac:spMkLst>
            <pc:docMk/>
            <pc:sldMk cId="606044418" sldId="297"/>
            <ac:spMk id="10" creationId="{894FC5D2-0538-C30F-8DC2-2EC511A47F33}"/>
          </ac:spMkLst>
        </pc:spChg>
        <pc:spChg chg="add mod">
          <ac:chgData name="Andres Flores" userId="cbb745aa252d2737" providerId="LiveId" clId="{4E93CD42-1BE4-4B03-BCEB-59AA5E34656C}" dt="2025-01-17T23:21:32.826" v="6673" actId="164"/>
          <ac:spMkLst>
            <pc:docMk/>
            <pc:sldMk cId="606044418" sldId="297"/>
            <ac:spMk id="11" creationId="{824A4CFC-F534-1F0D-0885-A7CB4ADA6FEE}"/>
          </ac:spMkLst>
        </pc:spChg>
        <pc:grpChg chg="add mod">
          <ac:chgData name="Andres Flores" userId="cbb745aa252d2737" providerId="LiveId" clId="{4E93CD42-1BE4-4B03-BCEB-59AA5E34656C}" dt="2025-01-17T23:30:16.572" v="7008" actId="1076"/>
          <ac:grpSpMkLst>
            <pc:docMk/>
            <pc:sldMk cId="606044418" sldId="297"/>
            <ac:grpSpMk id="12" creationId="{E69A3783-53EB-2E2C-6FB8-3124C877AA45}"/>
          </ac:grpSpMkLst>
        </pc:grpChg>
        <pc:graphicFrameChg chg="add mod modGraphic">
          <ac:chgData name="Andres Flores" userId="cbb745aa252d2737" providerId="LiveId" clId="{4E93CD42-1BE4-4B03-BCEB-59AA5E34656C}" dt="2025-01-18T00:35:56.221" v="8153" actId="20577"/>
          <ac:graphicFrameMkLst>
            <pc:docMk/>
            <pc:sldMk cId="606044418" sldId="297"/>
            <ac:graphicFrameMk id="9" creationId="{52EB59EC-CC6C-DF1B-CB69-79D6EF924274}"/>
          </ac:graphicFrameMkLst>
        </pc:graphicFrameChg>
        <pc:picChg chg="add mod">
          <ac:chgData name="Andres Flores" userId="cbb745aa252d2737" providerId="LiveId" clId="{4E93CD42-1BE4-4B03-BCEB-59AA5E34656C}" dt="2025-01-17T23:21:32.826" v="6673" actId="164"/>
          <ac:picMkLst>
            <pc:docMk/>
            <pc:sldMk cId="606044418" sldId="297"/>
            <ac:picMk id="7" creationId="{0D56227C-D9A6-B518-B2AA-76DCA7C5F345}"/>
          </ac:picMkLst>
        </pc:picChg>
      </pc:sldChg>
      <pc:sldChg chg="addSp modSp add mod">
        <pc:chgData name="Andres Flores" userId="cbb745aa252d2737" providerId="LiveId" clId="{4E93CD42-1BE4-4B03-BCEB-59AA5E34656C}" dt="2025-01-18T00:10:14.853" v="7537" actId="2164"/>
        <pc:sldMkLst>
          <pc:docMk/>
          <pc:sldMk cId="1556925746" sldId="298"/>
        </pc:sldMkLst>
        <pc:graphicFrameChg chg="mod modGraphic">
          <ac:chgData name="Andres Flores" userId="cbb745aa252d2737" providerId="LiveId" clId="{4E93CD42-1BE4-4B03-BCEB-59AA5E34656C}" dt="2025-01-18T00:10:14.853" v="7537" actId="2164"/>
          <ac:graphicFrameMkLst>
            <pc:docMk/>
            <pc:sldMk cId="1556925746" sldId="298"/>
            <ac:graphicFrameMk id="9" creationId="{02C26EBE-DCA4-3EE0-157D-54670AA86720}"/>
          </ac:graphicFrameMkLst>
        </pc:graphicFrameChg>
      </pc:sldChg>
      <pc:sldChg chg="addSp modSp add mod">
        <pc:chgData name="Andres Flores" userId="cbb745aa252d2737" providerId="LiveId" clId="{4E93CD42-1BE4-4B03-BCEB-59AA5E34656C}" dt="2025-01-18T00:32:07.730" v="8111" actId="1076"/>
        <pc:sldMkLst>
          <pc:docMk/>
          <pc:sldMk cId="1909171025" sldId="299"/>
        </pc:sldMkLst>
        <pc:graphicFrameChg chg="add mod modGraphic">
          <ac:chgData name="Andres Flores" userId="cbb745aa252d2737" providerId="LiveId" clId="{4E93CD42-1BE4-4B03-BCEB-59AA5E34656C}" dt="2025-01-18T00:32:07.730" v="8111" actId="1076"/>
          <ac:graphicFrameMkLst>
            <pc:docMk/>
            <pc:sldMk cId="1909171025" sldId="299"/>
            <ac:graphicFrameMk id="3" creationId="{CBF09104-CBF9-50F8-75CA-E809668681F1}"/>
          </ac:graphicFrameMkLst>
        </pc:graphicFrameChg>
        <pc:graphicFrameChg chg="add mod modGraphic">
          <ac:chgData name="Andres Flores" userId="cbb745aa252d2737" providerId="LiveId" clId="{4E93CD42-1BE4-4B03-BCEB-59AA5E34656C}" dt="2025-01-18T00:32:07.730" v="8111" actId="1076"/>
          <ac:graphicFrameMkLst>
            <pc:docMk/>
            <pc:sldMk cId="1909171025" sldId="299"/>
            <ac:graphicFrameMk id="4" creationId="{568DE382-073C-DB27-A889-7B72A86C840A}"/>
          </ac:graphicFrameMkLst>
        </pc:graphicFrameChg>
        <pc:graphicFrameChg chg="mod modGraphic">
          <ac:chgData name="Andres Flores" userId="cbb745aa252d2737" providerId="LiveId" clId="{4E93CD42-1BE4-4B03-BCEB-59AA5E34656C}" dt="2025-01-18T00:32:07.730" v="8111" actId="1076"/>
          <ac:graphicFrameMkLst>
            <pc:docMk/>
            <pc:sldMk cId="1909171025" sldId="299"/>
            <ac:graphicFrameMk id="9" creationId="{3DBB7751-23BA-8AC2-EA7A-5FCACE13CFA8}"/>
          </ac:graphicFrameMkLst>
        </pc:graphicFrameChg>
      </pc:sldChg>
      <pc:sldChg chg="modSp add mod">
        <pc:chgData name="Andres Flores" userId="cbb745aa252d2737" providerId="LiveId" clId="{4E93CD42-1BE4-4B03-BCEB-59AA5E34656C}" dt="2025-01-25T18:10:15.511" v="10274" actId="113"/>
        <pc:sldMkLst>
          <pc:docMk/>
          <pc:sldMk cId="790467865" sldId="300"/>
        </pc:sldMkLst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2" creationId="{56FCD24E-F33A-AB06-3E2A-8AA98041C176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3" creationId="{C8CA6666-2ED5-3907-C950-1B6A4F72D6B1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8" creationId="{B9846D44-9CE3-C040-E17A-37AEAC91B918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11" creationId="{56A45944-E471-63FF-54DE-59669E557CFF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12" creationId="{2842C792-C205-BF05-A402-209DACA3EF3D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15" creationId="{E5E8343C-6FBE-AA33-BBEA-48F876BDDC26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17" creationId="{49C41F88-E2CD-B16F-EFB2-7694CCDF738D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33" creationId="{4991D2ED-14D6-EA0F-B9A1-D1E62FA371F5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39" creationId="{8E53FD69-4936-BC78-F1C9-F098073DAC4E}"/>
          </ac:spMkLst>
        </pc:spChg>
        <pc:spChg chg="mod">
          <ac:chgData name="Andres Flores" userId="cbb745aa252d2737" providerId="LiveId" clId="{4E93CD42-1BE4-4B03-BCEB-59AA5E34656C}" dt="2025-01-25T01:32:25.332" v="8258" actId="6549"/>
          <ac:spMkLst>
            <pc:docMk/>
            <pc:sldMk cId="790467865" sldId="300"/>
            <ac:spMk id="47" creationId="{5BCD9924-A045-5B74-9A85-7526D0055223}"/>
          </ac:spMkLst>
        </pc:spChg>
        <pc:spChg chg="mod">
          <ac:chgData name="Andres Flores" userId="cbb745aa252d2737" providerId="LiveId" clId="{4E93CD42-1BE4-4B03-BCEB-59AA5E34656C}" dt="2025-01-25T18:10:15.511" v="10274" actId="113"/>
          <ac:spMkLst>
            <pc:docMk/>
            <pc:sldMk cId="790467865" sldId="300"/>
            <ac:spMk id="55" creationId="{C13E558B-B4FC-3320-EF43-A3393B5F13C0}"/>
          </ac:spMkLst>
        </pc:spChg>
        <pc:graphicFrameChg chg="mod modGraphic">
          <ac:chgData name="Andres Flores" userId="cbb745aa252d2737" providerId="LiveId" clId="{4E93CD42-1BE4-4B03-BCEB-59AA5E34656C}" dt="2025-01-25T18:09:51.536" v="10272"/>
          <ac:graphicFrameMkLst>
            <pc:docMk/>
            <pc:sldMk cId="790467865" sldId="300"/>
            <ac:graphicFrameMk id="45" creationId="{DF10B9CD-3E13-3AB8-572E-7F5F4EEE4880}"/>
          </ac:graphicFrameMkLst>
        </pc:graphicFrameChg>
      </pc:sldChg>
      <pc:sldChg chg="delSp modSp add del mod">
        <pc:chgData name="Andres Flores" userId="cbb745aa252d2737" providerId="LiveId" clId="{4E93CD42-1BE4-4B03-BCEB-59AA5E34656C}" dt="2025-01-25T18:10:37.702" v="10276" actId="12789"/>
        <pc:sldMkLst>
          <pc:docMk/>
          <pc:sldMk cId="4027647389" sldId="301"/>
        </pc:sldMkLst>
        <pc:graphicFrameChg chg="mod modGraphic">
          <ac:chgData name="Andres Flores" userId="cbb745aa252d2737" providerId="LiveId" clId="{4E93CD42-1BE4-4B03-BCEB-59AA5E34656C}" dt="2025-01-25T18:10:37.702" v="10276" actId="12789"/>
          <ac:graphicFrameMkLst>
            <pc:docMk/>
            <pc:sldMk cId="4027647389" sldId="301"/>
            <ac:graphicFrameMk id="45" creationId="{5EC12B65-F23A-9FC1-309C-ABC616941A4D}"/>
          </ac:graphicFrameMkLst>
        </pc:graphicFrameChg>
      </pc:sldChg>
      <pc:sldChg chg="addSp delSp modSp add mod ord">
        <pc:chgData name="Andres Flores" userId="cbb745aa252d2737" providerId="LiveId" clId="{4E93CD42-1BE4-4B03-BCEB-59AA5E34656C}" dt="2025-01-26T03:50:08.060" v="12107" actId="207"/>
        <pc:sldMkLst>
          <pc:docMk/>
          <pc:sldMk cId="684185028" sldId="302"/>
        </pc:sldMkLst>
        <pc:spChg chg="mod">
          <ac:chgData name="Andres Flores" userId="cbb745aa252d2737" providerId="LiveId" clId="{4E93CD42-1BE4-4B03-BCEB-59AA5E34656C}" dt="2025-01-25T02:20:08.223" v="8530" actId="20577"/>
          <ac:spMkLst>
            <pc:docMk/>
            <pc:sldMk cId="684185028" sldId="302"/>
            <ac:spMk id="47" creationId="{ED033931-51E1-2D0C-6AB5-DB90A1C1B7DD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47" creationId="{0FB0E7EF-40D8-AEC8-2F39-E068BEC1D9AF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49" creationId="{E581085D-D5B7-B311-FD9C-E1A700476AB6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50" creationId="{EB121CAC-B062-33C0-E10C-173DB4DB6CDE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51" creationId="{FAD8D786-600D-4C73-7A5F-78DB9B70CF51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52" creationId="{DA6B58A6-C348-ADE3-E4F9-D5F2F6A44D0C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53" creationId="{B526FBF6-7305-7859-4A0E-2B6377F03678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58" creationId="{A407C9A1-EBF9-D21B-387C-AC71B4DC465C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61" creationId="{BEFFDEF6-2688-960C-1AE9-D6D87A1C08A4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62" creationId="{556D8B83-75ED-2EB1-257D-C4F94E32E124}"/>
          </ac:spMkLst>
        </pc:spChg>
        <pc:spChg chg="mod">
          <ac:chgData name="Andres Flores" userId="cbb745aa252d2737" providerId="LiveId" clId="{4E93CD42-1BE4-4B03-BCEB-59AA5E34656C}" dt="2025-01-25T17:56:38.252" v="10184"/>
          <ac:spMkLst>
            <pc:docMk/>
            <pc:sldMk cId="684185028" sldId="302"/>
            <ac:spMk id="167" creationId="{CE210D27-2139-00C6-E0F2-C70CDDAF21D5}"/>
          </ac:spMkLst>
        </pc:spChg>
        <pc:graphicFrameChg chg="add mod modGraphic">
          <ac:chgData name="Andres Flores" userId="cbb745aa252d2737" providerId="LiveId" clId="{4E93CD42-1BE4-4B03-BCEB-59AA5E34656C}" dt="2025-01-26T03:50:08.060" v="12107" actId="207"/>
          <ac:graphicFrameMkLst>
            <pc:docMk/>
            <pc:sldMk cId="684185028" sldId="302"/>
            <ac:graphicFrameMk id="87" creationId="{2C64DF59-D6D8-79D6-C995-FBCB37E2BF33}"/>
          </ac:graphicFrameMkLst>
        </pc:graphicFrameChg>
      </pc:sldChg>
      <pc:sldChg chg="addSp delSp modSp add del mod">
        <pc:chgData name="Andres Flores" userId="cbb745aa252d2737" providerId="LiveId" clId="{4E93CD42-1BE4-4B03-BCEB-59AA5E34656C}" dt="2025-01-25T17:57:10.086" v="10187" actId="47"/>
        <pc:sldMkLst>
          <pc:docMk/>
          <pc:sldMk cId="829157798" sldId="303"/>
        </pc:sldMkLst>
      </pc:sldChg>
      <pc:sldChg chg="addSp delSp modSp add mod">
        <pc:chgData name="Andres Flores" userId="cbb745aa252d2737" providerId="LiveId" clId="{4E93CD42-1BE4-4B03-BCEB-59AA5E34656C}" dt="2025-01-26T03:44:09.067" v="12095" actId="1076"/>
        <pc:sldMkLst>
          <pc:docMk/>
          <pc:sldMk cId="3520603953" sldId="304"/>
        </pc:sldMkLst>
        <pc:spChg chg="add 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2" creationId="{79DB8B28-741F-41C7-B81E-5173EAF1016B}"/>
          </ac:spMkLst>
        </pc:spChg>
        <pc:spChg chg="add mod">
          <ac:chgData name="Andres Flores" userId="cbb745aa252d2737" providerId="LiveId" clId="{4E93CD42-1BE4-4B03-BCEB-59AA5E34656C}" dt="2025-01-25T16:44:36.569" v="9753" actId="20577"/>
          <ac:spMkLst>
            <pc:docMk/>
            <pc:sldMk cId="3520603953" sldId="304"/>
            <ac:spMk id="3" creationId="{8983658F-E4FD-6E8E-A640-2EACA6DCB678}"/>
          </ac:spMkLst>
        </pc:spChg>
        <pc:spChg chg="add mod">
          <ac:chgData name="Andres Flores" userId="cbb745aa252d2737" providerId="LiveId" clId="{4E93CD42-1BE4-4B03-BCEB-59AA5E34656C}" dt="2025-01-25T16:44:55.052" v="9762" actId="20577"/>
          <ac:spMkLst>
            <pc:docMk/>
            <pc:sldMk cId="3520603953" sldId="304"/>
            <ac:spMk id="4" creationId="{5AB7E8BE-A5EF-BDA4-8289-AF5A1463045C}"/>
          </ac:spMkLst>
        </pc:spChg>
        <pc:spChg chg="add 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5" creationId="{4492C790-1711-2568-9128-DA9B24612ADE}"/>
          </ac:spMkLst>
        </pc:spChg>
        <pc:spChg chg="add mod">
          <ac:chgData name="Andres Flores" userId="cbb745aa252d2737" providerId="LiveId" clId="{4E93CD42-1BE4-4B03-BCEB-59AA5E34656C}" dt="2025-01-25T16:44:59.519" v="9764" actId="20577"/>
          <ac:spMkLst>
            <pc:docMk/>
            <pc:sldMk cId="3520603953" sldId="304"/>
            <ac:spMk id="6" creationId="{E811A8D1-CC65-C225-F2CF-5D281157218F}"/>
          </ac:spMkLst>
        </pc:spChg>
        <pc:spChg chg="add mod">
          <ac:chgData name="Andres Flores" userId="cbb745aa252d2737" providerId="LiveId" clId="{4E93CD42-1BE4-4B03-BCEB-59AA5E34656C}" dt="2025-01-25T17:55:36.384" v="10173" actId="1076"/>
          <ac:spMkLst>
            <pc:docMk/>
            <pc:sldMk cId="3520603953" sldId="304"/>
            <ac:spMk id="9" creationId="{13A58A0F-C60E-908C-CAB7-302A81C166B3}"/>
          </ac:spMkLst>
        </pc:spChg>
        <pc:spChg chg="add mod">
          <ac:chgData name="Andres Flores" userId="cbb745aa252d2737" providerId="LiveId" clId="{4E93CD42-1BE4-4B03-BCEB-59AA5E34656C}" dt="2025-01-25T17:55:57.023" v="10176" actId="1076"/>
          <ac:spMkLst>
            <pc:docMk/>
            <pc:sldMk cId="3520603953" sldId="304"/>
            <ac:spMk id="10" creationId="{E4A9888E-60CE-3B97-0CF0-88D6BB441F56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28" creationId="{E7A255AD-EBED-7F23-C688-691A77374EDF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57" creationId="{913E6300-9768-7571-B022-5ABD64DE75E2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68" creationId="{1BFFE495-E289-947F-37B6-3D39EF879213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73" creationId="{C6BF8E69-9BF7-B375-5B94-E5759B7B7BCD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90" creationId="{1F6BAAFA-DF7E-6ED8-8C23-5C2F86AA229F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93" creationId="{9E589AC1-B72F-F825-7A7F-1C879557D474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94" creationId="{801B46F0-54D3-7835-F727-BFBE8F6CB9EB}"/>
          </ac:spMkLst>
        </pc:spChg>
        <pc:spChg chg="mod topLvl">
          <ac:chgData name="Andres Flores" userId="cbb745aa252d2737" providerId="LiveId" clId="{4E93CD42-1BE4-4B03-BCEB-59AA5E34656C}" dt="2025-01-25T17:56:29.186" v="10180" actId="164"/>
          <ac:spMkLst>
            <pc:docMk/>
            <pc:sldMk cId="3520603953" sldId="304"/>
            <ac:spMk id="96" creationId="{C0E8AF45-D1B0-4F2C-C246-D708BA96CF6C}"/>
          </ac:spMkLst>
        </pc:spChg>
        <pc:grpChg chg="add del">
          <ac:chgData name="Andres Flores" userId="cbb745aa252d2737" providerId="LiveId" clId="{4E93CD42-1BE4-4B03-BCEB-59AA5E34656C}" dt="2025-01-25T17:56:33.251" v="10182" actId="478"/>
          <ac:grpSpMkLst>
            <pc:docMk/>
            <pc:sldMk cId="3520603953" sldId="304"/>
            <ac:grpSpMk id="12" creationId="{F1029415-D25F-58BD-EE34-08172B76F094}"/>
          </ac:grpSpMkLst>
        </pc:grpChg>
        <pc:graphicFrameChg chg="add mod modGraphic">
          <ac:chgData name="Andres Flores" userId="cbb745aa252d2737" providerId="LiveId" clId="{4E93CD42-1BE4-4B03-BCEB-59AA5E34656C}" dt="2025-01-26T03:44:09.067" v="12095" actId="1076"/>
          <ac:graphicFrameMkLst>
            <pc:docMk/>
            <pc:sldMk cId="3520603953" sldId="304"/>
            <ac:graphicFrameMk id="8" creationId="{E579CF50-4BBF-0256-CB10-FE2CA617843E}"/>
          </ac:graphicFrameMkLst>
        </pc:graphicFrameChg>
        <pc:graphicFrameChg chg="mod modGraphic">
          <ac:chgData name="Andres Flores" userId="cbb745aa252d2737" providerId="LiveId" clId="{4E93CD42-1BE4-4B03-BCEB-59AA5E34656C}" dt="2025-01-25T17:46:00.136" v="10129" actId="20577"/>
          <ac:graphicFrameMkLst>
            <pc:docMk/>
            <pc:sldMk cId="3520603953" sldId="304"/>
            <ac:graphicFrameMk id="87" creationId="{C71736CB-EA6F-A596-CFE7-85449C6D6FD0}"/>
          </ac:graphicFrameMkLst>
        </pc:graphicFrameChg>
      </pc:sldChg>
      <pc:sldChg chg="addSp delSp modSp add mod">
        <pc:chgData name="Andres Flores" userId="cbb745aa252d2737" providerId="LiveId" clId="{4E93CD42-1BE4-4B03-BCEB-59AA5E34656C}" dt="2025-01-25T19:10:11.999" v="11688" actId="164"/>
        <pc:sldMkLst>
          <pc:docMk/>
          <pc:sldMk cId="2778549387" sldId="305"/>
        </pc:sldMkLst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2" creationId="{35C806CF-4862-DB4C-CB15-18A94387537C}"/>
          </ac:spMkLst>
        </pc:spChg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13" creationId="{6DF3C6EB-7265-24DF-20A1-94D77B16F570}"/>
          </ac:spMkLst>
        </pc:spChg>
        <pc:spChg chg="mod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14" creationId="{4EA48E83-6E17-45E9-A12D-02037D4FCDC9}"/>
          </ac:spMkLst>
        </pc:spChg>
        <pc:spChg chg="mod">
          <ac:chgData name="Andres Flores" userId="cbb745aa252d2737" providerId="LiveId" clId="{4E93CD42-1BE4-4B03-BCEB-59AA5E34656C}" dt="2025-01-25T19:09:49.302" v="11684"/>
          <ac:spMkLst>
            <pc:docMk/>
            <pc:sldMk cId="2778549387" sldId="305"/>
            <ac:spMk id="20" creationId="{BD9C3C62-AEC3-57FD-0BEC-72D9394F2125}"/>
          </ac:spMkLst>
        </pc:spChg>
        <pc:spChg chg="mod">
          <ac:chgData name="Andres Flores" userId="cbb745aa252d2737" providerId="LiveId" clId="{4E93CD42-1BE4-4B03-BCEB-59AA5E34656C}" dt="2025-01-25T19:09:49.302" v="11684"/>
          <ac:spMkLst>
            <pc:docMk/>
            <pc:sldMk cId="2778549387" sldId="305"/>
            <ac:spMk id="21" creationId="{70405A6E-36D9-092F-7304-404180DF758E}"/>
          </ac:spMkLst>
        </pc:spChg>
        <pc:spChg chg="mod">
          <ac:chgData name="Andres Flores" userId="cbb745aa252d2737" providerId="LiveId" clId="{4E93CD42-1BE4-4B03-BCEB-59AA5E34656C}" dt="2025-01-25T19:09:49.302" v="11684"/>
          <ac:spMkLst>
            <pc:docMk/>
            <pc:sldMk cId="2778549387" sldId="305"/>
            <ac:spMk id="22" creationId="{3B0460DA-EEC2-6070-C0C4-694D0AD51C49}"/>
          </ac:spMkLst>
        </pc:spChg>
        <pc:spChg chg="mod">
          <ac:chgData name="Andres Flores" userId="cbb745aa252d2737" providerId="LiveId" clId="{4E93CD42-1BE4-4B03-BCEB-59AA5E34656C}" dt="2025-01-25T19:09:49.302" v="11684"/>
          <ac:spMkLst>
            <pc:docMk/>
            <pc:sldMk cId="2778549387" sldId="305"/>
            <ac:spMk id="23" creationId="{916993C9-FD4A-41B4-C21C-E3CA76B0D3BA}"/>
          </ac:spMkLst>
        </pc:spChg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25" creationId="{FE82D9E2-FE6F-39A1-ECEF-38B0C47B897E}"/>
          </ac:spMkLst>
        </pc:spChg>
        <pc:spChg chg="mod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27" creationId="{0E8C02F1-D0A1-7144-7307-617B2E84C567}"/>
          </ac:spMkLst>
        </pc:spChg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28" creationId="{F015F0F6-5A72-3084-9725-9F1B0D3E62CC}"/>
          </ac:spMkLst>
        </pc:spChg>
        <pc:spChg chg="mod topLvl">
          <ac:chgData name="Andres Flores" userId="cbb745aa252d2737" providerId="LiveId" clId="{4E93CD42-1BE4-4B03-BCEB-59AA5E34656C}" dt="2025-01-25T19:08:54.704" v="11665" actId="165"/>
          <ac:spMkLst>
            <pc:docMk/>
            <pc:sldMk cId="2778549387" sldId="305"/>
            <ac:spMk id="29" creationId="{40F9B00F-22A8-898E-13B6-FB0DBBD423C8}"/>
          </ac:spMkLst>
        </pc:spChg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36" creationId="{88969759-7412-CB86-1BDD-FEC4FD4C57AE}"/>
          </ac:spMkLst>
        </pc:spChg>
        <pc:spChg chg="mod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56" creationId="{CA708FED-E9F4-B67F-1E97-6C8C3E705F98}"/>
          </ac:spMkLst>
        </pc:spChg>
        <pc:spChg chg="mod">
          <ac:chgData name="Andres Flores" userId="cbb745aa252d2737" providerId="LiveId" clId="{4E93CD42-1BE4-4B03-BCEB-59AA5E34656C}" dt="2025-01-25T19:09:34.153" v="11676" actId="164"/>
          <ac:spMkLst>
            <pc:docMk/>
            <pc:sldMk cId="2778549387" sldId="305"/>
            <ac:spMk id="57" creationId="{109B9923-7ECA-6B7F-1B4C-B7156BA82E41}"/>
          </ac:spMkLst>
        </pc:spChg>
        <pc:spChg chg="mod topLvl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63" creationId="{6D82973C-7622-DB82-32B6-EB9978F04942}"/>
          </ac:spMkLst>
        </pc:spChg>
        <pc:spChg chg="mod">
          <ac:chgData name="Andres Flores" userId="cbb745aa252d2737" providerId="LiveId" clId="{4E93CD42-1BE4-4B03-BCEB-59AA5E34656C}" dt="2025-01-25T19:08:54.704" v="11665" actId="165"/>
          <ac:spMkLst>
            <pc:docMk/>
            <pc:sldMk cId="2778549387" sldId="305"/>
            <ac:spMk id="68" creationId="{F264BC3D-FAFF-0F55-440E-8A3FFD043AB5}"/>
          </ac:spMkLst>
        </pc:spChg>
        <pc:spChg chg="mod">
          <ac:chgData name="Andres Flores" userId="cbb745aa252d2737" providerId="LiveId" clId="{4E93CD42-1BE4-4B03-BCEB-59AA5E34656C}" dt="2025-01-25T19:10:11.999" v="11688" actId="164"/>
          <ac:spMkLst>
            <pc:docMk/>
            <pc:sldMk cId="2778549387" sldId="305"/>
            <ac:spMk id="73" creationId="{2CB8C833-B60F-A240-46C5-B9C2A0752F2E}"/>
          </ac:spMkLst>
        </pc:spChg>
        <pc:grpChg chg="add mod">
          <ac:chgData name="Andres Flores" userId="cbb745aa252d2737" providerId="LiveId" clId="{4E93CD42-1BE4-4B03-BCEB-59AA5E34656C}" dt="2025-01-25T19:09:49.302" v="11684"/>
          <ac:grpSpMkLst>
            <pc:docMk/>
            <pc:sldMk cId="2778549387" sldId="305"/>
            <ac:grpSpMk id="16" creationId="{116B9B58-A7D5-4189-9F7C-24F07CF932CE}"/>
          </ac:grpSpMkLst>
        </pc:grpChg>
        <pc:picChg chg="mod">
          <ac:chgData name="Andres Flores" userId="cbb745aa252d2737" providerId="LiveId" clId="{4E93CD42-1BE4-4B03-BCEB-59AA5E34656C}" dt="2025-01-25T19:09:49.302" v="11684"/>
          <ac:picMkLst>
            <pc:docMk/>
            <pc:sldMk cId="2778549387" sldId="305"/>
            <ac:picMk id="17" creationId="{719C348D-6826-DF3A-09DA-0421E3277759}"/>
          </ac:picMkLst>
        </pc:picChg>
        <pc:cxnChg chg="mod">
          <ac:chgData name="Andres Flores" userId="cbb745aa252d2737" providerId="LiveId" clId="{4E93CD42-1BE4-4B03-BCEB-59AA5E34656C}" dt="2025-01-25T19:09:57.312" v="11686" actId="14100"/>
          <ac:cxnSpMkLst>
            <pc:docMk/>
            <pc:sldMk cId="2778549387" sldId="305"/>
            <ac:cxnSpMk id="18" creationId="{67E82A9A-C0A9-FA35-123F-3C4519847BE4}"/>
          </ac:cxnSpMkLst>
        </pc:cxnChg>
        <pc:cxnChg chg="mod">
          <ac:chgData name="Andres Flores" userId="cbb745aa252d2737" providerId="LiveId" clId="{4E93CD42-1BE4-4B03-BCEB-59AA5E34656C}" dt="2025-01-25T19:10:02.932" v="11687" actId="14100"/>
          <ac:cxnSpMkLst>
            <pc:docMk/>
            <pc:sldMk cId="2778549387" sldId="305"/>
            <ac:cxnSpMk id="40" creationId="{25E5D12C-0309-656E-8166-97FA114D1B1E}"/>
          </ac:cxnSpMkLst>
        </pc:cxnChg>
        <pc:cxnChg chg="mod">
          <ac:chgData name="Andres Flores" userId="cbb745aa252d2737" providerId="LiveId" clId="{4E93CD42-1BE4-4B03-BCEB-59AA5E34656C}" dt="2025-01-25T19:09:37.398" v="11678" actId="478"/>
          <ac:cxnSpMkLst>
            <pc:docMk/>
            <pc:sldMk cId="2778549387" sldId="305"/>
            <ac:cxnSpMk id="65" creationId="{BDED046A-A34A-DCCC-D017-2236D4C05A9F}"/>
          </ac:cxnSpMkLst>
        </pc:cxnChg>
        <pc:cxnChg chg="mod">
          <ac:chgData name="Andres Flores" userId="cbb745aa252d2737" providerId="LiveId" clId="{4E93CD42-1BE4-4B03-BCEB-59AA5E34656C}" dt="2025-01-25T19:09:37.398" v="11678" actId="478"/>
          <ac:cxnSpMkLst>
            <pc:docMk/>
            <pc:sldMk cId="2778549387" sldId="305"/>
            <ac:cxnSpMk id="67" creationId="{6F086799-06F2-EBF7-173E-8A4DF29356C7}"/>
          </ac:cxnSpMkLst>
        </pc:cxnChg>
      </pc:sldChg>
      <pc:sldChg chg="addSp delSp modSp add del mod">
        <pc:chgData name="Andres Flores" userId="cbb745aa252d2737" providerId="LiveId" clId="{4E93CD42-1BE4-4B03-BCEB-59AA5E34656C}" dt="2025-01-25T19:06:06.769" v="11648" actId="47"/>
        <pc:sldMkLst>
          <pc:docMk/>
          <pc:sldMk cId="1115088967" sldId="306"/>
        </pc:sldMkLst>
      </pc:sldChg>
      <pc:sldChg chg="addSp delSp modSp add mod ord">
        <pc:chgData name="Andres Flores" userId="cbb745aa252d2737" providerId="LiveId" clId="{4E93CD42-1BE4-4B03-BCEB-59AA5E34656C}" dt="2025-01-25T19:18:54.902" v="11714" actId="20577"/>
        <pc:sldMkLst>
          <pc:docMk/>
          <pc:sldMk cId="672486533" sldId="307"/>
        </pc:sldMkLst>
        <pc:spChg chg="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2" creationId="{4682E5AD-97C3-B529-F242-43EE2D353E9A}"/>
          </ac:spMkLst>
        </pc:spChg>
        <pc:spChg chg="add mod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5" creationId="{9A11A4B7-ABB5-9754-2501-C27D21B290E2}"/>
          </ac:spMkLst>
        </pc:spChg>
        <pc:spChg chg="add mod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7" creationId="{1BFEB8E0-EFB0-051D-F5B5-3C3B467855EE}"/>
          </ac:spMkLst>
        </pc:spChg>
        <pc:spChg chg="add mod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8" creationId="{F1C775BA-193F-3167-0C6D-8F4073635B4D}"/>
          </ac:spMkLst>
        </pc:spChg>
        <pc:spChg chg="mod topLvl">
          <ac:chgData name="Andres Flores" userId="cbb745aa252d2737" providerId="LiveId" clId="{4E93CD42-1BE4-4B03-BCEB-59AA5E34656C}" dt="2025-01-25T18:22:20.053" v="10339" actId="165"/>
          <ac:spMkLst>
            <pc:docMk/>
            <pc:sldMk cId="672486533" sldId="307"/>
            <ac:spMk id="13" creationId="{D99D3B1E-D982-5A25-C766-E471B54D27BA}"/>
          </ac:spMkLst>
        </pc:spChg>
        <pc:spChg chg="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14" creationId="{8317BB20-AEBC-B50F-9798-B8B2356BA5E3}"/>
          </ac:spMkLst>
        </pc:spChg>
        <pc:spChg chg="add mod">
          <ac:chgData name="Andres Flores" userId="cbb745aa252d2737" providerId="LiveId" clId="{4E93CD42-1BE4-4B03-BCEB-59AA5E34656C}" dt="2025-01-25T18:44:54.935" v="11417" actId="164"/>
          <ac:spMkLst>
            <pc:docMk/>
            <pc:sldMk cId="672486533" sldId="307"/>
            <ac:spMk id="16" creationId="{E9DAD6EC-5AED-457A-FCBA-4363876E38E6}"/>
          </ac:spMkLst>
        </pc:spChg>
        <pc:spChg chg="add mod">
          <ac:chgData name="Andres Flores" userId="cbb745aa252d2737" providerId="LiveId" clId="{4E93CD42-1BE4-4B03-BCEB-59AA5E34656C}" dt="2025-01-25T18:44:46.303" v="11415" actId="164"/>
          <ac:spMkLst>
            <pc:docMk/>
            <pc:sldMk cId="672486533" sldId="307"/>
            <ac:spMk id="18" creationId="{786F2818-2996-DEF6-D478-214054F78BC2}"/>
          </ac:spMkLst>
        </pc:spChg>
        <pc:spChg chg="add mod">
          <ac:chgData name="Andres Flores" userId="cbb745aa252d2737" providerId="LiveId" clId="{4E93CD42-1BE4-4B03-BCEB-59AA5E34656C}" dt="2025-01-25T18:44:46.303" v="11415" actId="164"/>
          <ac:spMkLst>
            <pc:docMk/>
            <pc:sldMk cId="672486533" sldId="307"/>
            <ac:spMk id="20" creationId="{A338FABD-F8E2-AE48-6B42-25ECF75EB7D8}"/>
          </ac:spMkLst>
        </pc:spChg>
        <pc:spChg chg="add mod">
          <ac:chgData name="Andres Flores" userId="cbb745aa252d2737" providerId="LiveId" clId="{4E93CD42-1BE4-4B03-BCEB-59AA5E34656C}" dt="2025-01-25T18:44:46.303" v="11415" actId="164"/>
          <ac:spMkLst>
            <pc:docMk/>
            <pc:sldMk cId="672486533" sldId="307"/>
            <ac:spMk id="21" creationId="{2AA1E5EA-155C-6E73-DD96-86708ACF4004}"/>
          </ac:spMkLst>
        </pc:spChg>
        <pc:spChg chg="add mod">
          <ac:chgData name="Andres Flores" userId="cbb745aa252d2737" providerId="LiveId" clId="{4E93CD42-1BE4-4B03-BCEB-59AA5E34656C}" dt="2025-01-25T18:44:46.303" v="11415" actId="164"/>
          <ac:spMkLst>
            <pc:docMk/>
            <pc:sldMk cId="672486533" sldId="307"/>
            <ac:spMk id="22" creationId="{9054B227-7C42-826E-3AC5-6ADC5BBF8A38}"/>
          </ac:spMkLst>
        </pc:spChg>
        <pc:spChg chg="add mod">
          <ac:chgData name="Andres Flores" userId="cbb745aa252d2737" providerId="LiveId" clId="{4E93CD42-1BE4-4B03-BCEB-59AA5E34656C}" dt="2025-01-25T18:44:54.935" v="11417" actId="164"/>
          <ac:spMkLst>
            <pc:docMk/>
            <pc:sldMk cId="672486533" sldId="307"/>
            <ac:spMk id="23" creationId="{F68D838D-C3F7-1446-BC0A-48E26FCC6D0D}"/>
          </ac:spMkLst>
        </pc:spChg>
        <pc:spChg chg="add mod">
          <ac:chgData name="Andres Flores" userId="cbb745aa252d2737" providerId="LiveId" clId="{4E93CD42-1BE4-4B03-BCEB-59AA5E34656C}" dt="2025-01-25T18:44:54.935" v="11417" actId="164"/>
          <ac:spMkLst>
            <pc:docMk/>
            <pc:sldMk cId="672486533" sldId="307"/>
            <ac:spMk id="24" creationId="{9EF0DEC5-12FF-4F59-EF3F-4CC051C1A7AB}"/>
          </ac:spMkLst>
        </pc:spChg>
        <pc:spChg chg="add del 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25" creationId="{A69FC5BA-ED35-88E7-97C4-857CB4A0CC61}"/>
          </ac:spMkLst>
        </pc:spChg>
        <pc:spChg chg="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26" creationId="{51E977B2-FC6A-0FB2-DA44-CEB274B3F340}"/>
          </ac:spMkLst>
        </pc:spChg>
        <pc:spChg chg="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27" creationId="{55240261-E5D1-058E-0DAA-02419D72AE1D}"/>
          </ac:spMkLst>
        </pc:spChg>
        <pc:spChg chg="mod topLvl">
          <ac:chgData name="Andres Flores" userId="cbb745aa252d2737" providerId="LiveId" clId="{4E93CD42-1BE4-4B03-BCEB-59AA5E34656C}" dt="2025-01-25T18:22:27.802" v="10340" actId="164"/>
          <ac:spMkLst>
            <pc:docMk/>
            <pc:sldMk cId="672486533" sldId="307"/>
            <ac:spMk id="29" creationId="{381CAA02-D736-F7F1-5808-29146C2D79E8}"/>
          </ac:spMkLst>
        </pc:spChg>
        <pc:spChg chg="add mod">
          <ac:chgData name="Andres Flores" userId="cbb745aa252d2737" providerId="LiveId" clId="{4E93CD42-1BE4-4B03-BCEB-59AA5E34656C}" dt="2025-01-25T18:44:54.935" v="11417" actId="164"/>
          <ac:spMkLst>
            <pc:docMk/>
            <pc:sldMk cId="672486533" sldId="307"/>
            <ac:spMk id="30" creationId="{0C120D7E-A094-7309-9589-35FC768690E4}"/>
          </ac:spMkLst>
        </pc:spChg>
        <pc:spChg chg="mod">
          <ac:chgData name="Andres Flores" userId="cbb745aa252d2737" providerId="LiveId" clId="{4E93CD42-1BE4-4B03-BCEB-59AA5E34656C}" dt="2025-01-25T19:18:54.902" v="11714" actId="20577"/>
          <ac:spMkLst>
            <pc:docMk/>
            <pc:sldMk cId="672486533" sldId="307"/>
            <ac:spMk id="47" creationId="{75908681-3113-954B-9147-64C6825A6C5E}"/>
          </ac:spMkLst>
        </pc:spChg>
        <pc:spChg chg="mod topLvl">
          <ac:chgData name="Andres Flores" userId="cbb745aa252d2737" providerId="LiveId" clId="{4E93CD42-1BE4-4B03-BCEB-59AA5E34656C}" dt="2025-01-25T18:40:40.086" v="11382" actId="1076"/>
          <ac:spMkLst>
            <pc:docMk/>
            <pc:sldMk cId="672486533" sldId="307"/>
            <ac:spMk id="71" creationId="{7F489D67-7C24-E09E-6447-4626CFA56E75}"/>
          </ac:spMkLst>
        </pc:spChg>
        <pc:grpChg chg="mod">
          <ac:chgData name="Andres Flores" userId="cbb745aa252d2737" providerId="LiveId" clId="{4E93CD42-1BE4-4B03-BCEB-59AA5E34656C}" dt="2025-01-25T19:01:35.701" v="11620" actId="1076"/>
          <ac:grpSpMkLst>
            <pc:docMk/>
            <pc:sldMk cId="672486533" sldId="307"/>
            <ac:grpSpMk id="10" creationId="{6A54B9D3-3C8F-8043-5122-A6B789659EC4}"/>
          </ac:grpSpMkLst>
        </pc:grpChg>
        <pc:grpChg chg="add mod">
          <ac:chgData name="Andres Flores" userId="cbb745aa252d2737" providerId="LiveId" clId="{4E93CD42-1BE4-4B03-BCEB-59AA5E34656C}" dt="2025-01-25T18:55:43.003" v="11542" actId="1076"/>
          <ac:grpSpMkLst>
            <pc:docMk/>
            <pc:sldMk cId="672486533" sldId="307"/>
            <ac:grpSpMk id="31" creationId="{2F408251-BD31-510C-3E19-ACE4757FAD0F}"/>
          </ac:grpSpMkLst>
        </pc:grpChg>
        <pc:grpChg chg="add mod">
          <ac:chgData name="Andres Flores" userId="cbb745aa252d2737" providerId="LiveId" clId="{4E93CD42-1BE4-4B03-BCEB-59AA5E34656C}" dt="2025-01-25T18:55:43.003" v="11542" actId="1076"/>
          <ac:grpSpMkLst>
            <pc:docMk/>
            <pc:sldMk cId="672486533" sldId="307"/>
            <ac:grpSpMk id="32" creationId="{3BB2F8C5-BA61-548C-09BC-A37A660B853C}"/>
          </ac:grpSpMkLst>
        </pc:grpChg>
        <pc:graphicFrameChg chg="add mod modGraphic">
          <ac:chgData name="Andres Flores" userId="cbb745aa252d2737" providerId="LiveId" clId="{4E93CD42-1BE4-4B03-BCEB-59AA5E34656C}" dt="2025-01-25T18:54:06.242" v="11531" actId="1076"/>
          <ac:graphicFrameMkLst>
            <pc:docMk/>
            <pc:sldMk cId="672486533" sldId="307"/>
            <ac:graphicFrameMk id="12" creationId="{EC2C95EB-01B5-6E05-82B1-C63B60F62BF9}"/>
          </ac:graphicFrameMkLst>
        </pc:graphicFrameChg>
        <pc:graphicFrameChg chg="add mod modGraphic">
          <ac:chgData name="Andres Flores" userId="cbb745aa252d2737" providerId="LiveId" clId="{4E93CD42-1BE4-4B03-BCEB-59AA5E34656C}" dt="2025-01-25T18:55:43.003" v="11542" actId="1076"/>
          <ac:graphicFrameMkLst>
            <pc:docMk/>
            <pc:sldMk cId="672486533" sldId="307"/>
            <ac:graphicFrameMk id="34" creationId="{E7654B96-24CB-A538-8ED4-1D5A07A27709}"/>
          </ac:graphicFrameMkLst>
        </pc:graphicFrameChg>
        <pc:graphicFrameChg chg="add mod">
          <ac:chgData name="Andres Flores" userId="cbb745aa252d2737" providerId="LiveId" clId="{4E93CD42-1BE4-4B03-BCEB-59AA5E34656C}" dt="2025-01-25T18:55:43.003" v="11542" actId="1076"/>
          <ac:graphicFrameMkLst>
            <pc:docMk/>
            <pc:sldMk cId="672486533" sldId="307"/>
            <ac:graphicFrameMk id="35" creationId="{BC8ADBD4-8921-1567-5B6A-984029A58F68}"/>
          </ac:graphicFrameMkLst>
        </pc:graphicFrameChg>
        <pc:graphicFrameChg chg="add mod modGraphic">
          <ac:chgData name="Andres Flores" userId="cbb745aa252d2737" providerId="LiveId" clId="{4E93CD42-1BE4-4B03-BCEB-59AA5E34656C}" dt="2025-01-25T19:02:51.869" v="11628" actId="207"/>
          <ac:graphicFrameMkLst>
            <pc:docMk/>
            <pc:sldMk cId="672486533" sldId="307"/>
            <ac:graphicFrameMk id="37" creationId="{104968A3-33AE-99D4-F401-D6A14CA15520}"/>
          </ac:graphicFrameMkLst>
        </pc:graphicFrameChg>
        <pc:graphicFrameChg chg="mod modGraphic">
          <ac:chgData name="Andres Flores" userId="cbb745aa252d2737" providerId="LiveId" clId="{4E93CD42-1BE4-4B03-BCEB-59AA5E34656C}" dt="2025-01-25T19:01:35.701" v="11620" actId="1076"/>
          <ac:graphicFrameMkLst>
            <pc:docMk/>
            <pc:sldMk cId="672486533" sldId="307"/>
            <ac:graphicFrameMk id="87" creationId="{BD9B1645-73FC-2DE1-D7ED-A3DB39C51635}"/>
          </ac:graphicFrameMkLst>
        </pc:graphicFrameChg>
        <pc:cxnChg chg="mod topLvl">
          <ac:chgData name="Andres Flores" userId="cbb745aa252d2737" providerId="LiveId" clId="{4E93CD42-1BE4-4B03-BCEB-59AA5E34656C}" dt="2025-01-25T18:22:20.053" v="10339" actId="165"/>
          <ac:cxnSpMkLst>
            <pc:docMk/>
            <pc:sldMk cId="672486533" sldId="307"/>
            <ac:cxnSpMk id="19" creationId="{A67887A1-EEA9-DF7A-6A7F-6DE8B54D39CB}"/>
          </ac:cxnSpMkLst>
        </pc:cxnChg>
      </pc:sldChg>
      <pc:sldChg chg="addSp modSp new mod ord">
        <pc:chgData name="Andres Flores" userId="cbb745aa252d2737" providerId="LiveId" clId="{4E93CD42-1BE4-4B03-BCEB-59AA5E34656C}" dt="2025-01-27T16:39:34.721" v="12814"/>
        <pc:sldMkLst>
          <pc:docMk/>
          <pc:sldMk cId="2972536738" sldId="308"/>
        </pc:sldMkLst>
        <pc:spChg chg="add mod">
          <ac:chgData name="Andres Flores" userId="cbb745aa252d2737" providerId="LiveId" clId="{4E93CD42-1BE4-4B03-BCEB-59AA5E34656C}" dt="2025-01-26T04:01:59.924" v="12129" actId="20577"/>
          <ac:spMkLst>
            <pc:docMk/>
            <pc:sldMk cId="2972536738" sldId="308"/>
            <ac:spMk id="2" creationId="{3E21671F-A5FC-B772-CD0C-E3C42A033AE1}"/>
          </ac:spMkLst>
        </pc:spChg>
        <pc:graphicFrameChg chg="add mod modGraphic">
          <ac:chgData name="Andres Flores" userId="cbb745aa252d2737" providerId="LiveId" clId="{4E93CD42-1BE4-4B03-BCEB-59AA5E34656C}" dt="2025-01-27T16:39:34.721" v="12814"/>
          <ac:graphicFrameMkLst>
            <pc:docMk/>
            <pc:sldMk cId="2972536738" sldId="308"/>
            <ac:graphicFrameMk id="3" creationId="{E5961C09-9FE6-0218-20DE-44C8734A5C78}"/>
          </ac:graphicFrameMkLst>
        </pc:graphicFrameChg>
      </pc:sldChg>
      <pc:sldChg chg="modSp add mod">
        <pc:chgData name="Andres Flores" userId="cbb745aa252d2737" providerId="LiveId" clId="{4E93CD42-1BE4-4B03-BCEB-59AA5E34656C}" dt="2025-01-26T04:51:04.980" v="12751" actId="20577"/>
        <pc:sldMkLst>
          <pc:docMk/>
          <pc:sldMk cId="389378279" sldId="309"/>
        </pc:sldMkLst>
        <pc:graphicFrameChg chg="mod modGraphic">
          <ac:chgData name="Andres Flores" userId="cbb745aa252d2737" providerId="LiveId" clId="{4E93CD42-1BE4-4B03-BCEB-59AA5E34656C}" dt="2025-01-26T04:51:04.980" v="12751" actId="20577"/>
          <ac:graphicFrameMkLst>
            <pc:docMk/>
            <pc:sldMk cId="389378279" sldId="309"/>
            <ac:graphicFrameMk id="3" creationId="{4820083F-64D6-1C28-C22D-5B45841F6F4E}"/>
          </ac:graphicFrameMkLst>
        </pc:graphicFrameChg>
      </pc:sldChg>
      <pc:sldChg chg="add ord">
        <pc:chgData name="Andres Flores" userId="cbb745aa252d2737" providerId="LiveId" clId="{4E93CD42-1BE4-4B03-BCEB-59AA5E34656C}" dt="2025-01-26T04:53:45.526" v="12754"/>
        <pc:sldMkLst>
          <pc:docMk/>
          <pc:sldMk cId="2339121665" sldId="310"/>
        </pc:sldMkLst>
      </pc:sldChg>
      <pc:sldChg chg="add">
        <pc:chgData name="Andres Flores" userId="cbb745aa252d2737" providerId="LiveId" clId="{4E93CD42-1BE4-4B03-BCEB-59AA5E34656C}" dt="2025-01-27T16:40:42.774" v="12815" actId="2890"/>
        <pc:sldMkLst>
          <pc:docMk/>
          <pc:sldMk cId="462740597" sldId="311"/>
        </pc:sldMkLst>
      </pc:sldChg>
      <pc:sldChg chg="delSp modSp add mod">
        <pc:chgData name="Andres Flores" userId="cbb745aa252d2737" providerId="LiveId" clId="{4E93CD42-1BE4-4B03-BCEB-59AA5E34656C}" dt="2025-01-27T18:03:19.371" v="13211" actId="207"/>
        <pc:sldMkLst>
          <pc:docMk/>
          <pc:sldMk cId="2962824281" sldId="312"/>
        </pc:sldMkLst>
        <pc:spChg chg="mod">
          <ac:chgData name="Andres Flores" userId="cbb745aa252d2737" providerId="LiveId" clId="{4E93CD42-1BE4-4B03-BCEB-59AA5E34656C}" dt="2025-01-27T16:43:05.291" v="12886" actId="12788"/>
          <ac:spMkLst>
            <pc:docMk/>
            <pc:sldMk cId="2962824281" sldId="312"/>
            <ac:spMk id="41" creationId="{F95E3FE9-8E56-7CA2-5471-72B2429C0AF4}"/>
          </ac:spMkLst>
        </pc:spChg>
        <pc:graphicFrameChg chg="mod modGraphic">
          <ac:chgData name="Andres Flores" userId="cbb745aa252d2737" providerId="LiveId" clId="{4E93CD42-1BE4-4B03-BCEB-59AA5E34656C}" dt="2025-01-27T18:03:19.371" v="13211" actId="207"/>
          <ac:graphicFrameMkLst>
            <pc:docMk/>
            <pc:sldMk cId="2962824281" sldId="312"/>
            <ac:graphicFrameMk id="8" creationId="{80761E9A-CEA5-EF4F-672F-AA46B5BEE2DC}"/>
          </ac:graphicFrameMkLst>
        </pc:graphicFrameChg>
      </pc:sldChg>
      <pc:sldChg chg="add del ord">
        <pc:chgData name="Andres Flores" userId="cbb745aa252d2737" providerId="LiveId" clId="{4E93CD42-1BE4-4B03-BCEB-59AA5E34656C}" dt="2025-01-27T16:42:35.404" v="12860" actId="2890"/>
        <pc:sldMkLst>
          <pc:docMk/>
          <pc:sldMk cId="3117845067" sldId="312"/>
        </pc:sldMkLst>
      </pc:sldChg>
      <pc:sldChg chg="modSp add mod">
        <pc:chgData name="Andres Flores" userId="cbb745aa252d2737" providerId="LiveId" clId="{4E93CD42-1BE4-4B03-BCEB-59AA5E34656C}" dt="2025-01-27T18:03:42.604" v="13214"/>
        <pc:sldMkLst>
          <pc:docMk/>
          <pc:sldMk cId="2746095113" sldId="313"/>
        </pc:sldMkLst>
        <pc:spChg chg="mod">
          <ac:chgData name="Andres Flores" userId="cbb745aa252d2737" providerId="LiveId" clId="{4E93CD42-1BE4-4B03-BCEB-59AA5E34656C}" dt="2025-01-27T17:53:59.354" v="13160" actId="20577"/>
          <ac:spMkLst>
            <pc:docMk/>
            <pc:sldMk cId="2746095113" sldId="313"/>
            <ac:spMk id="41" creationId="{A980B716-074B-AECE-955C-1FB4AAF647FC}"/>
          </ac:spMkLst>
        </pc:spChg>
        <pc:graphicFrameChg chg="mod modGraphic">
          <ac:chgData name="Andres Flores" userId="cbb745aa252d2737" providerId="LiveId" clId="{4E93CD42-1BE4-4B03-BCEB-59AA5E34656C}" dt="2025-01-27T18:03:42.604" v="13214"/>
          <ac:graphicFrameMkLst>
            <pc:docMk/>
            <pc:sldMk cId="2746095113" sldId="313"/>
            <ac:graphicFrameMk id="8" creationId="{7C3DB107-FFC6-B605-905C-C3DC9BD62581}"/>
          </ac:graphicFrameMkLst>
        </pc:graphicFrameChg>
      </pc:sldChg>
    </pc:docChg>
  </pc:docChgLst>
  <pc:docChgLst>
    <pc:chgData name="Andres Flores" userId="cbb745aa252d2737" providerId="LiveId" clId="{2F1C3A50-5559-4D9A-A4D0-6B6842B758CE}"/>
    <pc:docChg chg="undo custSel addSld modSld sldOrd">
      <pc:chgData name="Andres Flores" userId="cbb745aa252d2737" providerId="LiveId" clId="{2F1C3A50-5559-4D9A-A4D0-6B6842B758CE}" dt="2025-01-29T14:17:59.937" v="444" actId="20577"/>
      <pc:docMkLst>
        <pc:docMk/>
      </pc:docMkLst>
      <pc:sldChg chg="modSp mod">
        <pc:chgData name="Andres Flores" userId="cbb745aa252d2737" providerId="LiveId" clId="{2F1C3A50-5559-4D9A-A4D0-6B6842B758CE}" dt="2025-01-29T03:53:47.504" v="283" actId="122"/>
        <pc:sldMkLst>
          <pc:docMk/>
          <pc:sldMk cId="2962824281" sldId="312"/>
        </pc:sldMkLst>
        <pc:spChg chg="mod">
          <ac:chgData name="Andres Flores" userId="cbb745aa252d2737" providerId="LiveId" clId="{2F1C3A50-5559-4D9A-A4D0-6B6842B758CE}" dt="2025-01-29T03:53:47.504" v="283" actId="122"/>
          <ac:spMkLst>
            <pc:docMk/>
            <pc:sldMk cId="2962824281" sldId="312"/>
            <ac:spMk id="41" creationId="{F95E3FE9-8E56-7CA2-5471-72B2429C0AF4}"/>
          </ac:spMkLst>
        </pc:spChg>
        <pc:graphicFrameChg chg="mod">
          <ac:chgData name="Andres Flores" userId="cbb745aa252d2737" providerId="LiveId" clId="{2F1C3A50-5559-4D9A-A4D0-6B6842B758CE}" dt="2025-01-29T03:49:17.896" v="278" actId="12788"/>
          <ac:graphicFrameMkLst>
            <pc:docMk/>
            <pc:sldMk cId="2962824281" sldId="312"/>
            <ac:graphicFrameMk id="8" creationId="{80761E9A-CEA5-EF4F-672F-AA46B5BEE2DC}"/>
          </ac:graphicFrameMkLst>
        </pc:graphicFrameChg>
      </pc:sldChg>
      <pc:sldChg chg="modSp mod">
        <pc:chgData name="Andres Flores" userId="cbb745aa252d2737" providerId="LiveId" clId="{2F1C3A50-5559-4D9A-A4D0-6B6842B758CE}" dt="2025-01-29T03:53:36.583" v="282" actId="122"/>
        <pc:sldMkLst>
          <pc:docMk/>
          <pc:sldMk cId="2746095113" sldId="313"/>
        </pc:sldMkLst>
        <pc:spChg chg="mod">
          <ac:chgData name="Andres Flores" userId="cbb745aa252d2737" providerId="LiveId" clId="{2F1C3A50-5559-4D9A-A4D0-6B6842B758CE}" dt="2025-01-29T03:53:36.583" v="282" actId="122"/>
          <ac:spMkLst>
            <pc:docMk/>
            <pc:sldMk cId="2746095113" sldId="313"/>
            <ac:spMk id="41" creationId="{A980B716-074B-AECE-955C-1FB4AAF647FC}"/>
          </ac:spMkLst>
        </pc:spChg>
        <pc:graphicFrameChg chg="mod modGraphic">
          <ac:chgData name="Andres Flores" userId="cbb745aa252d2737" providerId="LiveId" clId="{2F1C3A50-5559-4D9A-A4D0-6B6842B758CE}" dt="2025-01-29T03:49:28.040" v="279" actId="12788"/>
          <ac:graphicFrameMkLst>
            <pc:docMk/>
            <pc:sldMk cId="2746095113" sldId="313"/>
            <ac:graphicFrameMk id="8" creationId="{7C3DB107-FFC6-B605-905C-C3DC9BD62581}"/>
          </ac:graphicFrameMkLst>
        </pc:graphicFrameChg>
      </pc:sldChg>
      <pc:sldChg chg="modSp add mod">
        <pc:chgData name="Andres Flores" userId="cbb745aa252d2737" providerId="LiveId" clId="{2F1C3A50-5559-4D9A-A4D0-6B6842B758CE}" dt="2025-01-29T03:53:29.227" v="281" actId="122"/>
        <pc:sldMkLst>
          <pc:docMk/>
          <pc:sldMk cId="4124294532" sldId="314"/>
        </pc:sldMkLst>
        <pc:spChg chg="mod">
          <ac:chgData name="Andres Flores" userId="cbb745aa252d2737" providerId="LiveId" clId="{2F1C3A50-5559-4D9A-A4D0-6B6842B758CE}" dt="2025-01-29T03:53:29.227" v="281" actId="122"/>
          <ac:spMkLst>
            <pc:docMk/>
            <pc:sldMk cId="4124294532" sldId="314"/>
            <ac:spMk id="41" creationId="{4D146FDE-FC02-756C-6B26-7E3F7458953C}"/>
          </ac:spMkLst>
        </pc:spChg>
        <pc:graphicFrameChg chg="mod modGraphic">
          <ac:chgData name="Andres Flores" userId="cbb745aa252d2737" providerId="LiveId" clId="{2F1C3A50-5559-4D9A-A4D0-6B6842B758CE}" dt="2025-01-29T03:49:42.068" v="280" actId="12788"/>
          <ac:graphicFrameMkLst>
            <pc:docMk/>
            <pc:sldMk cId="4124294532" sldId="314"/>
            <ac:graphicFrameMk id="8" creationId="{97A59629-7EC3-0C09-406F-7BBE5922496C}"/>
          </ac:graphicFrameMkLst>
        </pc:graphicFrameChg>
      </pc:sldChg>
      <pc:sldChg chg="modSp add mod ord">
        <pc:chgData name="Andres Flores" userId="cbb745aa252d2737" providerId="LiveId" clId="{2F1C3A50-5559-4D9A-A4D0-6B6842B758CE}" dt="2025-01-29T03:54:29.116" v="298" actId="20577"/>
        <pc:sldMkLst>
          <pc:docMk/>
          <pc:sldMk cId="1737768969" sldId="315"/>
        </pc:sldMkLst>
        <pc:spChg chg="mod">
          <ac:chgData name="Andres Flores" userId="cbb745aa252d2737" providerId="LiveId" clId="{2F1C3A50-5559-4D9A-A4D0-6B6842B758CE}" dt="2025-01-29T03:54:29.116" v="298" actId="20577"/>
          <ac:spMkLst>
            <pc:docMk/>
            <pc:sldMk cId="1737768969" sldId="315"/>
            <ac:spMk id="2" creationId="{8131F70D-A606-7960-9FB6-7CCAD9BE48E0}"/>
          </ac:spMkLst>
        </pc:spChg>
      </pc:sldChg>
      <pc:sldChg chg="modSp add mod ord replId">
        <pc:chgData name="Andres Flores" userId="cbb745aa252d2737" providerId="LiveId" clId="{2F1C3A50-5559-4D9A-A4D0-6B6842B758CE}" dt="2025-01-29T14:17:59.937" v="444" actId="20577"/>
        <pc:sldMkLst>
          <pc:docMk/>
          <pc:sldMk cId="951784570" sldId="316"/>
        </pc:sldMkLst>
        <pc:spChg chg="mod">
          <ac:chgData name="Andres Flores" userId="cbb745aa252d2737" providerId="LiveId" clId="{2F1C3A50-5559-4D9A-A4D0-6B6842B758CE}" dt="2025-01-29T14:16:22.453" v="426" actId="20577"/>
          <ac:spMkLst>
            <pc:docMk/>
            <pc:sldMk cId="951784570" sldId="316"/>
            <ac:spMk id="41" creationId="{F66C9577-4393-3A43-FA29-5708BE3D6B79}"/>
          </ac:spMkLst>
        </pc:spChg>
        <pc:graphicFrameChg chg="mod modGraphic">
          <ac:chgData name="Andres Flores" userId="cbb745aa252d2737" providerId="LiveId" clId="{2F1C3A50-5559-4D9A-A4D0-6B6842B758CE}" dt="2025-01-29T14:17:59.937" v="444" actId="20577"/>
          <ac:graphicFrameMkLst>
            <pc:docMk/>
            <pc:sldMk cId="951784570" sldId="316"/>
            <ac:graphicFrameMk id="8" creationId="{58226B19-A7CD-93E6-823A-B87BDCB58E42}"/>
          </ac:graphicFrameMkLst>
        </pc:graphicFrameChg>
      </pc:sldChg>
      <pc:sldChg chg="modSp add mod">
        <pc:chgData name="Andres Flores" userId="cbb745aa252d2737" providerId="LiveId" clId="{2F1C3A50-5559-4D9A-A4D0-6B6842B758CE}" dt="2025-01-29T14:16:35.420" v="434" actId="20577"/>
        <pc:sldMkLst>
          <pc:docMk/>
          <pc:sldMk cId="3038477006" sldId="317"/>
        </pc:sldMkLst>
        <pc:spChg chg="mod">
          <ac:chgData name="Andres Flores" userId="cbb745aa252d2737" providerId="LiveId" clId="{2F1C3A50-5559-4D9A-A4D0-6B6842B758CE}" dt="2025-01-29T14:16:35.420" v="434" actId="20577"/>
          <ac:spMkLst>
            <pc:docMk/>
            <pc:sldMk cId="3038477006" sldId="317"/>
            <ac:spMk id="41" creationId="{07AFA03C-D763-43B1-DC25-C282170DAC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813E-A46D-4562-B4FE-0931B70F5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129D-F042-46D9-967C-F49CA9A1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638B-5F99-5280-82E6-D1AEFE1C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DB072-D36F-BDDC-D461-6411C3448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21667-5895-4C36-DB5B-2523AB37B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7606-CDC0-86B9-F2C5-059486615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129D-F042-46D9-967C-F49CA9A10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CAD02-19F5-F34E-3A88-E0951F33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C5015-B6AE-6CBB-556E-35DBCE089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906B7-B42E-8CB5-9E5E-F4E2361E9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B2A14-796B-49A4-233A-7F278C9CF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129D-F042-46D9-967C-F49CA9A10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97BA-182D-8487-CF27-47E7E4CBF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28765-8739-AED0-29F7-E3DEE6E15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200EDC-DFD0-A0C5-7AEA-F37F6BF11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802A-1E64-A81F-C578-FC3C37235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129D-F042-46D9-967C-F49CA9A10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129D-F042-46D9-967C-F49CA9A10A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3C34-70F3-BC83-E499-7F7F3371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B259-31E1-39DA-C082-51E94471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6126-8F05-397F-053C-6A133BE2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BF3F-7A4B-2047-A424-9626E28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9E5C-C873-4D60-786D-B420711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454F-FB17-1995-C08D-F41ED09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309B-B5F1-65CF-4007-E603CB4B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70C7-9706-281B-6D5B-F64F276D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3217-830D-2F79-1397-438987C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B1BF-7E0D-86F7-BF7E-BF4740E0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282D0-CCE7-9754-2082-DF8EDF0D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E408-D45B-A5BD-C83E-80BC9922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53FC-C440-A11F-55C7-94EB5319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520B-1E09-A7CF-C917-F0969905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4845-E148-0F9C-E6BF-B6F9AC8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2102-10D8-EA17-8076-0650A728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2F9E-F4BC-5122-E84D-041D819D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6218-A4BC-BBA4-75BF-E4A746E2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568A-C08E-A322-1785-22E167C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F03E-FB01-12EB-5F20-05A5F2CD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F542-A169-A6C4-A0C8-E8D4E04A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499B-A614-CBD1-FC25-FFFBEF48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F7FA-A4C8-6CFD-F095-273D0E0C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C96A-AFAD-F385-2820-007ED38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635F-22F3-4262-1DEE-FC5645C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6CAA-F018-D2A6-8324-0A112755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FBA7-7AA8-AC2C-BDFC-BBD0E6A3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B8D89-8210-B6F3-4AB1-FF756806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AFBC-2F94-C7CE-976E-E033EEEB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8B3D-2CD0-E837-13E7-72FE217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6B7F-A05D-25DF-9F96-80517F9A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CA8F-3344-53D3-E14C-5F1340F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039F1-74FD-FCA8-0A83-83840EF6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9135A-A1ED-C495-6C8A-064B98D7D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A7134-6225-CA87-F33E-8A7D7404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4028B-3C68-2D2D-E5FE-7427269B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6B8B-FA11-00E2-27B0-7E2DBC91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AAD43-682B-7EFD-2603-179149F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5DA83-3CAB-0DBE-3D58-33DDDC17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0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7F5A-5124-A155-4360-B0AAA42A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D1312-2383-E696-3966-2A8FDAEF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DF114-3895-1F0D-F685-73781493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C5A5-88BA-C81E-DF95-FF84A55D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3D637-7C13-A613-5326-1D500DEE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85EFB-6AA0-55DB-53FF-FF386522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2539-B4F4-4FA0-1F95-572873EF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0B02-6A9F-8A68-B873-4BBAD19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5EC1-DB47-A39B-F1EC-F56794BE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DFFE4-DFE2-F804-215E-D764672A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4860-AC82-3F7E-6E93-EA36976E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7E46-E91C-2333-6F8E-90B46C1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73FF6-30B4-E199-014A-B6B7BE54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3D31-691B-CA5D-5E1B-C24CCEC1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ED615-A7C5-E8AD-E66B-2B88CB75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D430-88AD-BCD2-F2EA-ED0EBDD1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09E2-8311-D3D1-0FA3-95297280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4738-E8E7-044F-F4AE-A375797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81DF-1A7C-D620-193F-A69E00BA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25BA6-42F3-17CB-06E4-7D5EBB80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B809-DCCD-A7DF-5825-14E018D2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C65D-9070-9651-9A40-7163D7F4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0C671-E97A-47BF-B221-9FEF7DB5E5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54DF-D4DA-0255-76AD-DA848711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7F9B-BD05-7A23-E870-6939699C7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200C7-A65F-4D2B-99A1-C584E1AF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2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5" Type="http://schemas.openxmlformats.org/officeDocument/2006/relationships/image" Target="../media/image53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59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64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32.png"/><Relationship Id="rId7" Type="http://schemas.openxmlformats.org/officeDocument/2006/relationships/image" Target="../media/image391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61.png"/><Relationship Id="rId4" Type="http://schemas.openxmlformats.org/officeDocument/2006/relationships/image" Target="../media/image3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5" Type="http://schemas.openxmlformats.org/officeDocument/2006/relationships/image" Target="../media/image87.png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87.png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87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87.png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240.png"/><Relationship Id="rId7" Type="http://schemas.openxmlformats.org/officeDocument/2006/relationships/image" Target="../media/image2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150.png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261.png"/><Relationship Id="rId7" Type="http://schemas.openxmlformats.org/officeDocument/2006/relationships/image" Target="../media/image26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250.png"/><Relationship Id="rId4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280.png"/><Relationship Id="rId7" Type="http://schemas.openxmlformats.org/officeDocument/2006/relationships/image" Target="../media/image3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1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330.png"/><Relationship Id="rId7" Type="http://schemas.openxmlformats.org/officeDocument/2006/relationships/image" Target="../media/image35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340.png"/><Relationship Id="rId4" Type="http://schemas.openxmlformats.org/officeDocument/2006/relationships/image" Target="../media/image1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BB2-A045-EC22-9DE7-59EFACB2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022FD-B781-C764-AB3F-8C6C0EE9B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266366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F40D-0213-5BBB-DDAA-BF22CF59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7661437-A952-9DFA-7B0D-6AE849CE0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41684"/>
                  </p:ext>
                </p:extLst>
              </p:nvPr>
            </p:nvGraphicFramePr>
            <p:xfrm>
              <a:off x="3386667" y="2580957"/>
              <a:ext cx="5418666" cy="1696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Quotient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7661437-A952-9DFA-7B0D-6AE849CE0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41684"/>
                  </p:ext>
                </p:extLst>
              </p:nvPr>
            </p:nvGraphicFramePr>
            <p:xfrm>
              <a:off x="3386667" y="2580957"/>
              <a:ext cx="5418666" cy="1696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Quotient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662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59633" r="-100449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25" t="-59633" r="-449" b="-10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662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59633" r="-100449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25" t="-159633" r="-44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662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7DE20A3-7127-6239-7C6D-ADDCCF907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766"/>
                  </p:ext>
                </p:extLst>
              </p:nvPr>
            </p:nvGraphicFramePr>
            <p:xfrm>
              <a:off x="2032001" y="1306576"/>
              <a:ext cx="8127999" cy="42448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4332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Reciprocal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Inverse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5084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241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𝑡𝑎𝑛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𝑐𝑠𝑐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𝑎𝑟𝑐𝑐𝑠𝑐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5458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𝑠𝑒𝑐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𝑎𝑟𝑐𝑠𝑒𝑐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8815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𝑐𝑜𝑡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𝑎𝑟𝑐𝑐𝑜𝑡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7DE20A3-7127-6239-7C6D-ADDCCF907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766"/>
                  </p:ext>
                </p:extLst>
              </p:nvPr>
            </p:nvGraphicFramePr>
            <p:xfrm>
              <a:off x="2032001" y="1306576"/>
              <a:ext cx="8127999" cy="42448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4332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Reciprocal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Inverse Identities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61321" r="-200225" b="-5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61321" r="-100676" b="-5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1321" r="-449" b="-5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084100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61321" r="-200225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161321" r="-100676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1321" r="-449" b="-4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411062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261321" r="-200225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261321" r="-100676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61321" r="-449" b="-3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361321" r="-200225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361321" r="-100676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61321" r="-449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458175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461321" r="-20022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461321" r="-100676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61321" r="-449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815780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561321" r="-20022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0" t="-561321" r="-10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61321" r="-44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33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3E5C4-D997-328C-1B13-1C4CE68D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B4D6D-BABB-2330-15C9-59CBA44ED055}"/>
              </a:ext>
            </a:extLst>
          </p:cNvPr>
          <p:cNvGrpSpPr/>
          <p:nvPr/>
        </p:nvGrpSpPr>
        <p:grpSpPr>
          <a:xfrm>
            <a:off x="1001684" y="1221129"/>
            <a:ext cx="4572000" cy="5486400"/>
            <a:chOff x="5629392" y="0"/>
            <a:chExt cx="5486876" cy="685740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D0277E-E1AC-401F-58E7-81A231E6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392" y="0"/>
              <a:ext cx="5486876" cy="228619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2CFE86-1B5E-CF01-34D5-8FC3AA85D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392" y="2285604"/>
              <a:ext cx="5486876" cy="228619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AE6A2F-20A4-ED4C-BFE4-2AF15856B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9392" y="4571208"/>
              <a:ext cx="5486876" cy="228619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D3D4DD2-3ACF-C752-DCE3-82EBF1B9AE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82337"/>
                  </p:ext>
                </p:extLst>
              </p:nvPr>
            </p:nvGraphicFramePr>
            <p:xfrm>
              <a:off x="6618316" y="1116957"/>
              <a:ext cx="4572000" cy="5465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87403627"/>
                        </a:ext>
                      </a:extLst>
                    </a:gridCol>
                  </a:tblGrid>
                  <a:tr h="1931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Symmetry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2456562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Even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68454625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Even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8911321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93526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D3D4DD2-3ACF-C752-DCE3-82EBF1B9AE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82337"/>
                  </p:ext>
                </p:extLst>
              </p:nvPr>
            </p:nvGraphicFramePr>
            <p:xfrm>
              <a:off x="6618316" y="1116957"/>
              <a:ext cx="4572000" cy="5465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57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19525880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874036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6667" r="-201200" b="-13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6667" r="-100398" b="-13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Symmetry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2456562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45714" r="-201200" b="-49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5714" r="-100398" b="-49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0951641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146763" r="-201200" b="-402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46763" r="-100398" b="-402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Even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065318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245000" r="-2012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45000" r="-1003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4083700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347482" r="-201200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7482" r="-100398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68454625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444286" r="-201200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44286" r="-100398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Even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8911321"/>
                      </a:ext>
                    </a:extLst>
                  </a:tr>
                  <a:tr h="85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" t="-548201" r="-201200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548201" r="-100398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Odd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93526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5C87C9B-324F-0041-03DE-3F2DBCEF051E}"/>
              </a:ext>
            </a:extLst>
          </p:cNvPr>
          <p:cNvSpPr txBox="1"/>
          <p:nvPr/>
        </p:nvSpPr>
        <p:spPr>
          <a:xfrm>
            <a:off x="4968447" y="405114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Even-Odd Identities</a:t>
            </a:r>
          </a:p>
        </p:txBody>
      </p:sp>
    </p:spTree>
    <p:extLst>
      <p:ext uri="{BB962C8B-B14F-4D97-AF65-F5344CB8AC3E}">
        <p14:creationId xmlns:p14="http://schemas.microsoft.com/office/powerpoint/2010/main" val="208649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3C58C2C-315E-B1A4-B5D9-927F1C1AB4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87398"/>
                  </p:ext>
                </p:extLst>
              </p:nvPr>
            </p:nvGraphicFramePr>
            <p:xfrm>
              <a:off x="3352800" y="5976608"/>
              <a:ext cx="5486400" cy="609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∓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984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3C58C2C-315E-B1A4-B5D9-927F1C1AB4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87398"/>
                  </p:ext>
                </p:extLst>
              </p:nvPr>
            </p:nvGraphicFramePr>
            <p:xfrm>
              <a:off x="3352800" y="5976608"/>
              <a:ext cx="5486400" cy="609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" t="-1961" r="-333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" t="-104000" r="-333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9848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8C3DA05C-86DD-781D-D9A1-00EC9A253D4D}"/>
              </a:ext>
            </a:extLst>
          </p:cNvPr>
          <p:cNvSpPr txBox="1"/>
          <p:nvPr/>
        </p:nvSpPr>
        <p:spPr>
          <a:xfrm>
            <a:off x="3709738" y="405114"/>
            <a:ext cx="477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 and Difference of Trigonometric Angles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F1E570-18A4-A81C-2712-543431EA79FF}"/>
              </a:ext>
            </a:extLst>
          </p:cNvPr>
          <p:cNvGrpSpPr/>
          <p:nvPr/>
        </p:nvGrpSpPr>
        <p:grpSpPr>
          <a:xfrm>
            <a:off x="1460221" y="871022"/>
            <a:ext cx="9271558" cy="4913813"/>
            <a:chOff x="1844251" y="464359"/>
            <a:chExt cx="9271558" cy="491381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CC604F9-B7E1-026C-7892-8856D08DD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63" t="6413" r="19915" b="13587"/>
            <a:stretch>
              <a:fillRect/>
            </a:stretch>
          </p:blipFill>
          <p:spPr>
            <a:xfrm>
              <a:off x="8372609" y="464359"/>
              <a:ext cx="2743200" cy="2743200"/>
            </a:xfrm>
            <a:custGeom>
              <a:avLst/>
              <a:gdLst>
                <a:gd name="connsiteX0" fmla="*/ 2743200 w 5486400"/>
                <a:gd name="connsiteY0" fmla="*/ 0 h 5486400"/>
                <a:gd name="connsiteX1" fmla="*/ 5486400 w 5486400"/>
                <a:gd name="connsiteY1" fmla="*/ 2743200 h 5486400"/>
                <a:gd name="connsiteX2" fmla="*/ 2743200 w 5486400"/>
                <a:gd name="connsiteY2" fmla="*/ 5486400 h 5486400"/>
                <a:gd name="connsiteX3" fmla="*/ 0 w 5486400"/>
                <a:gd name="connsiteY3" fmla="*/ 2743200 h 5486400"/>
                <a:gd name="connsiteX4" fmla="*/ 2743200 w 5486400"/>
                <a:gd name="connsiteY4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5486400">
                  <a:moveTo>
                    <a:pt x="2743200" y="0"/>
                  </a:moveTo>
                  <a:cubicBezTo>
                    <a:pt x="4258228" y="0"/>
                    <a:pt x="5486400" y="1228172"/>
                    <a:pt x="5486400" y="2743200"/>
                  </a:cubicBezTo>
                  <a:cubicBezTo>
                    <a:pt x="5486400" y="4258228"/>
                    <a:pt x="4258228" y="5486400"/>
                    <a:pt x="2743200" y="5486400"/>
                  </a:cubicBezTo>
                  <a:cubicBezTo>
                    <a:pt x="1228172" y="5486400"/>
                    <a:pt x="0" y="4258228"/>
                    <a:pt x="0" y="2743200"/>
                  </a:cubicBezTo>
                  <a:cubicBezTo>
                    <a:pt x="0" y="1228172"/>
                    <a:pt x="1228172" y="0"/>
                    <a:pt x="274320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</p:pic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C76FDBF-B463-C08C-830C-0801612B031F}"/>
                </a:ext>
              </a:extLst>
            </p:cNvPr>
            <p:cNvSpPr/>
            <p:nvPr/>
          </p:nvSpPr>
          <p:spPr>
            <a:xfrm>
              <a:off x="2349632" y="3233693"/>
              <a:ext cx="5486400" cy="18288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CBED96F-9F83-D93E-4A48-714F03AAC988}"/>
                </a:ext>
              </a:extLst>
            </p:cNvPr>
            <p:cNvSpPr/>
            <p:nvPr/>
          </p:nvSpPr>
          <p:spPr>
            <a:xfrm rot="20497015">
              <a:off x="1844251" y="1970312"/>
              <a:ext cx="5789387" cy="222033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94BBBD-8591-7D62-F8EF-EF493AB31269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>
              <a:off x="7123562" y="1114068"/>
              <a:ext cx="12246" cy="39484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82E45D-963D-DD6C-73AD-DDBBF0BECAAE}"/>
                </a:ext>
              </a:extLst>
            </p:cNvPr>
            <p:cNvSpPr/>
            <p:nvPr/>
          </p:nvSpPr>
          <p:spPr>
            <a:xfrm>
              <a:off x="7744591" y="4968046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29AABF-AFFF-823F-FAA5-B8079E461D56}"/>
                </a:ext>
              </a:extLst>
            </p:cNvPr>
            <p:cNvSpPr/>
            <p:nvPr/>
          </p:nvSpPr>
          <p:spPr>
            <a:xfrm>
              <a:off x="7032122" y="4961746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E95EA0-DB86-3314-5C5C-F6DD20420959}"/>
                </a:ext>
              </a:extLst>
            </p:cNvPr>
            <p:cNvSpPr/>
            <p:nvPr/>
          </p:nvSpPr>
          <p:spPr>
            <a:xfrm rot="20531643">
              <a:off x="7732800" y="3147744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65ECCF-CF9E-E80C-1CBC-77A56F81AE9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7123562" y="3221093"/>
              <a:ext cx="712469" cy="12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B614ED-65DD-45E9-96E4-2C28E79D78E9}"/>
                </a:ext>
              </a:extLst>
            </p:cNvPr>
            <p:cNvSpPr/>
            <p:nvPr/>
          </p:nvSpPr>
          <p:spPr>
            <a:xfrm>
              <a:off x="7135808" y="3135953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46B38D-B016-7D13-A9E2-A49F74A66302}"/>
                    </a:ext>
                  </a:extLst>
                </p:cNvPr>
                <p:cNvSpPr txBox="1"/>
                <p:nvPr/>
              </p:nvSpPr>
              <p:spPr>
                <a:xfrm>
                  <a:off x="2991315" y="4791794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46B38D-B016-7D13-A9E2-A49F74A66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315" y="4791794"/>
                  <a:ext cx="1913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7AA5551-1F80-F782-4E66-BDABE76F7762}"/>
                    </a:ext>
                  </a:extLst>
                </p:cNvPr>
                <p:cNvSpPr txBox="1"/>
                <p:nvPr/>
              </p:nvSpPr>
              <p:spPr>
                <a:xfrm>
                  <a:off x="2989712" y="4471943"/>
                  <a:ext cx="192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7AA5551-1F80-F782-4E66-BDABE76F7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712" y="4471943"/>
                  <a:ext cx="1929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2174" r="-4062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1C78685-93D4-6850-B628-54BDDF1E8DB3}"/>
                    </a:ext>
                  </a:extLst>
                </p:cNvPr>
                <p:cNvSpPr txBox="1"/>
                <p:nvPr/>
              </p:nvSpPr>
              <p:spPr>
                <a:xfrm>
                  <a:off x="4651580" y="2715533"/>
                  <a:ext cx="184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1C78685-93D4-6850-B628-54BDDF1E8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580" y="2715533"/>
                  <a:ext cx="1843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EAAAB1-B998-1105-AB78-C5C17904132E}"/>
                    </a:ext>
                  </a:extLst>
                </p:cNvPr>
                <p:cNvSpPr txBox="1"/>
                <p:nvPr/>
              </p:nvSpPr>
              <p:spPr>
                <a:xfrm>
                  <a:off x="7440880" y="1791100"/>
                  <a:ext cx="7026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EAAAB1-B998-1105-AB78-C5C179041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880" y="1791100"/>
                  <a:ext cx="70269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69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743D280-E1DB-1F91-6A81-A47B5A5564FC}"/>
                    </a:ext>
                  </a:extLst>
                </p:cNvPr>
                <p:cNvSpPr txBox="1"/>
                <p:nvPr/>
              </p:nvSpPr>
              <p:spPr>
                <a:xfrm rot="20514960">
                  <a:off x="5106603" y="3655195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743D280-E1DB-1F91-6A81-A47B5A556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4960">
                  <a:off x="5106603" y="3655195"/>
                  <a:ext cx="72590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3" r="-2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B5942B-E4F6-3F00-656C-B1BFD16763F1}"/>
                    </a:ext>
                  </a:extLst>
                </p:cNvPr>
                <p:cNvSpPr txBox="1"/>
                <p:nvPr/>
              </p:nvSpPr>
              <p:spPr>
                <a:xfrm>
                  <a:off x="7927471" y="4194944"/>
                  <a:ext cx="138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B5942B-E4F6-3F00-656C-B1BFD1676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71" y="4194944"/>
                  <a:ext cx="138050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03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980D73-2B85-D508-AFB2-A03950FBA29D}"/>
                    </a:ext>
                  </a:extLst>
                </p:cNvPr>
                <p:cNvSpPr txBox="1"/>
                <p:nvPr/>
              </p:nvSpPr>
              <p:spPr>
                <a:xfrm>
                  <a:off x="4779302" y="5101173"/>
                  <a:ext cx="1403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980D73-2B85-D508-AFB2-A03950FBA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302" y="5101173"/>
                  <a:ext cx="1403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A47D88-7B56-489D-3700-C3FBF549521F}"/>
                </a:ext>
              </a:extLst>
            </p:cNvPr>
            <p:cNvCxnSpPr>
              <a:cxnSpLocks/>
              <a:stCxn id="25" idx="0"/>
              <a:endCxn id="48" idx="3"/>
            </p:cNvCxnSpPr>
            <p:nvPr/>
          </p:nvCxnSpPr>
          <p:spPr>
            <a:xfrm flipV="1">
              <a:off x="7441905" y="1835959"/>
              <a:ext cx="930704" cy="8641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6E125E-16E4-CF1F-52C2-D24CB94D8175}"/>
                </a:ext>
              </a:extLst>
            </p:cNvPr>
            <p:cNvCxnSpPr>
              <a:cxnSpLocks/>
              <a:stCxn id="25" idx="6"/>
              <a:endCxn id="48" idx="2"/>
            </p:cNvCxnSpPr>
            <p:nvPr/>
          </p:nvCxnSpPr>
          <p:spPr>
            <a:xfrm flipV="1">
              <a:off x="7949609" y="3207559"/>
              <a:ext cx="1794600" cy="2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B79127-CF40-B41F-F3C8-8EEBEC9F9265}"/>
                    </a:ext>
                  </a:extLst>
                </p:cNvPr>
                <p:cNvSpPr txBox="1"/>
                <p:nvPr/>
              </p:nvSpPr>
              <p:spPr>
                <a:xfrm>
                  <a:off x="9924934" y="1821799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B79127-CF40-B41F-F3C8-8EEBEC9F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934" y="1821799"/>
                  <a:ext cx="19133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7733D1-8612-7B77-2D4C-6BF1E24551BF}"/>
                    </a:ext>
                  </a:extLst>
                </p:cNvPr>
                <p:cNvSpPr txBox="1"/>
                <p:nvPr/>
              </p:nvSpPr>
              <p:spPr>
                <a:xfrm>
                  <a:off x="9744209" y="1413356"/>
                  <a:ext cx="723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90−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7733D1-8612-7B77-2D4C-6BF1E2455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4209" y="1413356"/>
                  <a:ext cx="7235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563" r="-420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90A8E2D-86DB-6EFF-0A5E-76E670314C9D}"/>
                    </a:ext>
                  </a:extLst>
                </p:cNvPr>
                <p:cNvSpPr txBox="1"/>
                <p:nvPr/>
              </p:nvSpPr>
              <p:spPr>
                <a:xfrm>
                  <a:off x="7153198" y="1600444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90A8E2D-86DB-6EFF-0A5E-76E670314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198" y="1600444"/>
                  <a:ext cx="19133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C9EF7B-6B40-3520-E95F-07DCB794CC6F}"/>
                    </a:ext>
                  </a:extLst>
                </p:cNvPr>
                <p:cNvSpPr txBox="1"/>
                <p:nvPr/>
              </p:nvSpPr>
              <p:spPr>
                <a:xfrm>
                  <a:off x="5756327" y="2285819"/>
                  <a:ext cx="138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C9EF7B-6B40-3520-E95F-07DCB794C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327" y="2285819"/>
                  <a:ext cx="13805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965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4A95B1-AB16-7A95-40C9-D21A16F65089}"/>
                </a:ext>
              </a:extLst>
            </p:cNvPr>
            <p:cNvSpPr txBox="1"/>
            <p:nvPr/>
          </p:nvSpPr>
          <p:spPr>
            <a:xfrm>
              <a:off x="8704437" y="3210350"/>
              <a:ext cx="207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*alternate interior angles</a:t>
              </a: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D723E96-3A28-B127-DDF3-762D32AC12E8}"/>
                </a:ext>
              </a:extLst>
            </p:cNvPr>
            <p:cNvSpPr/>
            <p:nvPr/>
          </p:nvSpPr>
          <p:spPr>
            <a:xfrm>
              <a:off x="2375514" y="1153160"/>
              <a:ext cx="4735802" cy="389372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276680-5092-8C4F-D9E6-16A29161BC17}"/>
                </a:ext>
              </a:extLst>
            </p:cNvPr>
            <p:cNvSpPr/>
            <p:nvPr/>
          </p:nvSpPr>
          <p:spPr>
            <a:xfrm>
              <a:off x="6934200" y="2700145"/>
              <a:ext cx="1015409" cy="10154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23ACBB-800D-2C0D-F270-34214AB6B556}"/>
                    </a:ext>
                  </a:extLst>
                </p:cNvPr>
                <p:cNvSpPr txBox="1"/>
                <p:nvPr/>
              </p:nvSpPr>
              <p:spPr>
                <a:xfrm>
                  <a:off x="9246287" y="1675489"/>
                  <a:ext cx="13572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23ACBB-800D-2C0D-F270-34214AB6B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287" y="1675489"/>
                  <a:ext cx="135729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054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145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3025-1734-C372-45D5-EA86FF2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DF10B9CD-3E13-3AB8-572E-7F5F4EEE4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005694"/>
                  </p:ext>
                </p:extLst>
              </p:nvPr>
            </p:nvGraphicFramePr>
            <p:xfrm>
              <a:off x="1524000" y="5976608"/>
              <a:ext cx="9144000" cy="6143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∓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984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DF10B9CD-3E13-3AB8-572E-7F5F4EEE48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005694"/>
                  </p:ext>
                </p:extLst>
              </p:nvPr>
            </p:nvGraphicFramePr>
            <p:xfrm>
              <a:off x="1524000" y="5976608"/>
              <a:ext cx="9144000" cy="6143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1961" r="-200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3095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101961" r="-200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9848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5BCD9924-A045-5B74-9A85-7526D0055223}"/>
              </a:ext>
            </a:extLst>
          </p:cNvPr>
          <p:cNvSpPr txBox="1"/>
          <p:nvPr/>
        </p:nvSpPr>
        <p:spPr>
          <a:xfrm>
            <a:off x="4452956" y="405114"/>
            <a:ext cx="32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Double Trigonometric Angles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1CCC01-2B4F-206B-C285-0FFF0CAA62AF}"/>
              </a:ext>
            </a:extLst>
          </p:cNvPr>
          <p:cNvGrpSpPr/>
          <p:nvPr/>
        </p:nvGrpSpPr>
        <p:grpSpPr>
          <a:xfrm>
            <a:off x="1460221" y="871022"/>
            <a:ext cx="9271558" cy="4913813"/>
            <a:chOff x="1844251" y="464359"/>
            <a:chExt cx="9271558" cy="491381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A9E2FD-0085-EE92-9927-94016A55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63" t="6413" r="19915" b="13587"/>
            <a:stretch>
              <a:fillRect/>
            </a:stretch>
          </p:blipFill>
          <p:spPr>
            <a:xfrm>
              <a:off x="8372609" y="464359"/>
              <a:ext cx="2743200" cy="2743200"/>
            </a:xfrm>
            <a:custGeom>
              <a:avLst/>
              <a:gdLst>
                <a:gd name="connsiteX0" fmla="*/ 2743200 w 5486400"/>
                <a:gd name="connsiteY0" fmla="*/ 0 h 5486400"/>
                <a:gd name="connsiteX1" fmla="*/ 5486400 w 5486400"/>
                <a:gd name="connsiteY1" fmla="*/ 2743200 h 5486400"/>
                <a:gd name="connsiteX2" fmla="*/ 2743200 w 5486400"/>
                <a:gd name="connsiteY2" fmla="*/ 5486400 h 5486400"/>
                <a:gd name="connsiteX3" fmla="*/ 0 w 5486400"/>
                <a:gd name="connsiteY3" fmla="*/ 2743200 h 5486400"/>
                <a:gd name="connsiteX4" fmla="*/ 2743200 w 5486400"/>
                <a:gd name="connsiteY4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5486400">
                  <a:moveTo>
                    <a:pt x="2743200" y="0"/>
                  </a:moveTo>
                  <a:cubicBezTo>
                    <a:pt x="4258228" y="0"/>
                    <a:pt x="5486400" y="1228172"/>
                    <a:pt x="5486400" y="2743200"/>
                  </a:cubicBezTo>
                  <a:cubicBezTo>
                    <a:pt x="5486400" y="4258228"/>
                    <a:pt x="4258228" y="5486400"/>
                    <a:pt x="2743200" y="5486400"/>
                  </a:cubicBezTo>
                  <a:cubicBezTo>
                    <a:pt x="1228172" y="5486400"/>
                    <a:pt x="0" y="4258228"/>
                    <a:pt x="0" y="2743200"/>
                  </a:cubicBezTo>
                  <a:cubicBezTo>
                    <a:pt x="0" y="1228172"/>
                    <a:pt x="1228172" y="0"/>
                    <a:pt x="274320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</p:pic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56FCD24E-F33A-AB06-3E2A-8AA98041C176}"/>
                </a:ext>
              </a:extLst>
            </p:cNvPr>
            <p:cNvSpPr/>
            <p:nvPr/>
          </p:nvSpPr>
          <p:spPr>
            <a:xfrm>
              <a:off x="2349632" y="3233693"/>
              <a:ext cx="5486400" cy="18288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8CA6666-2ED5-3907-C950-1B6A4F72D6B1}"/>
                </a:ext>
              </a:extLst>
            </p:cNvPr>
            <p:cNvSpPr/>
            <p:nvPr/>
          </p:nvSpPr>
          <p:spPr>
            <a:xfrm rot="20497015">
              <a:off x="1844251" y="1970312"/>
              <a:ext cx="5789387" cy="222033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E3513D-2A1E-6811-2645-0C3F1468B7BC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>
              <a:off x="7123562" y="1114068"/>
              <a:ext cx="12246" cy="39484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DAE75-D603-3639-A04E-F43DED5028B1}"/>
                </a:ext>
              </a:extLst>
            </p:cNvPr>
            <p:cNvSpPr/>
            <p:nvPr/>
          </p:nvSpPr>
          <p:spPr>
            <a:xfrm>
              <a:off x="7744591" y="4968046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259DBD-D0E5-E7F5-A67C-A78CBA4A8D3A}"/>
                </a:ext>
              </a:extLst>
            </p:cNvPr>
            <p:cNvSpPr/>
            <p:nvPr/>
          </p:nvSpPr>
          <p:spPr>
            <a:xfrm>
              <a:off x="7032122" y="4961746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45944-E471-63FF-54DE-59669E557CFF}"/>
                </a:ext>
              </a:extLst>
            </p:cNvPr>
            <p:cNvSpPr/>
            <p:nvPr/>
          </p:nvSpPr>
          <p:spPr>
            <a:xfrm rot="20531643">
              <a:off x="7732800" y="3147744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C31DEA-2551-2C7E-C015-731B70B6653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7123562" y="3221093"/>
              <a:ext cx="712469" cy="12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846D44-9CE3-C040-E17A-37AEAC91B918}"/>
                </a:ext>
              </a:extLst>
            </p:cNvPr>
            <p:cNvSpPr/>
            <p:nvPr/>
          </p:nvSpPr>
          <p:spPr>
            <a:xfrm>
              <a:off x="7135808" y="3135953"/>
              <a:ext cx="91440" cy="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42C792-C205-BF05-A402-209DACA3EF3D}"/>
                    </a:ext>
                  </a:extLst>
                </p:cNvPr>
                <p:cNvSpPr txBox="1"/>
                <p:nvPr/>
              </p:nvSpPr>
              <p:spPr>
                <a:xfrm>
                  <a:off x="2991315" y="4791794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42C792-C205-BF05-A402-209DACA3E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315" y="4791794"/>
                  <a:ext cx="1913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1CF297-CC64-C82D-E73E-CB6EF469D60A}"/>
                    </a:ext>
                  </a:extLst>
                </p:cNvPr>
                <p:cNvSpPr txBox="1"/>
                <p:nvPr/>
              </p:nvSpPr>
              <p:spPr>
                <a:xfrm>
                  <a:off x="2989712" y="4471943"/>
                  <a:ext cx="192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1CF297-CC64-C82D-E73E-CB6EF469D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712" y="4471943"/>
                  <a:ext cx="1929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2174" r="-4062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882B19-7F01-B04F-E024-3B048451584A}"/>
                    </a:ext>
                  </a:extLst>
                </p:cNvPr>
                <p:cNvSpPr txBox="1"/>
                <p:nvPr/>
              </p:nvSpPr>
              <p:spPr>
                <a:xfrm>
                  <a:off x="4651580" y="2715533"/>
                  <a:ext cx="184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882B19-7F01-B04F-E024-3B0484515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580" y="2715533"/>
                  <a:ext cx="1843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E8343C-6FBE-AA33-BBEA-48F876BDDC26}"/>
                    </a:ext>
                  </a:extLst>
                </p:cNvPr>
                <p:cNvSpPr txBox="1"/>
                <p:nvPr/>
              </p:nvSpPr>
              <p:spPr>
                <a:xfrm>
                  <a:off x="7440880" y="1791100"/>
                  <a:ext cx="7026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E8343C-6FBE-AA33-BBEA-48F876BDD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880" y="1791100"/>
                  <a:ext cx="70269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69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9B7C7BF-40DE-195F-0405-79D9117A5E41}"/>
                    </a:ext>
                  </a:extLst>
                </p:cNvPr>
                <p:cNvSpPr txBox="1"/>
                <p:nvPr/>
              </p:nvSpPr>
              <p:spPr>
                <a:xfrm rot="20514960">
                  <a:off x="5106603" y="3655195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9B7C7BF-40DE-195F-0405-79D9117A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4960">
                  <a:off x="5106603" y="3655195"/>
                  <a:ext cx="72590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3" r="-2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C41F88-E2CD-B16F-EFB2-7694CCDF738D}"/>
                    </a:ext>
                  </a:extLst>
                </p:cNvPr>
                <p:cNvSpPr txBox="1"/>
                <p:nvPr/>
              </p:nvSpPr>
              <p:spPr>
                <a:xfrm>
                  <a:off x="7927471" y="4194944"/>
                  <a:ext cx="138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C41F88-E2CD-B16F-EFB2-7694CCDF7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71" y="4194944"/>
                  <a:ext cx="138050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03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83DAFC-3DAF-87D4-2C2C-4FCE7272BA0C}"/>
                    </a:ext>
                  </a:extLst>
                </p:cNvPr>
                <p:cNvSpPr txBox="1"/>
                <p:nvPr/>
              </p:nvSpPr>
              <p:spPr>
                <a:xfrm>
                  <a:off x="4779302" y="5101173"/>
                  <a:ext cx="1403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83DAFC-3DAF-87D4-2C2C-4FCE7272B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302" y="5101173"/>
                  <a:ext cx="1403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3A8E7C-E2EC-A1AC-EF51-80F635E500DE}"/>
                </a:ext>
              </a:extLst>
            </p:cNvPr>
            <p:cNvCxnSpPr>
              <a:cxnSpLocks/>
              <a:stCxn id="25" idx="0"/>
              <a:endCxn id="48" idx="3"/>
            </p:cNvCxnSpPr>
            <p:nvPr/>
          </p:nvCxnSpPr>
          <p:spPr>
            <a:xfrm flipV="1">
              <a:off x="7441905" y="1835959"/>
              <a:ext cx="930704" cy="8641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C65DB2-89A7-0B5E-5E33-A7D1658EF5B5}"/>
                </a:ext>
              </a:extLst>
            </p:cNvPr>
            <p:cNvCxnSpPr>
              <a:cxnSpLocks/>
              <a:stCxn id="25" idx="6"/>
              <a:endCxn id="48" idx="2"/>
            </p:cNvCxnSpPr>
            <p:nvPr/>
          </p:nvCxnSpPr>
          <p:spPr>
            <a:xfrm flipV="1">
              <a:off x="7949609" y="3207559"/>
              <a:ext cx="1794600" cy="2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4A44D2-A155-4141-766D-4FABE674B184}"/>
                    </a:ext>
                  </a:extLst>
                </p:cNvPr>
                <p:cNvSpPr txBox="1"/>
                <p:nvPr/>
              </p:nvSpPr>
              <p:spPr>
                <a:xfrm>
                  <a:off x="9924934" y="1821799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4A44D2-A155-4141-766D-4FABE674B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934" y="1821799"/>
                  <a:ext cx="19133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991D2ED-14D6-EA0F-B9A1-D1E62FA371F5}"/>
                    </a:ext>
                  </a:extLst>
                </p:cNvPr>
                <p:cNvSpPr txBox="1"/>
                <p:nvPr/>
              </p:nvSpPr>
              <p:spPr>
                <a:xfrm>
                  <a:off x="9744209" y="1413356"/>
                  <a:ext cx="723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90−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991D2ED-14D6-EA0F-B9A1-D1E62FA37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4209" y="1413356"/>
                  <a:ext cx="7235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563" r="-420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DCBAA5-19FE-9F8B-A263-CC841A48CC5D}"/>
                    </a:ext>
                  </a:extLst>
                </p:cNvPr>
                <p:cNvSpPr txBox="1"/>
                <p:nvPr/>
              </p:nvSpPr>
              <p:spPr>
                <a:xfrm>
                  <a:off x="7153198" y="1600444"/>
                  <a:ext cx="191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DCBAA5-19FE-9F8B-A263-CC841A48C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198" y="1600444"/>
                  <a:ext cx="19133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E53FD69-4936-BC78-F1C9-F098073DAC4E}"/>
                    </a:ext>
                  </a:extLst>
                </p:cNvPr>
                <p:cNvSpPr txBox="1"/>
                <p:nvPr/>
              </p:nvSpPr>
              <p:spPr>
                <a:xfrm>
                  <a:off x="5756327" y="2285819"/>
                  <a:ext cx="138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E53FD69-4936-BC78-F1C9-F098073DA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327" y="2285819"/>
                  <a:ext cx="13805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965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516450-FF19-FB19-59BF-8CC61388C0FA}"/>
                </a:ext>
              </a:extLst>
            </p:cNvPr>
            <p:cNvSpPr txBox="1"/>
            <p:nvPr/>
          </p:nvSpPr>
          <p:spPr>
            <a:xfrm>
              <a:off x="8704437" y="3210350"/>
              <a:ext cx="207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*alternate interior angles</a:t>
              </a: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5857FC9B-264A-CDA3-F4C0-CFB58E85EC3D}"/>
                </a:ext>
              </a:extLst>
            </p:cNvPr>
            <p:cNvSpPr/>
            <p:nvPr/>
          </p:nvSpPr>
          <p:spPr>
            <a:xfrm>
              <a:off x="2375514" y="1153160"/>
              <a:ext cx="4735802" cy="3893726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C4F96-5959-0435-20CE-7F89860DBFFB}"/>
                </a:ext>
              </a:extLst>
            </p:cNvPr>
            <p:cNvSpPr/>
            <p:nvPr/>
          </p:nvSpPr>
          <p:spPr>
            <a:xfrm>
              <a:off x="6934200" y="2700145"/>
              <a:ext cx="1015409" cy="10154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13E558B-B4FC-3320-EF43-A3393B5F13C0}"/>
                    </a:ext>
                  </a:extLst>
                </p:cNvPr>
                <p:cNvSpPr txBox="1"/>
                <p:nvPr/>
              </p:nvSpPr>
              <p:spPr>
                <a:xfrm>
                  <a:off x="9246287" y="1675489"/>
                  <a:ext cx="1378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13E558B-B4FC-3320-EF43-A3393B5F1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287" y="1675489"/>
                  <a:ext cx="13785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982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046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8FFF-4321-A7B6-620D-F97D66FE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5EC12B65-F23A-9FC1-309C-ABC616941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00908"/>
                  </p:ext>
                </p:extLst>
              </p:nvPr>
            </p:nvGraphicFramePr>
            <p:xfrm>
              <a:off x="1524000" y="1436592"/>
              <a:ext cx="9144000" cy="3984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Sum and Difference of Angles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389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∓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5761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35050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Double Angle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3752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1−2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77950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𝑡𝑎𝑛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6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𝒕𝒂𝒏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𝒕𝒂𝒏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371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5EC12B65-F23A-9FC1-309C-ABC616941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00908"/>
                  </p:ext>
                </p:extLst>
              </p:nvPr>
            </p:nvGraphicFramePr>
            <p:xfrm>
              <a:off x="1524000" y="1436592"/>
              <a:ext cx="9144000" cy="3984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84848873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Sum and Difference of Angles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389189"/>
                      </a:ext>
                    </a:extLst>
                  </a:tr>
                  <a:tr h="54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57303" r="-200" b="-582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7044"/>
                      </a:ext>
                    </a:extLst>
                  </a:tr>
                  <a:tr h="541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157303" r="-200" b="-482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7615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35050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Double Angle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3752379"/>
                      </a:ext>
                    </a:extLst>
                  </a:tr>
                  <a:tr h="53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373864" r="-200" b="-2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7795055"/>
                      </a:ext>
                    </a:extLst>
                  </a:tr>
                  <a:tr h="915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276159" r="-200" b="-59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696"/>
                      </a:ext>
                    </a:extLst>
                  </a:tr>
                  <a:tr h="53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" t="-645455" r="-200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71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71D13FF-3C3E-DA82-8001-66F227CC50A0}"/>
              </a:ext>
            </a:extLst>
          </p:cNvPr>
          <p:cNvSpPr txBox="1"/>
          <p:nvPr/>
        </p:nvSpPr>
        <p:spPr>
          <a:xfrm>
            <a:off x="4452956" y="405114"/>
            <a:ext cx="32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Double Trigonometric Angles</a:t>
            </a:r>
          </a:p>
        </p:txBody>
      </p:sp>
    </p:spTree>
    <p:extLst>
      <p:ext uri="{BB962C8B-B14F-4D97-AF65-F5344CB8AC3E}">
        <p14:creationId xmlns:p14="http://schemas.microsoft.com/office/powerpoint/2010/main" val="402764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CDF8-3DD9-BC8F-2AEE-651E3BC6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5908681-3113-954B-9147-64C6825A6C5E}"/>
              </a:ext>
            </a:extLst>
          </p:cNvPr>
          <p:cNvSpPr txBox="1"/>
          <p:nvPr/>
        </p:nvSpPr>
        <p:spPr>
          <a:xfrm>
            <a:off x="4706140" y="405114"/>
            <a:ext cx="27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Thales’ Triangle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BD9B1645-73FC-2DE1-D7ED-A3DB39C5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989862"/>
                  </p:ext>
                </p:extLst>
              </p:nvPr>
            </p:nvGraphicFramePr>
            <p:xfrm>
              <a:off x="638823" y="5206138"/>
              <a:ext cx="5486397" cy="9302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397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Theorem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triangle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is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inscribed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in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semicircle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with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one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side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as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diameter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circle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then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angle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opposite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that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diameter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is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right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angle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(90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degrees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);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essentially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any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angle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inscribed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in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semicircle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is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right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angle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BD9B1645-73FC-2DE1-D7ED-A3DB39C5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989862"/>
                  </p:ext>
                </p:extLst>
              </p:nvPr>
            </p:nvGraphicFramePr>
            <p:xfrm>
              <a:off x="638823" y="5206138"/>
              <a:ext cx="5486397" cy="9302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397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</a:tblGrid>
                  <a:tr h="930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1" t="-1307" r="-222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A54B9D3-3C8F-8043-5122-A6B789659EC4}"/>
              </a:ext>
            </a:extLst>
          </p:cNvPr>
          <p:cNvGrpSpPr/>
          <p:nvPr/>
        </p:nvGrpSpPr>
        <p:grpSpPr>
          <a:xfrm>
            <a:off x="426239" y="1002407"/>
            <a:ext cx="6613385" cy="6400800"/>
            <a:chOff x="3074922" y="1451971"/>
            <a:chExt cx="6613385" cy="640080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1E977B2-FC6A-0FB2-DA44-CEB274B3F340}"/>
                </a:ext>
              </a:extLst>
            </p:cNvPr>
            <p:cNvSpPr/>
            <p:nvPr/>
          </p:nvSpPr>
          <p:spPr>
            <a:xfrm>
              <a:off x="3287506" y="3330476"/>
              <a:ext cx="4806952" cy="1779095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69FC5BA-ED35-88E7-97C4-857CB4A0CC61}"/>
                </a:ext>
              </a:extLst>
            </p:cNvPr>
            <p:cNvSpPr/>
            <p:nvPr/>
          </p:nvSpPr>
          <p:spPr>
            <a:xfrm>
              <a:off x="6030707" y="3330476"/>
              <a:ext cx="2743197" cy="1779095"/>
            </a:xfrm>
            <a:prstGeom prst="triangle">
              <a:avLst>
                <a:gd name="adj" fmla="val 7534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9D3B1E-D982-5A25-C766-E471B54D27BA}"/>
                    </a:ext>
                  </a:extLst>
                </p:cNvPr>
                <p:cNvSpPr txBox="1"/>
                <p:nvPr/>
              </p:nvSpPr>
              <p:spPr>
                <a:xfrm>
                  <a:off x="4468349" y="4620966"/>
                  <a:ext cx="190758" cy="508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9D3B1E-D982-5A25-C766-E471B54D2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349" y="4620966"/>
                  <a:ext cx="190758" cy="508216"/>
                </a:xfrm>
                <a:prstGeom prst="rect">
                  <a:avLst/>
                </a:prstGeom>
                <a:blipFill>
                  <a:blip r:embed="rId4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240261-E5D1-058E-0DAA-02419D72AE1D}"/>
                    </a:ext>
                  </a:extLst>
                </p:cNvPr>
                <p:cNvSpPr txBox="1"/>
                <p:nvPr/>
              </p:nvSpPr>
              <p:spPr>
                <a:xfrm>
                  <a:off x="6367176" y="4854212"/>
                  <a:ext cx="2164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240261-E5D1-058E-0DAA-02419D72A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176" y="4854212"/>
                  <a:ext cx="21640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000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1CAA02-D736-F7F1-5808-29146C2D79E8}"/>
                    </a:ext>
                  </a:extLst>
                </p:cNvPr>
                <p:cNvSpPr txBox="1"/>
                <p:nvPr/>
              </p:nvSpPr>
              <p:spPr>
                <a:xfrm>
                  <a:off x="6799204" y="4112301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1CAA02-D736-F7F1-5808-29146C2D7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204" y="4112301"/>
                  <a:ext cx="14907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9167" r="-2500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489D67-7C24-E09E-6447-4626CFA56E75}"/>
                </a:ext>
              </a:extLst>
            </p:cNvPr>
            <p:cNvSpPr txBox="1"/>
            <p:nvPr/>
          </p:nvSpPr>
          <p:spPr>
            <a:xfrm>
              <a:off x="3074922" y="1575698"/>
              <a:ext cx="2786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*Recall that the radius of</a:t>
              </a:r>
            </a:p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the unit circle is </a:t>
              </a:r>
              <a:r>
                <a:rPr lang="en-US" b="1" i="1" dirty="0">
                  <a:solidFill>
                    <a:srgbClr val="FF0000"/>
                  </a:solidFill>
                </a:rPr>
                <a:t>ALWAYS</a:t>
              </a:r>
              <a:r>
                <a:rPr lang="en-US" i="1" dirty="0">
                  <a:solidFill>
                    <a:srgbClr val="FF0000"/>
                  </a:solidFill>
                </a:rPr>
                <a:t> 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7887A1-EEA9-DF7A-6A7F-6DE8B54D3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707" y="1451971"/>
              <a:ext cx="0" cy="365760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8317BB20-AEBC-B50F-9798-B8B2356BA5E3}"/>
                </a:ext>
              </a:extLst>
            </p:cNvPr>
            <p:cNvSpPr/>
            <p:nvPr/>
          </p:nvSpPr>
          <p:spPr>
            <a:xfrm>
              <a:off x="3287507" y="2366371"/>
              <a:ext cx="5486400" cy="5486400"/>
            </a:xfrm>
            <a:prstGeom prst="pie">
              <a:avLst>
                <a:gd name="adj1" fmla="val 10801335"/>
                <a:gd name="adj2" fmla="val 21595309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85A6F4-AA96-B816-1F73-424BAEA52C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59507" y="3275345"/>
              <a:ext cx="0" cy="365760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82E5AD-97C3-B529-F242-43EE2D353E9A}"/>
                </a:ext>
              </a:extLst>
            </p:cNvPr>
            <p:cNvSpPr/>
            <p:nvPr/>
          </p:nvSpPr>
          <p:spPr>
            <a:xfrm rot="20379103">
              <a:off x="7916605" y="3361641"/>
              <a:ext cx="228600" cy="2286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A11A4B7-ABB5-9754-2501-C27D21B290E2}"/>
                    </a:ext>
                  </a:extLst>
                </p:cNvPr>
                <p:cNvSpPr txBox="1"/>
                <p:nvPr/>
              </p:nvSpPr>
              <p:spPr>
                <a:xfrm>
                  <a:off x="7489767" y="5138635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A11A4B7-ABB5-9754-2501-C27D21B29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767" y="5138635"/>
                  <a:ext cx="14907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8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BFEB8E0-EFB0-051D-F5B5-3C3B467855EE}"/>
                    </a:ext>
                  </a:extLst>
                </p:cNvPr>
                <p:cNvSpPr txBox="1"/>
                <p:nvPr/>
              </p:nvSpPr>
              <p:spPr>
                <a:xfrm>
                  <a:off x="4745126" y="5138635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BFEB8E0-EFB0-051D-F5B5-3C3B46785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26" y="5138635"/>
                  <a:ext cx="14907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9167" r="-25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C775BA-193F-3167-0C6D-8F4073635B4D}"/>
                    </a:ext>
                  </a:extLst>
                </p:cNvPr>
                <p:cNvSpPr txBox="1"/>
                <p:nvPr/>
              </p:nvSpPr>
              <p:spPr>
                <a:xfrm>
                  <a:off x="7178687" y="4112301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C775BA-193F-3167-0C6D-8F4073635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7" y="4112301"/>
                  <a:ext cx="14907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8000" r="-2000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2C95EB-01B5-6E05-82B1-C63B60F6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92374"/>
              </p:ext>
            </p:extLst>
          </p:nvPr>
        </p:nvGraphicFramePr>
        <p:xfrm>
          <a:off x="6927850" y="769840"/>
          <a:ext cx="4572000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09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 secant line crossing the center of the circle is equal to the circle’s diameter, so any line extending from the origin to the circle’s edge is 1 unit long in the unit circle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5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diagram creates 2 triangles that use the diameter secant line as a side for each triangle and a shared side created by extending a line from the origin to the circle’s edge, giving each triangle two sides that are 1 unit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27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Since each triangle has 2 equally long sides, that means that the 2 triangles inscribed in the circle are isosceles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0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Assigning the non-equal side to each triangle’s base, the two base angles are equal in an isosceles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5601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F408251-BD31-510C-3E19-ACE4757FAD0F}"/>
              </a:ext>
            </a:extLst>
          </p:cNvPr>
          <p:cNvGrpSpPr/>
          <p:nvPr/>
        </p:nvGrpSpPr>
        <p:grpSpPr>
          <a:xfrm>
            <a:off x="6407866" y="3627571"/>
            <a:ext cx="3072910" cy="865075"/>
            <a:chOff x="6992063" y="3835302"/>
            <a:chExt cx="3072910" cy="865075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86F2818-2996-DEF6-D478-214054F78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913" y="4092156"/>
              <a:ext cx="2504801" cy="471178"/>
            </a:xfrm>
            <a:prstGeom prst="triangle">
              <a:avLst/>
            </a:prstGeom>
            <a:solidFill>
              <a:srgbClr val="D9F2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8FABD-F8E2-AE48-6B42-25ECF75EB7D8}"/>
                </a:ext>
              </a:extLst>
            </p:cNvPr>
            <p:cNvSpPr txBox="1"/>
            <p:nvPr/>
          </p:nvSpPr>
          <p:spPr>
            <a:xfrm>
              <a:off x="8384889" y="3835302"/>
              <a:ext cx="28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A1E5EA-155C-6E73-DD96-86708ACF4004}"/>
                </a:ext>
              </a:extLst>
            </p:cNvPr>
            <p:cNvSpPr txBox="1"/>
            <p:nvPr/>
          </p:nvSpPr>
          <p:spPr>
            <a:xfrm>
              <a:off x="6992063" y="4423378"/>
              <a:ext cx="28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54B227-7C42-826E-3AC5-6ADC5BBF8A38}"/>
                </a:ext>
              </a:extLst>
            </p:cNvPr>
            <p:cNvSpPr txBox="1"/>
            <p:nvPr/>
          </p:nvSpPr>
          <p:spPr>
            <a:xfrm>
              <a:off x="9771302" y="4423378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B2F8C5-BA61-548C-09BC-A37A660B853C}"/>
              </a:ext>
            </a:extLst>
          </p:cNvPr>
          <p:cNvGrpSpPr/>
          <p:nvPr/>
        </p:nvGrpSpPr>
        <p:grpSpPr>
          <a:xfrm>
            <a:off x="7198210" y="4433648"/>
            <a:ext cx="1498632" cy="1696160"/>
            <a:chOff x="7782407" y="4792657"/>
            <a:chExt cx="1498632" cy="169616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9DAD6EC-5AED-457A-FCBA-4363876E3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3258" y="5071768"/>
              <a:ext cx="924110" cy="1278550"/>
            </a:xfrm>
            <a:prstGeom prst="triangle">
              <a:avLst/>
            </a:prstGeom>
            <a:solidFill>
              <a:srgbClr val="A6CA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8D838D-C3F7-1446-BC0A-48E26FCC6D0D}"/>
                </a:ext>
              </a:extLst>
            </p:cNvPr>
            <p:cNvSpPr txBox="1"/>
            <p:nvPr/>
          </p:nvSpPr>
          <p:spPr>
            <a:xfrm>
              <a:off x="8384889" y="4792657"/>
              <a:ext cx="28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F0DEC5-12FF-4F59-EF3F-4CC051C1A7AB}"/>
                </a:ext>
              </a:extLst>
            </p:cNvPr>
            <p:cNvSpPr txBox="1"/>
            <p:nvPr/>
          </p:nvSpPr>
          <p:spPr>
            <a:xfrm>
              <a:off x="7782407" y="6211818"/>
              <a:ext cx="28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120D7E-A094-7309-9589-35FC768690E4}"/>
                </a:ext>
              </a:extLst>
            </p:cNvPr>
            <p:cNvSpPr txBox="1"/>
            <p:nvPr/>
          </p:nvSpPr>
          <p:spPr>
            <a:xfrm>
              <a:off x="8987368" y="6211818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E7654B96-24CB-A538-8ED4-1D5A07A27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551148"/>
                  </p:ext>
                </p:extLst>
              </p:nvPr>
            </p:nvGraphicFramePr>
            <p:xfrm>
              <a:off x="9607748" y="3624752"/>
              <a:ext cx="2286000" cy="8707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3467682819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88123935"/>
                        </a:ext>
                      </a:extLst>
                    </a:gridCol>
                  </a:tblGrid>
                  <a:tr h="123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𝐴𝐵𝐶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7581384"/>
                      </a:ext>
                    </a:extLst>
                  </a:tr>
                  <a:tr h="123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𝐴𝐶𝐵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𝐴𝐶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67609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E7654B96-24CB-A538-8ED4-1D5A07A27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551148"/>
                  </p:ext>
                </p:extLst>
              </p:nvPr>
            </p:nvGraphicFramePr>
            <p:xfrm>
              <a:off x="9607748" y="3624752"/>
              <a:ext cx="2286000" cy="8707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3467682819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88123935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32" t="-1389" r="-101064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532" t="-1389" r="-1064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581384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32" t="-101389" r="-10106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532" t="-101389" r="-1064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7609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C8ADBD4-8921-1567-5B6A-984029A58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545224"/>
                  </p:ext>
                </p:extLst>
              </p:nvPr>
            </p:nvGraphicFramePr>
            <p:xfrm>
              <a:off x="9620952" y="5007027"/>
              <a:ext cx="2286000" cy="5494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3467682819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88123935"/>
                        </a:ext>
                      </a:extLst>
                    </a:gridCol>
                  </a:tblGrid>
                  <a:tr h="123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𝐵𝐴𝐶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7581384"/>
                      </a:ext>
                    </a:extLst>
                  </a:tr>
                  <a:tr h="123111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𝐴𝐶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67609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C8ADBD4-8921-1567-5B6A-984029A58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545224"/>
                  </p:ext>
                </p:extLst>
              </p:nvPr>
            </p:nvGraphicFramePr>
            <p:xfrm>
              <a:off x="9620952" y="5007027"/>
              <a:ext cx="2286000" cy="5494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3467682819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88123935"/>
                        </a:ext>
                      </a:extLst>
                    </a:gridCol>
                  </a:tblGrid>
                  <a:tr h="2747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2" t="-2174" r="-10106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532" t="-2174" r="-1064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581384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532" t="-104444" r="-1064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7609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104968A3-33AE-99D4-F401-D6A14CA15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117525"/>
                  </p:ext>
                </p:extLst>
              </p:nvPr>
            </p:nvGraphicFramePr>
            <p:xfrm>
              <a:off x="6705040" y="6136350"/>
              <a:ext cx="5257800" cy="5041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1015388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𝑨𝑩𝑪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𝑨𝑪𝑩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𝟏𝟖𝟎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°−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𝟏𝟖𝟎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𝟏𝟖𝟎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2679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104968A3-33AE-99D4-F401-D6A14CA15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117525"/>
                  </p:ext>
                </p:extLst>
              </p:nvPr>
            </p:nvGraphicFramePr>
            <p:xfrm>
              <a:off x="6705040" y="6136350"/>
              <a:ext cx="5257800" cy="5041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101538843"/>
                        </a:ext>
                      </a:extLst>
                    </a:gridCol>
                  </a:tblGrid>
                  <a:tr h="504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16" t="-1190" r="-231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798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248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0ACB-4FCA-C7AB-0187-0112F21A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32F4EFA-542C-E94A-3A4E-67F9CBE7627D}"/>
              </a:ext>
            </a:extLst>
          </p:cNvPr>
          <p:cNvSpPr txBox="1"/>
          <p:nvPr/>
        </p:nvSpPr>
        <p:spPr>
          <a:xfrm>
            <a:off x="4652530" y="405114"/>
            <a:ext cx="28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Half Trigonometric Angles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DA3752-DEFC-43BF-6B61-DEE77557BE34}"/>
              </a:ext>
            </a:extLst>
          </p:cNvPr>
          <p:cNvGrpSpPr/>
          <p:nvPr/>
        </p:nvGrpSpPr>
        <p:grpSpPr>
          <a:xfrm>
            <a:off x="1421054" y="1042507"/>
            <a:ext cx="9349892" cy="7406811"/>
            <a:chOff x="1421054" y="1042507"/>
            <a:chExt cx="9349892" cy="740681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D89D1DD-66CC-F626-297F-6F23EF23A26F}"/>
                </a:ext>
              </a:extLst>
            </p:cNvPr>
            <p:cNvSpPr/>
            <p:nvPr/>
          </p:nvSpPr>
          <p:spPr>
            <a:xfrm>
              <a:off x="1421054" y="3927023"/>
              <a:ext cx="4806952" cy="1779095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E82D9E2-FE6F-39A1-ECEF-38B0C47B897E}"/>
                </a:ext>
              </a:extLst>
            </p:cNvPr>
            <p:cNvSpPr/>
            <p:nvPr/>
          </p:nvSpPr>
          <p:spPr>
            <a:xfrm>
              <a:off x="4164256" y="3927023"/>
              <a:ext cx="2063750" cy="1779095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F3C6EB-7265-24DF-20A1-94D77B16F570}"/>
                    </a:ext>
                  </a:extLst>
                </p:cNvPr>
                <p:cNvSpPr txBox="1"/>
                <p:nvPr/>
              </p:nvSpPr>
              <p:spPr>
                <a:xfrm>
                  <a:off x="2601897" y="5217513"/>
                  <a:ext cx="190758" cy="508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F3C6EB-7265-24DF-20A1-94D77B16F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897" y="5217513"/>
                  <a:ext cx="190758" cy="508216"/>
                </a:xfrm>
                <a:prstGeom prst="rect">
                  <a:avLst/>
                </a:prstGeom>
                <a:blipFill>
                  <a:blip r:embed="rId3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E8C02F1-D0A1-7144-7307-617B2E84C567}"/>
                    </a:ext>
                  </a:extLst>
                </p:cNvPr>
                <p:cNvSpPr txBox="1"/>
                <p:nvPr/>
              </p:nvSpPr>
              <p:spPr>
                <a:xfrm>
                  <a:off x="4500724" y="5450759"/>
                  <a:ext cx="2164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E8C02F1-D0A1-7144-7307-617B2E84C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724" y="5450759"/>
                  <a:ext cx="21640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9444" r="-16667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15F0F6-5A72-3084-9725-9F1B0D3E62CC}"/>
                </a:ext>
              </a:extLst>
            </p:cNvPr>
            <p:cNvSpPr/>
            <p:nvPr/>
          </p:nvSpPr>
          <p:spPr>
            <a:xfrm>
              <a:off x="5999407" y="5477518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F9B00F-22A8-898E-13B6-FB0DBBD423C8}"/>
                    </a:ext>
                  </a:extLst>
                </p:cNvPr>
                <p:cNvSpPr txBox="1"/>
                <p:nvPr/>
              </p:nvSpPr>
              <p:spPr>
                <a:xfrm>
                  <a:off x="4932752" y="4708848"/>
                  <a:ext cx="1490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F9B00F-22A8-898E-13B6-FB0DBBD42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752" y="4708848"/>
                  <a:ext cx="14907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8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A708FED-E9F4-B67F-1E97-6C8C3E705F98}"/>
                    </a:ext>
                  </a:extLst>
                </p:cNvPr>
                <p:cNvSpPr txBox="1"/>
                <p:nvPr/>
              </p:nvSpPr>
              <p:spPr>
                <a:xfrm>
                  <a:off x="4904417" y="5462222"/>
                  <a:ext cx="5834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A708FED-E9F4-B67F-1E97-6C8C3E705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417" y="5462222"/>
                  <a:ext cx="58342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526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09B9923-7ECA-6B7F-1B4C-B7156BA82E41}"/>
                    </a:ext>
                  </a:extLst>
                </p:cNvPr>
                <p:cNvSpPr txBox="1"/>
                <p:nvPr/>
              </p:nvSpPr>
              <p:spPr>
                <a:xfrm rot="16200000">
                  <a:off x="5825433" y="4753443"/>
                  <a:ext cx="5706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09B9923-7ECA-6B7F-1B4C-B7156BA82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25433" y="4753443"/>
                  <a:ext cx="570605" cy="215444"/>
                </a:xfrm>
                <a:prstGeom prst="rect">
                  <a:avLst/>
                </a:prstGeom>
                <a:blipFill>
                  <a:blip r:embed="rId7"/>
                  <a:stretch>
                    <a:fillRect r="-5714" b="-8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CB8C833-B60F-A240-46C5-B9C2A0752F2E}"/>
                </a:ext>
              </a:extLst>
            </p:cNvPr>
            <p:cNvSpPr/>
            <p:nvPr/>
          </p:nvSpPr>
          <p:spPr>
            <a:xfrm>
              <a:off x="6230447" y="3922782"/>
              <a:ext cx="680161" cy="1779095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47B055-CABD-CBA1-9158-A21C80B7F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4255" y="2048518"/>
              <a:ext cx="0" cy="365760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4EA48E83-6E17-45E9-A12D-02037D4FCDC9}"/>
                </a:ext>
              </a:extLst>
            </p:cNvPr>
            <p:cNvSpPr/>
            <p:nvPr/>
          </p:nvSpPr>
          <p:spPr>
            <a:xfrm>
              <a:off x="1421055" y="2962918"/>
              <a:ext cx="5486400" cy="5486400"/>
            </a:xfrm>
            <a:prstGeom prst="pie">
              <a:avLst>
                <a:gd name="adj1" fmla="val 10801335"/>
                <a:gd name="adj2" fmla="val 21595309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969759-7412-CB86-1BDD-FEC4FD4C57AE}"/>
                </a:ext>
              </a:extLst>
            </p:cNvPr>
            <p:cNvSpPr/>
            <p:nvPr/>
          </p:nvSpPr>
          <p:spPr>
            <a:xfrm>
              <a:off x="5583353" y="3650626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E5D12C-0309-656E-8166-97FA114D1B1E}"/>
                </a:ext>
              </a:extLst>
            </p:cNvPr>
            <p:cNvCxnSpPr>
              <a:cxnSpLocks/>
              <a:stCxn id="36" idx="5"/>
              <a:endCxn id="17" idx="2"/>
            </p:cNvCxnSpPr>
            <p:nvPr/>
          </p:nvCxnSpPr>
          <p:spPr>
            <a:xfrm flipV="1">
              <a:off x="6363842" y="4078159"/>
              <a:ext cx="1437993" cy="352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FCC1BFC-5331-D65B-925F-F2AA32F426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93055" y="3871892"/>
              <a:ext cx="0" cy="365760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D82973C-7622-DB82-32B6-EB9978F04942}"/>
                </a:ext>
              </a:extLst>
            </p:cNvPr>
            <p:cNvSpPr/>
            <p:nvPr/>
          </p:nvSpPr>
          <p:spPr>
            <a:xfrm>
              <a:off x="6063154" y="4993559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ED046A-A34A-DCCC-D017-2236D4C05A9F}"/>
                </a:ext>
              </a:extLst>
            </p:cNvPr>
            <p:cNvCxnSpPr>
              <a:cxnSpLocks/>
              <a:stCxn id="63" idx="0"/>
              <a:endCxn id="81" idx="6"/>
            </p:cNvCxnSpPr>
            <p:nvPr/>
          </p:nvCxnSpPr>
          <p:spPr>
            <a:xfrm flipV="1">
              <a:off x="6520354" y="4901445"/>
              <a:ext cx="1964592" cy="92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086799-06F2-EBF7-173E-8A4DF29356C7}"/>
                </a:ext>
              </a:extLst>
            </p:cNvPr>
            <p:cNvCxnSpPr>
              <a:cxnSpLocks/>
              <a:stCxn id="63" idx="5"/>
              <a:endCxn id="81" idx="4"/>
            </p:cNvCxnSpPr>
            <p:nvPr/>
          </p:nvCxnSpPr>
          <p:spPr>
            <a:xfrm flipV="1">
              <a:off x="6843643" y="5770052"/>
              <a:ext cx="2042520" cy="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624EA93-C273-DFE3-045E-15BBD75603C2}"/>
                </a:ext>
              </a:extLst>
            </p:cNvPr>
            <p:cNvGrpSpPr/>
            <p:nvPr/>
          </p:nvGrpSpPr>
          <p:grpSpPr>
            <a:xfrm>
              <a:off x="8484946" y="3758445"/>
              <a:ext cx="2286000" cy="2011607"/>
              <a:chOff x="8875276" y="3161898"/>
              <a:chExt cx="2286000" cy="201160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2427ECD-0838-C075-ECCA-6F441ADA3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400" r="400"/>
              <a:stretch>
                <a:fillRect/>
              </a:stretch>
            </p:blipFill>
            <p:spPr>
              <a:xfrm>
                <a:off x="8875276" y="3161898"/>
                <a:ext cx="2286000" cy="2011607"/>
              </a:xfrm>
              <a:custGeom>
                <a:avLst/>
                <a:gdLst>
                  <a:gd name="connsiteX0" fmla="*/ 1133856 w 2267712"/>
                  <a:gd name="connsiteY0" fmla="*/ 0 h 1995514"/>
                  <a:gd name="connsiteX1" fmla="*/ 2267712 w 2267712"/>
                  <a:gd name="connsiteY1" fmla="*/ 1133856 h 1995514"/>
                  <a:gd name="connsiteX2" fmla="*/ 1935613 w 2267712"/>
                  <a:gd name="connsiteY2" fmla="*/ 1935613 h 1995514"/>
                  <a:gd name="connsiteX3" fmla="*/ 1869706 w 2267712"/>
                  <a:gd name="connsiteY3" fmla="*/ 1995514 h 1995514"/>
                  <a:gd name="connsiteX4" fmla="*/ 398007 w 2267712"/>
                  <a:gd name="connsiteY4" fmla="*/ 1995514 h 1995514"/>
                  <a:gd name="connsiteX5" fmla="*/ 332099 w 2267712"/>
                  <a:gd name="connsiteY5" fmla="*/ 1935613 h 1995514"/>
                  <a:gd name="connsiteX6" fmla="*/ 0 w 2267712"/>
                  <a:gd name="connsiteY6" fmla="*/ 1133856 h 1995514"/>
                  <a:gd name="connsiteX7" fmla="*/ 1133856 w 2267712"/>
                  <a:gd name="connsiteY7" fmla="*/ 0 h 1995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7712" h="1995514">
                    <a:moveTo>
                      <a:pt x="1133856" y="0"/>
                    </a:moveTo>
                    <a:cubicBezTo>
                      <a:pt x="1760067" y="0"/>
                      <a:pt x="2267712" y="507645"/>
                      <a:pt x="2267712" y="1133856"/>
                    </a:cubicBezTo>
                    <a:cubicBezTo>
                      <a:pt x="2267712" y="1446962"/>
                      <a:pt x="2140801" y="1730426"/>
                      <a:pt x="1935613" y="1935613"/>
                    </a:cubicBezTo>
                    <a:lnTo>
                      <a:pt x="1869706" y="1995514"/>
                    </a:lnTo>
                    <a:lnTo>
                      <a:pt x="398007" y="1995514"/>
                    </a:lnTo>
                    <a:lnTo>
                      <a:pt x="332099" y="1935613"/>
                    </a:lnTo>
                    <a:cubicBezTo>
                      <a:pt x="126912" y="1730426"/>
                      <a:pt x="0" y="1446962"/>
                      <a:pt x="0" y="1133856"/>
                    </a:cubicBezTo>
                    <a:cubicBezTo>
                      <a:pt x="0" y="507645"/>
                      <a:pt x="507645" y="0"/>
                      <a:pt x="1133856" y="0"/>
                    </a:cubicBezTo>
                    <a:close/>
                  </a:path>
                </a:pathLst>
              </a:custGeom>
              <a:ln w="19050">
                <a:solidFill>
                  <a:schemeClr val="tx1"/>
                </a:solidFill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264BC3D-FAFF-0F55-440E-8A3FFD043AB5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671" y="4387759"/>
                    <a:ext cx="103412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600" b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264BC3D-FAFF-0F55-440E-8A3FFD043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671" y="4387759"/>
                    <a:ext cx="1034129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34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5C806CF-4862-DB4C-CB15-18A94387537C}"/>
                </a:ext>
              </a:extLst>
            </p:cNvPr>
            <p:cNvSpPr/>
            <p:nvPr/>
          </p:nvSpPr>
          <p:spPr>
            <a:xfrm rot="20379103">
              <a:off x="6050153" y="3958188"/>
              <a:ext cx="228600" cy="2286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6B9B58-A7D5-4189-9F7C-24F07CF932CE}"/>
                </a:ext>
              </a:extLst>
            </p:cNvPr>
            <p:cNvGrpSpPr/>
            <p:nvPr/>
          </p:nvGrpSpPr>
          <p:grpSpPr>
            <a:xfrm>
              <a:off x="6040553" y="1042507"/>
              <a:ext cx="3320598" cy="3035652"/>
              <a:chOff x="6040553" y="1042507"/>
              <a:chExt cx="3320598" cy="303565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19C348D-6826-DF3A-09DA-0421E3277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894"/>
              <a:stretch>
                <a:fillRect/>
              </a:stretch>
            </p:blipFill>
            <p:spPr>
              <a:xfrm>
                <a:off x="6430235" y="1334959"/>
                <a:ext cx="2743200" cy="2743200"/>
              </a:xfrm>
              <a:custGeom>
                <a:avLst/>
                <a:gdLst>
                  <a:gd name="connsiteX0" fmla="*/ 1371600 w 2743200"/>
                  <a:gd name="connsiteY0" fmla="*/ 0 h 2743200"/>
                  <a:gd name="connsiteX1" fmla="*/ 2743200 w 2743200"/>
                  <a:gd name="connsiteY1" fmla="*/ 1371600 h 2743200"/>
                  <a:gd name="connsiteX2" fmla="*/ 1371600 w 2743200"/>
                  <a:gd name="connsiteY2" fmla="*/ 2743200 h 2743200"/>
                  <a:gd name="connsiteX3" fmla="*/ 0 w 2743200"/>
                  <a:gd name="connsiteY3" fmla="*/ 1371600 h 2743200"/>
                  <a:gd name="connsiteX4" fmla="*/ 1371600 w 2743200"/>
                  <a:gd name="connsiteY4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0" h="2743200">
                    <a:moveTo>
                      <a:pt x="1371600" y="0"/>
                    </a:moveTo>
                    <a:cubicBezTo>
                      <a:pt x="2129114" y="0"/>
                      <a:pt x="2743200" y="614086"/>
                      <a:pt x="2743200" y="1371600"/>
                    </a:cubicBezTo>
                    <a:cubicBezTo>
                      <a:pt x="2743200" y="2129114"/>
                      <a:pt x="2129114" y="2743200"/>
                      <a:pt x="1371600" y="2743200"/>
                    </a:cubicBezTo>
                    <a:cubicBezTo>
                      <a:pt x="614086" y="2743200"/>
                      <a:pt x="0" y="2129114"/>
                      <a:pt x="0" y="1371600"/>
                    </a:cubicBezTo>
                    <a:cubicBezTo>
                      <a:pt x="0" y="614086"/>
                      <a:pt x="614086" y="0"/>
                      <a:pt x="1371600" y="0"/>
                    </a:cubicBezTo>
                    <a:close/>
                  </a:path>
                </a:pathLst>
              </a:custGeom>
              <a:ln w="19050">
                <a:solidFill>
                  <a:schemeClr val="tx1"/>
                </a:solidFill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E82A9A-C0A9-FA35-123F-3C4519847BE4}"/>
                  </a:ext>
                </a:extLst>
              </p:cNvPr>
              <p:cNvCxnSpPr>
                <a:cxnSpLocks/>
                <a:stCxn id="36" idx="0"/>
                <a:endCxn id="17" idx="3"/>
              </p:cNvCxnSpPr>
              <p:nvPr/>
            </p:nvCxnSpPr>
            <p:spPr>
              <a:xfrm flipV="1">
                <a:off x="6040553" y="2706559"/>
                <a:ext cx="389682" cy="9440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D9C3C62-AEC3-57FD-0BEC-72D9394F2125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671" y="2869490"/>
                    <a:ext cx="57830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𝟗𝟎</m:t>
                          </m:r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D9C3C62-AEC3-57FD-0BEC-72D9394F21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671" y="2869490"/>
                    <a:ext cx="57830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368" r="-6316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0405A6E-36D9-092F-7304-404180DF758E}"/>
                  </a:ext>
                </a:extLst>
              </p:cNvPr>
              <p:cNvSpPr/>
              <p:nvPr/>
            </p:nvSpPr>
            <p:spPr>
              <a:xfrm rot="9525802">
                <a:off x="7495701" y="1755800"/>
                <a:ext cx="1148787" cy="1066669"/>
              </a:xfrm>
              <a:prstGeom prst="arc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0460DA-EEC2-6070-C0C4-694D0AD51C49}"/>
                      </a:ext>
                    </a:extLst>
                  </p:cNvPr>
                  <p:cNvSpPr txBox="1"/>
                  <p:nvPr/>
                </p:nvSpPr>
                <p:spPr>
                  <a:xfrm>
                    <a:off x="6778310" y="3179967"/>
                    <a:ext cx="578300" cy="405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𝟗𝟎</m:t>
                          </m:r>
                          <m:r>
                            <a:rPr lang="en-US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1400" b="1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0460DA-EEC2-6070-C0C4-694D0AD51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8310" y="3179967"/>
                    <a:ext cx="578300" cy="4051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368" t="-3030" r="-631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916993C9-FD4A-41B4-C21C-E3CA76B0D3BA}"/>
                  </a:ext>
                </a:extLst>
              </p:cNvPr>
              <p:cNvSpPr/>
              <p:nvPr/>
            </p:nvSpPr>
            <p:spPr>
              <a:xfrm rot="10328028">
                <a:off x="6870036" y="1042507"/>
                <a:ext cx="2491115" cy="2313044"/>
              </a:xfrm>
              <a:prstGeom prst="arc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854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7BFD-08FD-800A-A978-0846365F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D35B843-9055-E3BF-CA56-F5002E379500}"/>
              </a:ext>
            </a:extLst>
          </p:cNvPr>
          <p:cNvSpPr txBox="1"/>
          <p:nvPr/>
        </p:nvSpPr>
        <p:spPr>
          <a:xfrm>
            <a:off x="4652530" y="405114"/>
            <a:ext cx="28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Half Trigonometric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C71736CB-EA6F-A596-CFE7-85449C6D6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868829"/>
                  </p:ext>
                </p:extLst>
              </p:nvPr>
            </p:nvGraphicFramePr>
            <p:xfrm>
              <a:off x="381000" y="4502150"/>
              <a:ext cx="11430000" cy="15814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375303402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420128741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408590630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258612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𝑨𝑩𝑫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𝑩𝑨𝑫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𝑨𝑩𝑫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𝑨𝑫𝑩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5792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𝑪𝑩𝑫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𝑩𝑪𝑫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𝑪𝑩𝑫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𝑪𝑫𝑩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3593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𝑬𝑩𝑫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𝑬𝑩𝑫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𝟗𝟎</m:t>
                                  </m:r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num>
                                    <m:den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𝑩𝑫𝑬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𝑩𝑬𝑫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02835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𝑨𝑩𝑬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𝑩𝑨</m:t>
                              </m:r>
                              <m:r>
                                <a:rPr lang="en-US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𝐄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𝑨𝑩𝑬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𝑨𝑬𝑩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C71736CB-EA6F-A596-CFE7-85449C6D6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868829"/>
                  </p:ext>
                </p:extLst>
              </p:nvPr>
            </p:nvGraphicFramePr>
            <p:xfrm>
              <a:off x="381000" y="4502150"/>
              <a:ext cx="11430000" cy="15814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375303402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4201287417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408590630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258612961"/>
                        </a:ext>
                      </a:extLst>
                    </a:gridCol>
                  </a:tblGrid>
                  <a:tr h="3999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515" r="-1152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62" t="-1515" r="-22914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517" t="-1515" r="-12870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952" t="-1515" r="-289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1333" t="-1515" r="-133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792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09836" r="-115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62" t="-109836" r="-22914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517" t="-109836" r="-1287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952" t="-109836" r="-2895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1333" t="-109836" r="-133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593588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91045" r="-1152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62" t="-191045" r="-229143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517" t="-191045" r="-128707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952" t="-191045" r="-28952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1333" t="-191045" r="-1333" b="-1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835027"/>
                      </a:ext>
                    </a:extLst>
                  </a:tr>
                  <a:tr h="3999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295455" r="-1152000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62" t="-295455" r="-229143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517" t="-295455" r="-1287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952" t="-295455" r="-28952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1333" t="-295455" r="-1333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79CF50-4BBF-0256-CB10-FE2CA6178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744942"/>
                  </p:ext>
                </p:extLst>
              </p:nvPr>
            </p:nvGraphicFramePr>
            <p:xfrm>
              <a:off x="2032000" y="6300940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526790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11108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5409620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015161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𝑨𝑫𝑩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𝐁𝐃𝐄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𝑩𝑨𝑫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𝐄𝐁𝐃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𝑨𝑩𝑫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𝐁𝐄𝐃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𝑨𝑩𝑫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𝑩𝑬𝑫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2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579CF50-4BBF-0256-CB10-FE2CA6178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744942"/>
                  </p:ext>
                </p:extLst>
              </p:nvPr>
            </p:nvGraphicFramePr>
            <p:xfrm>
              <a:off x="2032000" y="6300940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526790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11108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5409620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015161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1613" r="-3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1" t="-1613" r="-2009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13" r="-1002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901" t="-1613" r="-60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201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1029415-D25F-58BD-EE34-08172B76F094}"/>
              </a:ext>
            </a:extLst>
          </p:cNvPr>
          <p:cNvGrpSpPr/>
          <p:nvPr/>
        </p:nvGrpSpPr>
        <p:grpSpPr>
          <a:xfrm>
            <a:off x="1354510" y="774446"/>
            <a:ext cx="9482979" cy="3519514"/>
            <a:chOff x="1354510" y="774446"/>
            <a:chExt cx="9482979" cy="3519514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8EE2EBD-3614-11CD-731A-EC3A267DB78F}"/>
                </a:ext>
              </a:extLst>
            </p:cNvPr>
            <p:cNvSpPr/>
            <p:nvPr/>
          </p:nvSpPr>
          <p:spPr>
            <a:xfrm>
              <a:off x="1513384" y="1011911"/>
              <a:ext cx="8006984" cy="2963455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14833C-77CD-F12F-B63A-D95F925E1401}"/>
                </a:ext>
              </a:extLst>
            </p:cNvPr>
            <p:cNvSpPr/>
            <p:nvPr/>
          </p:nvSpPr>
          <p:spPr>
            <a:xfrm>
              <a:off x="6093377" y="1011911"/>
              <a:ext cx="3437607" cy="2963455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A255AD-EBED-7F23-C688-691A77374EDF}"/>
                </a:ext>
              </a:extLst>
            </p:cNvPr>
            <p:cNvSpPr/>
            <p:nvPr/>
          </p:nvSpPr>
          <p:spPr>
            <a:xfrm>
              <a:off x="9150204" y="3594585"/>
              <a:ext cx="380781" cy="38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FE2D19-F5D3-5257-79DF-F867B4A44EC1}"/>
                    </a:ext>
                  </a:extLst>
                </p:cNvPr>
                <p:cNvSpPr txBox="1"/>
                <p:nvPr/>
              </p:nvSpPr>
              <p:spPr>
                <a:xfrm>
                  <a:off x="7373467" y="2314204"/>
                  <a:ext cx="248322" cy="358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FE2D19-F5D3-5257-79DF-F867B4A44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67" y="2314204"/>
                  <a:ext cx="248322" cy="3588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3E6300-9768-7571-B022-5ABD64DE75E2}"/>
                    </a:ext>
                  </a:extLst>
                </p:cNvPr>
                <p:cNvSpPr txBox="1"/>
                <p:nvPr/>
              </p:nvSpPr>
              <p:spPr>
                <a:xfrm rot="16200000">
                  <a:off x="8973051" y="2388486"/>
                  <a:ext cx="950462" cy="358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3E6300-9768-7571-B022-5ABD64DE7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973051" y="2388486"/>
                  <a:ext cx="950462" cy="3588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6BF8E69-9BF7-B375-5B94-E5759B7B7BCD}"/>
                </a:ext>
              </a:extLst>
            </p:cNvPr>
            <p:cNvSpPr/>
            <p:nvPr/>
          </p:nvSpPr>
          <p:spPr>
            <a:xfrm>
              <a:off x="9545666" y="1039217"/>
              <a:ext cx="1132950" cy="2936149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FFE495-E289-947F-37B6-3D39EF879213}"/>
                    </a:ext>
                  </a:extLst>
                </p:cNvPr>
                <p:cNvSpPr txBox="1"/>
                <p:nvPr/>
              </p:nvSpPr>
              <p:spPr>
                <a:xfrm>
                  <a:off x="9627715" y="3708325"/>
                  <a:ext cx="9052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FFE495-E289-947F-37B6-3D39EF879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715" y="3708325"/>
                  <a:ext cx="90524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02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F6BAAFA-DF7E-6ED8-8C23-5C2F86AA229F}"/>
                    </a:ext>
                  </a:extLst>
                </p:cNvPr>
                <p:cNvSpPr txBox="1"/>
                <p:nvPr/>
              </p:nvSpPr>
              <p:spPr>
                <a:xfrm>
                  <a:off x="7568832" y="3708325"/>
                  <a:ext cx="5834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F6BAAFA-DF7E-6ED8-8C23-5C2F86AA2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832" y="3708325"/>
                  <a:ext cx="583428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26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E589AC1-B72F-F825-7A7F-1C879557D474}"/>
                </a:ext>
              </a:extLst>
            </p:cNvPr>
            <p:cNvSpPr/>
            <p:nvPr/>
          </p:nvSpPr>
          <p:spPr>
            <a:xfrm rot="20382973">
              <a:off x="9231694" y="1064517"/>
              <a:ext cx="380781" cy="38078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01B46F0-54D3-7835-F727-BFBE8F6CB9EB}"/>
                    </a:ext>
                  </a:extLst>
                </p:cNvPr>
                <p:cNvSpPr txBox="1"/>
                <p:nvPr/>
              </p:nvSpPr>
              <p:spPr>
                <a:xfrm>
                  <a:off x="2214423" y="1314829"/>
                  <a:ext cx="40048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*Given Thales’ Theorem: 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𝑨𝑩𝑬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01B46F0-54D3-7835-F727-BFBE8F6C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423" y="1314829"/>
                  <a:ext cx="40048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18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08ECB4F2-889F-C5CD-971E-DDEAECB5A1A0}"/>
                </a:ext>
              </a:extLst>
            </p:cNvPr>
            <p:cNvSpPr/>
            <p:nvPr/>
          </p:nvSpPr>
          <p:spPr>
            <a:xfrm rot="1650397">
              <a:off x="2778356" y="3122691"/>
              <a:ext cx="1171269" cy="1171269"/>
            </a:xfrm>
            <a:prstGeom prst="arc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C0E8AF45-D1B0-4F2C-C246-D708BA96CF6C}"/>
                </a:ext>
              </a:extLst>
            </p:cNvPr>
            <p:cNvSpPr/>
            <p:nvPr/>
          </p:nvSpPr>
          <p:spPr>
            <a:xfrm rot="7565856">
              <a:off x="9429327" y="1533896"/>
              <a:ext cx="504051" cy="504051"/>
            </a:xfrm>
            <a:prstGeom prst="arc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4F3209-CA8B-ED05-D0AA-971C92DBD84E}"/>
                </a:ext>
              </a:extLst>
            </p:cNvPr>
            <p:cNvCxnSpPr>
              <a:cxnSpLocks/>
            </p:cNvCxnSpPr>
            <p:nvPr/>
          </p:nvCxnSpPr>
          <p:spPr>
            <a:xfrm rot="4800000">
              <a:off x="9619564" y="2025482"/>
              <a:ext cx="228600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F778D2C-DBC3-FD9E-EFE1-9D1E62533754}"/>
                </a:ext>
              </a:extLst>
            </p:cNvPr>
            <p:cNvCxnSpPr>
              <a:cxnSpLocks/>
            </p:cNvCxnSpPr>
            <p:nvPr/>
          </p:nvCxnSpPr>
          <p:spPr>
            <a:xfrm rot="20820000">
              <a:off x="3817620" y="3556992"/>
              <a:ext cx="2286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9DB8B28-741F-41C7-B81E-5173EAF1016B}"/>
                    </a:ext>
                  </a:extLst>
                </p:cNvPr>
                <p:cNvSpPr txBox="1"/>
                <p:nvPr/>
              </p:nvSpPr>
              <p:spPr>
                <a:xfrm>
                  <a:off x="1354510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9DB8B28-741F-41C7-B81E-5173EAF10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10" y="4001573"/>
                  <a:ext cx="317747" cy="21544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83658F-E4FD-6E8E-A640-2EACA6DCB678}"/>
                    </a:ext>
                  </a:extLst>
                </p:cNvPr>
                <p:cNvSpPr txBox="1"/>
                <p:nvPr/>
              </p:nvSpPr>
              <p:spPr>
                <a:xfrm>
                  <a:off x="5919821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83658F-E4FD-6E8E-A640-2EACA6DCB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821" y="4001573"/>
                  <a:ext cx="317747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AB7E8BE-A5EF-BDA4-8289-AF5A1463045C}"/>
                    </a:ext>
                  </a:extLst>
                </p:cNvPr>
                <p:cNvSpPr txBox="1"/>
                <p:nvPr/>
              </p:nvSpPr>
              <p:spPr>
                <a:xfrm>
                  <a:off x="9361494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AB7E8BE-A5EF-BDA4-8289-AF5A14630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494" y="4001573"/>
                  <a:ext cx="317747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492C790-1711-2568-9128-DA9B24612ADE}"/>
                    </a:ext>
                  </a:extLst>
                </p:cNvPr>
                <p:cNvSpPr txBox="1"/>
                <p:nvPr/>
              </p:nvSpPr>
              <p:spPr>
                <a:xfrm>
                  <a:off x="9386792" y="774446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492C790-1711-2568-9128-DA9B24612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792" y="774446"/>
                  <a:ext cx="317747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11A8D1-CC65-C225-F2CF-5D281157218F}"/>
                    </a:ext>
                  </a:extLst>
                </p:cNvPr>
                <p:cNvSpPr txBox="1"/>
                <p:nvPr/>
              </p:nvSpPr>
              <p:spPr>
                <a:xfrm>
                  <a:off x="10519742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11A8D1-CC65-C225-F2CF-5D2811572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9742" y="4001573"/>
                  <a:ext cx="317747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3A58A0F-C60E-908C-CAB7-302A81C166B3}"/>
                    </a:ext>
                  </a:extLst>
                </p:cNvPr>
                <p:cNvSpPr txBox="1"/>
                <p:nvPr/>
              </p:nvSpPr>
              <p:spPr>
                <a:xfrm>
                  <a:off x="3173232" y="3405432"/>
                  <a:ext cx="190758" cy="508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3A58A0F-C60E-908C-CAB7-302A81C16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32" y="3405432"/>
                  <a:ext cx="190758" cy="508216"/>
                </a:xfrm>
                <a:prstGeom prst="rect">
                  <a:avLst/>
                </a:prstGeom>
                <a:blipFill>
                  <a:blip r:embed="rId15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A9888E-60CE-3B97-0CF0-88D6BB441F56}"/>
                    </a:ext>
                  </a:extLst>
                </p:cNvPr>
                <p:cNvSpPr txBox="1"/>
                <p:nvPr/>
              </p:nvSpPr>
              <p:spPr>
                <a:xfrm>
                  <a:off x="6462685" y="3708325"/>
                  <a:ext cx="2164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A9888E-60CE-3B97-0CF0-88D6BB441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685" y="3708325"/>
                  <a:ext cx="21640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9444" r="-1666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060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F918-4BAC-DC9C-6DE5-3CC91401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ED033931-51E1-2D0C-6AB5-DB90A1C1B7DD}"/>
              </a:ext>
            </a:extLst>
          </p:cNvPr>
          <p:cNvSpPr txBox="1"/>
          <p:nvPr/>
        </p:nvSpPr>
        <p:spPr>
          <a:xfrm>
            <a:off x="4652530" y="405114"/>
            <a:ext cx="28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Half Trigonometric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2C64DF59-D6D8-79D6-C995-FBCB37E2B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85670"/>
                  </p:ext>
                </p:extLst>
              </p:nvPr>
            </p:nvGraphicFramePr>
            <p:xfrm>
              <a:off x="152400" y="4244065"/>
              <a:ext cx="11887200" cy="25478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0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𝐵𝐸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2+2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080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3593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5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𝒄𝒐𝒔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02835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trike="sngStrike" baseline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>
                <a:extLst>
                  <a:ext uri="{FF2B5EF4-FFF2-40B4-BE49-F238E27FC236}">
                    <a16:creationId xmlns:a16="http://schemas.microsoft.com/office/drawing/2014/main" id="{2C64DF59-D6D8-79D6-C995-FBCB37E2B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85670"/>
                  </p:ext>
                </p:extLst>
              </p:nvPr>
            </p:nvGraphicFramePr>
            <p:xfrm>
              <a:off x="152400" y="4244065"/>
              <a:ext cx="11887200" cy="25478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0">
                      <a:extLst>
                        <a:ext uri="{9D8B030D-6E8A-4147-A177-3AD203B41FA5}">
                          <a16:colId xmlns:a16="http://schemas.microsoft.com/office/drawing/2014/main" val="3037073947"/>
                        </a:ext>
                      </a:extLst>
                    </a:gridCol>
                  </a:tblGrid>
                  <a:tr h="374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1613" r="-154" b="-57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80438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53390" r="-154" b="-2042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593588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152101" r="-154" b="-10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835027"/>
                      </a:ext>
                    </a:extLst>
                  </a:tr>
                  <a:tr h="729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250000" r="-154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72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8E10D1C-B01B-2EC9-7D41-813896542C8F}"/>
              </a:ext>
            </a:extLst>
          </p:cNvPr>
          <p:cNvGrpSpPr/>
          <p:nvPr/>
        </p:nvGrpSpPr>
        <p:grpSpPr>
          <a:xfrm>
            <a:off x="1354510" y="774446"/>
            <a:ext cx="9482979" cy="3519514"/>
            <a:chOff x="1354510" y="774446"/>
            <a:chExt cx="9482979" cy="3519514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0FB0E7EF-40D8-AEC8-2F39-E068BEC1D9AF}"/>
                </a:ext>
              </a:extLst>
            </p:cNvPr>
            <p:cNvSpPr/>
            <p:nvPr/>
          </p:nvSpPr>
          <p:spPr>
            <a:xfrm>
              <a:off x="1513384" y="1011911"/>
              <a:ext cx="8006984" cy="2963455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0D28DD51-70CE-B80F-38CC-03F3DEED122D}"/>
                </a:ext>
              </a:extLst>
            </p:cNvPr>
            <p:cNvSpPr/>
            <p:nvPr/>
          </p:nvSpPr>
          <p:spPr>
            <a:xfrm>
              <a:off x="6093377" y="1011911"/>
              <a:ext cx="3437607" cy="2963455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581085D-D5B7-B311-FD9C-E1A700476AB6}"/>
                </a:ext>
              </a:extLst>
            </p:cNvPr>
            <p:cNvSpPr/>
            <p:nvPr/>
          </p:nvSpPr>
          <p:spPr>
            <a:xfrm>
              <a:off x="9150204" y="3594585"/>
              <a:ext cx="380781" cy="380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B121CAC-B062-33C0-E10C-173DB4DB6CDE}"/>
                    </a:ext>
                  </a:extLst>
                </p:cNvPr>
                <p:cNvSpPr txBox="1"/>
                <p:nvPr/>
              </p:nvSpPr>
              <p:spPr>
                <a:xfrm>
                  <a:off x="7373467" y="2314204"/>
                  <a:ext cx="248322" cy="358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B121CAC-B062-33C0-E10C-173DB4DB6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67" y="2314204"/>
                  <a:ext cx="248322" cy="3588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AD8D786-600D-4C73-7A5F-78DB9B70CF51}"/>
                    </a:ext>
                  </a:extLst>
                </p:cNvPr>
                <p:cNvSpPr txBox="1"/>
                <p:nvPr/>
              </p:nvSpPr>
              <p:spPr>
                <a:xfrm rot="16200000">
                  <a:off x="8973051" y="2388486"/>
                  <a:ext cx="950462" cy="358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AD8D786-600D-4C73-7A5F-78DB9B70C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973051" y="2388486"/>
                  <a:ext cx="950462" cy="3588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A6B58A6-C348-ADE3-E4F9-D5F2F6A44D0C}"/>
                </a:ext>
              </a:extLst>
            </p:cNvPr>
            <p:cNvSpPr/>
            <p:nvPr/>
          </p:nvSpPr>
          <p:spPr>
            <a:xfrm>
              <a:off x="9545666" y="1039217"/>
              <a:ext cx="1132950" cy="2936149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526FBF6-7305-7859-4A0E-2B6377F03678}"/>
                    </a:ext>
                  </a:extLst>
                </p:cNvPr>
                <p:cNvSpPr txBox="1"/>
                <p:nvPr/>
              </p:nvSpPr>
              <p:spPr>
                <a:xfrm>
                  <a:off x="9627715" y="3708325"/>
                  <a:ext cx="9052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526FBF6-7305-7859-4A0E-2B6377F0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715" y="3708325"/>
                  <a:ext cx="90524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02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0E71DCB-352E-C02D-528D-6149DC1EC935}"/>
                    </a:ext>
                  </a:extLst>
                </p:cNvPr>
                <p:cNvSpPr txBox="1"/>
                <p:nvPr/>
              </p:nvSpPr>
              <p:spPr>
                <a:xfrm>
                  <a:off x="7568832" y="3708325"/>
                  <a:ext cx="5834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0E71DCB-352E-C02D-528D-6149DC1E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832" y="3708325"/>
                  <a:ext cx="5834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526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6AD98E3-38B2-4B6E-A97A-1E4C1B3CEA28}"/>
                </a:ext>
              </a:extLst>
            </p:cNvPr>
            <p:cNvSpPr/>
            <p:nvPr/>
          </p:nvSpPr>
          <p:spPr>
            <a:xfrm rot="20382973">
              <a:off x="9231694" y="1064517"/>
              <a:ext cx="380781" cy="38078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F47616-5C25-7F0C-336B-23663B16C3F4}"/>
                    </a:ext>
                  </a:extLst>
                </p:cNvPr>
                <p:cNvSpPr txBox="1"/>
                <p:nvPr/>
              </p:nvSpPr>
              <p:spPr>
                <a:xfrm>
                  <a:off x="2214423" y="1314829"/>
                  <a:ext cx="40048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*Given Thales’ Theorem: 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𝑨𝑩𝑬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F47616-5C25-7F0C-336B-23663B16C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423" y="1314829"/>
                  <a:ext cx="400487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18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7F662E1-D24A-82F1-9C69-318D64FE71D8}"/>
                </a:ext>
              </a:extLst>
            </p:cNvPr>
            <p:cNvSpPr/>
            <p:nvPr/>
          </p:nvSpPr>
          <p:spPr>
            <a:xfrm rot="1650397">
              <a:off x="2778356" y="3122691"/>
              <a:ext cx="1171269" cy="1171269"/>
            </a:xfrm>
            <a:prstGeom prst="arc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A407C9A1-EBF9-D21B-387C-AC71B4DC465C}"/>
                </a:ext>
              </a:extLst>
            </p:cNvPr>
            <p:cNvSpPr/>
            <p:nvPr/>
          </p:nvSpPr>
          <p:spPr>
            <a:xfrm rot="7565856">
              <a:off x="9429327" y="1533896"/>
              <a:ext cx="504051" cy="504051"/>
            </a:xfrm>
            <a:prstGeom prst="arc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87594A-B8AE-AC32-27B7-93B482DE07D7}"/>
                </a:ext>
              </a:extLst>
            </p:cNvPr>
            <p:cNvCxnSpPr>
              <a:cxnSpLocks/>
            </p:cNvCxnSpPr>
            <p:nvPr/>
          </p:nvCxnSpPr>
          <p:spPr>
            <a:xfrm rot="4800000">
              <a:off x="9619564" y="2025482"/>
              <a:ext cx="228600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C7E5F7F-9723-26B6-6B73-F145193DFF44}"/>
                </a:ext>
              </a:extLst>
            </p:cNvPr>
            <p:cNvCxnSpPr>
              <a:cxnSpLocks/>
            </p:cNvCxnSpPr>
            <p:nvPr/>
          </p:nvCxnSpPr>
          <p:spPr>
            <a:xfrm rot="20820000">
              <a:off x="3817620" y="3556992"/>
              <a:ext cx="2286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FFDEF6-2688-960C-1AE9-D6D87A1C08A4}"/>
                    </a:ext>
                  </a:extLst>
                </p:cNvPr>
                <p:cNvSpPr txBox="1"/>
                <p:nvPr/>
              </p:nvSpPr>
              <p:spPr>
                <a:xfrm>
                  <a:off x="1354510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FFDEF6-2688-960C-1AE9-D6D87A1C0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10" y="4001573"/>
                  <a:ext cx="317747" cy="215444"/>
                </a:xfrm>
                <a:prstGeom prst="rect">
                  <a:avLst/>
                </a:prstGeom>
                <a:blipFill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56D8B83-75ED-2EB1-257D-C4F94E32E124}"/>
                    </a:ext>
                  </a:extLst>
                </p:cNvPr>
                <p:cNvSpPr txBox="1"/>
                <p:nvPr/>
              </p:nvSpPr>
              <p:spPr>
                <a:xfrm>
                  <a:off x="5919821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56D8B83-75ED-2EB1-257D-C4F94E32E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821" y="4001573"/>
                  <a:ext cx="317747" cy="21544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84A3841-D76F-8EEC-9593-B0973BD8342C}"/>
                    </a:ext>
                  </a:extLst>
                </p:cNvPr>
                <p:cNvSpPr txBox="1"/>
                <p:nvPr/>
              </p:nvSpPr>
              <p:spPr>
                <a:xfrm>
                  <a:off x="9361494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84A3841-D76F-8EEC-9593-B0973BD83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494" y="4001573"/>
                  <a:ext cx="317747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76E5ED6-5D3E-E2E6-A350-E6C7D994F2AD}"/>
                    </a:ext>
                  </a:extLst>
                </p:cNvPr>
                <p:cNvSpPr txBox="1"/>
                <p:nvPr/>
              </p:nvSpPr>
              <p:spPr>
                <a:xfrm>
                  <a:off x="9386792" y="774446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76E5ED6-5D3E-E2E6-A350-E6C7D994F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792" y="774446"/>
                  <a:ext cx="317747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C5EFE6D-CCBF-BDDB-011F-BEE457440DAE}"/>
                    </a:ext>
                  </a:extLst>
                </p:cNvPr>
                <p:cNvSpPr txBox="1"/>
                <p:nvPr/>
              </p:nvSpPr>
              <p:spPr>
                <a:xfrm>
                  <a:off x="10519742" y="4001573"/>
                  <a:ext cx="31774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C5EFE6D-CCBF-BDDB-011F-BEE457440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9742" y="4001573"/>
                  <a:ext cx="317747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4E77F16-1CF6-1B03-E542-73BB24D171FE}"/>
                    </a:ext>
                  </a:extLst>
                </p:cNvPr>
                <p:cNvSpPr txBox="1"/>
                <p:nvPr/>
              </p:nvSpPr>
              <p:spPr>
                <a:xfrm>
                  <a:off x="3173232" y="3405432"/>
                  <a:ext cx="190758" cy="5082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4E77F16-1CF6-1B03-E542-73BB24D17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32" y="3405432"/>
                  <a:ext cx="190758" cy="508216"/>
                </a:xfrm>
                <a:prstGeom prst="rect">
                  <a:avLst/>
                </a:prstGeom>
                <a:blipFill>
                  <a:blip r:embed="rId14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E210D27-2139-00C6-E0F2-C70CDDAF21D5}"/>
                    </a:ext>
                  </a:extLst>
                </p:cNvPr>
                <p:cNvSpPr txBox="1"/>
                <p:nvPr/>
              </p:nvSpPr>
              <p:spPr>
                <a:xfrm>
                  <a:off x="6462685" y="3708325"/>
                  <a:ext cx="2164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E210D27-2139-00C6-E0F2-C70CDDAF2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685" y="3708325"/>
                  <a:ext cx="21640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9444" r="-1666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418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691-A22F-1425-58C0-B66136E5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Pre-Calculus </a:t>
            </a:r>
            <a:br>
              <a:rPr lang="en-US" dirty="0"/>
            </a:br>
            <a:r>
              <a:rPr lang="en-US" dirty="0"/>
              <a:t>Principles and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282CF-F9CB-71B3-250B-EE882E837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172833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EEDB-FD93-9833-2EFA-761BCB6EE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86BA384-9C0F-4F40-9924-389D6D9CA330}"/>
              </a:ext>
            </a:extLst>
          </p:cNvPr>
          <p:cNvSpPr txBox="1"/>
          <p:nvPr/>
        </p:nvSpPr>
        <p:spPr>
          <a:xfrm>
            <a:off x="4968447" y="405114"/>
            <a:ext cx="25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Co-Function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7D57005-CEB5-F2D1-63CF-C19CE76C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85979"/>
                  </p:ext>
                </p:extLst>
              </p:nvPr>
            </p:nvGraphicFramePr>
            <p:xfrm>
              <a:off x="5644243" y="1961941"/>
              <a:ext cx="6172200" cy="34022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722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  |  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°=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𝟏𝟖𝟎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3641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7D57005-CEB5-F2D1-63CF-C19CE76C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85979"/>
                  </p:ext>
                </p:extLst>
              </p:nvPr>
            </p:nvGraphicFramePr>
            <p:xfrm>
              <a:off x="5644243" y="1961941"/>
              <a:ext cx="6172200" cy="34022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722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</a:tblGrid>
                  <a:tr h="4570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1333" r="-197" b="-64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93827" r="-197" b="-5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193827" r="-197" b="-4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489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297500" r="-197" b="-3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392593" r="-197" b="-2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641346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498750" r="-197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" t="-591358" r="-197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4A6AB5-FEBB-890A-7457-97FEFFC08D61}"/>
              </a:ext>
            </a:extLst>
          </p:cNvPr>
          <p:cNvGrpSpPr/>
          <p:nvPr/>
        </p:nvGrpSpPr>
        <p:grpSpPr>
          <a:xfrm>
            <a:off x="506187" y="1377043"/>
            <a:ext cx="4926951" cy="4944347"/>
            <a:chOff x="680358" y="1377043"/>
            <a:chExt cx="4926951" cy="4944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19C5A7-A03E-FB8F-C730-ABA5AF4BCB4D}"/>
                </a:ext>
              </a:extLst>
            </p:cNvPr>
            <p:cNvGrpSpPr/>
            <p:nvPr/>
          </p:nvGrpSpPr>
          <p:grpSpPr>
            <a:xfrm>
              <a:off x="680358" y="1377043"/>
              <a:ext cx="4572000" cy="4572000"/>
              <a:chOff x="680358" y="1377043"/>
              <a:chExt cx="4572000" cy="4572000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BE4A3AD6-3DA1-56AB-80BC-E62668A7B6E4}"/>
                  </a:ext>
                </a:extLst>
              </p:cNvPr>
              <p:cNvSpPr/>
              <p:nvPr/>
            </p:nvSpPr>
            <p:spPr>
              <a:xfrm>
                <a:off x="680358" y="1377043"/>
                <a:ext cx="4572000" cy="4572000"/>
              </a:xfrm>
              <a:prstGeom prst="triangle">
                <a:avLst>
                  <a:gd name="adj" fmla="val 10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75F02E5-276B-1CC2-3BC1-9AE7C7592675}"/>
                  </a:ext>
                </a:extLst>
              </p:cNvPr>
              <p:cNvSpPr/>
              <p:nvPr/>
            </p:nvSpPr>
            <p:spPr>
              <a:xfrm>
                <a:off x="4795158" y="549184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BB90E9-320F-55E1-A22F-C34C110A5074}"/>
                    </a:ext>
                  </a:extLst>
                </p:cNvPr>
                <p:cNvSpPr txBox="1"/>
                <p:nvPr/>
              </p:nvSpPr>
              <p:spPr>
                <a:xfrm>
                  <a:off x="1055914" y="5639387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BB90E9-320F-55E1-A22F-C34C110A5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14" y="5639387"/>
                  <a:ext cx="1907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258" r="-3225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1558F7-4229-11FD-70D0-95A157AB0F9F}"/>
                    </a:ext>
                  </a:extLst>
                </p:cNvPr>
                <p:cNvSpPr txBox="1"/>
                <p:nvPr/>
              </p:nvSpPr>
              <p:spPr>
                <a:xfrm>
                  <a:off x="4380781" y="2292030"/>
                  <a:ext cx="8287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𝟗𝟎</m:t>
                        </m:r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°−</m:t>
                        </m:r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1558F7-4229-11FD-70D0-95A157AB0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781" y="2292030"/>
                  <a:ext cx="82875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618" r="-735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F8DD8E-CF7B-61AA-C456-49A09D273112}"/>
                </a:ext>
              </a:extLst>
            </p:cNvPr>
            <p:cNvSpPr txBox="1"/>
            <p:nvPr/>
          </p:nvSpPr>
          <p:spPr>
            <a:xfrm>
              <a:off x="2802691" y="59520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F58AD-332D-0038-6C30-113DB5A3A0EF}"/>
                </a:ext>
              </a:extLst>
            </p:cNvPr>
            <p:cNvSpPr txBox="1"/>
            <p:nvPr/>
          </p:nvSpPr>
          <p:spPr>
            <a:xfrm>
              <a:off x="5279975" y="347837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D1FBD4-42FB-DDF1-A21C-D20C4CC501C0}"/>
                </a:ext>
              </a:extLst>
            </p:cNvPr>
            <p:cNvSpPr txBox="1"/>
            <p:nvPr/>
          </p:nvSpPr>
          <p:spPr>
            <a:xfrm>
              <a:off x="2590591" y="347837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41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99B30-6D22-D91B-9D2A-3F256420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BDFC21C-CA59-AA20-91C2-2F254F659A87}"/>
              </a:ext>
            </a:extLst>
          </p:cNvPr>
          <p:cNvSpPr txBox="1"/>
          <p:nvPr/>
        </p:nvSpPr>
        <p:spPr>
          <a:xfrm>
            <a:off x="2053451" y="405114"/>
            <a:ext cx="808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Co-Function Identities Proven with Sum/Difference of Trigonometric 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72645CC-F39E-A59C-9C04-6F46FD8F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022542"/>
                  </p:ext>
                </p:extLst>
              </p:nvPr>
            </p:nvGraphicFramePr>
            <p:xfrm>
              <a:off x="5731329" y="1166332"/>
              <a:ext cx="5943600" cy="50916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64237248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3222023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9519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3523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4259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9786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24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6495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20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8085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+1∙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9724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443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7320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72645CC-F39E-A59C-9C04-6F46FD8F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022542"/>
                  </p:ext>
                </p:extLst>
              </p:nvPr>
            </p:nvGraphicFramePr>
            <p:xfrm>
              <a:off x="5731329" y="1166332"/>
              <a:ext cx="5943600" cy="50916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364237248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3222023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1639" r="-242" b="-12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519153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80519" r="-242" b="-9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523664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180519" r="-242" b="-8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259620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280519" r="-242" b="-7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86773"/>
                      </a:ext>
                    </a:extLst>
                  </a:tr>
                  <a:tr h="595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" t="-298980" r="-552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298980" r="-242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24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6495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739344" r="-242" b="-5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202458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664935" r="-242" b="-3246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085613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764935" r="-242" b="-2246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24989"/>
                      </a:ext>
                    </a:extLst>
                  </a:tr>
                  <a:tr h="4687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864935" r="-242" b="-1246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430033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" t="-790426" r="-55200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81" t="-790426" r="-242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3209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 descr="Unit Circle: Over 88,968 Royalty-Free Licensable Stock Illustrations &amp;  Drawings | Shutterstock">
            <a:extLst>
              <a:ext uri="{FF2B5EF4-FFF2-40B4-BE49-F238E27FC236}">
                <a16:creationId xmlns:a16="http://schemas.microsoft.com/office/drawing/2014/main" id="{61FF64C5-E927-6037-3B0E-E6E7BDA5A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-526" b="6966"/>
          <a:stretch/>
        </p:blipFill>
        <p:spPr bwMode="auto">
          <a:xfrm>
            <a:off x="812348" y="1426174"/>
            <a:ext cx="457452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5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709DC-A283-416E-ADCE-C2150F52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B26D1E-E210-DA67-E343-47411C01A6E7}"/>
              </a:ext>
            </a:extLst>
          </p:cNvPr>
          <p:cNvGrpSpPr/>
          <p:nvPr/>
        </p:nvGrpSpPr>
        <p:grpSpPr>
          <a:xfrm>
            <a:off x="-2450157" y="1031449"/>
            <a:ext cx="8471503" cy="8506600"/>
            <a:chOff x="-2450157" y="1031449"/>
            <a:chExt cx="8471503" cy="8506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6345DF-5A7D-0BC8-8D3E-B77CAE651DAC}"/>
                </a:ext>
              </a:extLst>
            </p:cNvPr>
            <p:cNvGrpSpPr/>
            <p:nvPr/>
          </p:nvGrpSpPr>
          <p:grpSpPr>
            <a:xfrm>
              <a:off x="-2450157" y="1308449"/>
              <a:ext cx="8229601" cy="8229600"/>
              <a:chOff x="35495" y="921216"/>
              <a:chExt cx="8229601" cy="82296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F14C96C-B0CC-B1F2-AF0B-2B9AE0F1B66E}"/>
                  </a:ext>
                </a:extLst>
              </p:cNvPr>
              <p:cNvGrpSpPr/>
              <p:nvPr/>
            </p:nvGrpSpPr>
            <p:grpSpPr>
              <a:xfrm>
                <a:off x="3693096" y="921216"/>
                <a:ext cx="4572000" cy="4572000"/>
                <a:chOff x="2534856" y="1510496"/>
                <a:chExt cx="4572000" cy="457200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EEB470E-72B5-3E10-CE22-755B12C55764}"/>
                    </a:ext>
                  </a:extLst>
                </p:cNvPr>
                <p:cNvCxnSpPr/>
                <p:nvPr/>
              </p:nvCxnSpPr>
              <p:spPr>
                <a:xfrm flipV="1">
                  <a:off x="2534856" y="1510496"/>
                  <a:ext cx="0" cy="457200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2B9F750-E3A4-4E1F-FEDE-0850C03C7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856" y="6082496"/>
                  <a:ext cx="4572000" cy="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A9D300-C150-92C3-50F3-4CEA5A978866}"/>
                  </a:ext>
                </a:extLst>
              </p:cNvPr>
              <p:cNvGrpSpPr/>
              <p:nvPr/>
            </p:nvGrpSpPr>
            <p:grpSpPr>
              <a:xfrm>
                <a:off x="35495" y="1835616"/>
                <a:ext cx="7315200" cy="7315200"/>
                <a:chOff x="1036320" y="775503"/>
                <a:chExt cx="7315200" cy="731520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954C654-628A-583A-DE83-71F00DCBC693}"/>
                    </a:ext>
                  </a:extLst>
                </p:cNvPr>
                <p:cNvGrpSpPr/>
                <p:nvPr/>
              </p:nvGrpSpPr>
              <p:grpSpPr>
                <a:xfrm>
                  <a:off x="4693920" y="782320"/>
                  <a:ext cx="3657600" cy="3657600"/>
                  <a:chOff x="4693920" y="782320"/>
                  <a:chExt cx="3657600" cy="365760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7A2AA5CB-0438-AA8E-DCB9-11CE45F87B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93920" y="782320"/>
                    <a:ext cx="0" cy="36576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60EF45C-C9F4-17F7-A10D-E3D3CF10E29B}"/>
                      </a:ext>
                    </a:extLst>
                  </p:cNvPr>
                  <p:cNvCxnSpPr/>
                  <p:nvPr/>
                </p:nvCxnSpPr>
                <p:spPr>
                  <a:xfrm>
                    <a:off x="4693920" y="4439920"/>
                    <a:ext cx="3657600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A0F4A3EE-36BD-4765-3E3A-DE9D5A775397}"/>
                    </a:ext>
                  </a:extLst>
                </p:cNvPr>
                <p:cNvSpPr/>
                <p:nvPr/>
              </p:nvSpPr>
              <p:spPr>
                <a:xfrm>
                  <a:off x="1036320" y="775503"/>
                  <a:ext cx="7315200" cy="7315200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5EEB5A-621D-B37F-E970-2BD89207ABC5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671799" y="4584078"/>
              <a:ext cx="3657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C4F1942-FADD-508C-A957-575831847B19}"/>
                </a:ext>
              </a:extLst>
            </p:cNvPr>
            <p:cNvSpPr/>
            <p:nvPr/>
          </p:nvSpPr>
          <p:spPr>
            <a:xfrm>
              <a:off x="4522143" y="5740075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(1, 0)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A4B5B758-E3CB-8253-9ACF-0AC757260932}"/>
                </a:ext>
              </a:extLst>
            </p:cNvPr>
            <p:cNvSpPr/>
            <p:nvPr/>
          </p:nvSpPr>
          <p:spPr>
            <a:xfrm>
              <a:off x="864540" y="2092505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(0, 1)</a:t>
              </a:r>
            </a:p>
          </p:txBody>
        </p:sp>
        <p:sp>
          <p:nvSpPr>
            <p:cNvPr id="1077" name="Isosceles Triangle 1076">
              <a:extLst>
                <a:ext uri="{FF2B5EF4-FFF2-40B4-BE49-F238E27FC236}">
                  <a16:creationId xmlns:a16="http://schemas.microsoft.com/office/drawing/2014/main" id="{E23259D7-0586-8033-14DC-F08CA585DDB9}"/>
                </a:ext>
              </a:extLst>
            </p:cNvPr>
            <p:cNvSpPr/>
            <p:nvPr/>
          </p:nvSpPr>
          <p:spPr>
            <a:xfrm>
              <a:off x="1207432" y="3287319"/>
              <a:ext cx="2586314" cy="2586314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4427C3E3-D554-D472-E7FB-A8878B14AFB4}"/>
                    </a:ext>
                  </a:extLst>
                </p:cNvPr>
                <p:cNvSpPr txBox="1"/>
                <p:nvPr/>
              </p:nvSpPr>
              <p:spPr>
                <a:xfrm>
                  <a:off x="1702474" y="548313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4427C3E3-D554-D472-E7FB-A8878B14A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474" y="5483139"/>
                  <a:ext cx="19075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125" r="-312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D804A7BA-6692-D9FD-DA1D-B7CB413A108F}"/>
                </a:ext>
              </a:extLst>
            </p:cNvPr>
            <p:cNvSpPr/>
            <p:nvPr/>
          </p:nvSpPr>
          <p:spPr>
            <a:xfrm>
              <a:off x="864540" y="573647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(0, 0)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A76AFEDF-11BE-18F1-FEB0-B40BB4E04E2A}"/>
                </a:ext>
              </a:extLst>
            </p:cNvPr>
            <p:cNvSpPr txBox="1"/>
            <p:nvPr/>
          </p:nvSpPr>
          <p:spPr>
            <a:xfrm rot="16200000">
              <a:off x="3392038" y="4525777"/>
              <a:ext cx="1111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opposite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2560776-AA23-E8D7-2A44-A3617E603395}"/>
                </a:ext>
              </a:extLst>
            </p:cNvPr>
            <p:cNvSpPr txBox="1"/>
            <p:nvPr/>
          </p:nvSpPr>
          <p:spPr>
            <a:xfrm rot="18900000">
              <a:off x="1789339" y="4191635"/>
              <a:ext cx="142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hypotenuse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BFAA92D-6469-169E-1D8A-F3FBD928C3C9}"/>
                </a:ext>
              </a:extLst>
            </p:cNvPr>
            <p:cNvSpPr txBox="1"/>
            <p:nvPr/>
          </p:nvSpPr>
          <p:spPr>
            <a:xfrm>
              <a:off x="2117243" y="5880449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adjacent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4" name="TextBox 1083">
                  <a:extLst>
                    <a:ext uri="{FF2B5EF4-FFF2-40B4-BE49-F238E27FC236}">
                      <a16:creationId xmlns:a16="http://schemas.microsoft.com/office/drawing/2014/main" id="{B49A0422-7B9C-B2BB-E6ED-64B262915C9F}"/>
                    </a:ext>
                  </a:extLst>
                </p:cNvPr>
                <p:cNvSpPr txBox="1"/>
                <p:nvPr/>
              </p:nvSpPr>
              <p:spPr>
                <a:xfrm>
                  <a:off x="5841810" y="5733793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4" name="TextBox 1083">
                  <a:extLst>
                    <a:ext uri="{FF2B5EF4-FFF2-40B4-BE49-F238E27FC236}">
                      <a16:creationId xmlns:a16="http://schemas.microsoft.com/office/drawing/2014/main" id="{B49A0422-7B9C-B2BB-E6ED-64B262915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810" y="5733793"/>
                  <a:ext cx="1795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387BA075-9202-7BE3-80A4-0D4861D29470}"/>
                    </a:ext>
                  </a:extLst>
                </p:cNvPr>
                <p:cNvSpPr txBox="1"/>
                <p:nvPr/>
              </p:nvSpPr>
              <p:spPr>
                <a:xfrm>
                  <a:off x="1115259" y="1031449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387BA075-9202-7BE3-80A4-0D4861D29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59" y="1031449"/>
                  <a:ext cx="18434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3666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461AD25-943F-1265-526C-7174653FEB1A}"/>
                    </a:ext>
                  </a:extLst>
                </p:cNvPr>
                <p:cNvSpPr txBox="1"/>
                <p:nvPr/>
              </p:nvSpPr>
              <p:spPr>
                <a:xfrm>
                  <a:off x="2617079" y="5500398"/>
                  <a:ext cx="198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461AD25-943F-1265-526C-7174653FE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5500398"/>
                  <a:ext cx="1987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273" r="-3030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3B6A2-747E-5F33-159C-790BCE5E675D}"/>
                    </a:ext>
                  </a:extLst>
                </p:cNvPr>
                <p:cNvSpPr txBox="1"/>
                <p:nvPr/>
              </p:nvSpPr>
              <p:spPr>
                <a:xfrm>
                  <a:off x="3520026" y="457194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3B6A2-747E-5F33-159C-790BCE5E6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026" y="4571943"/>
                  <a:ext cx="2132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714" r="-2857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B01AC51-C268-7655-C210-77BDA3040E59}"/>
                    </a:ext>
                  </a:extLst>
                </p:cNvPr>
                <p:cNvSpPr txBox="1"/>
                <p:nvPr/>
              </p:nvSpPr>
              <p:spPr>
                <a:xfrm>
                  <a:off x="2576663" y="458425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B01AC51-C268-7655-C210-77BDA3040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663" y="4584250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258" r="-3225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7CFD56C-93A5-631A-6EFD-3DDB2F296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249327"/>
                  </p:ext>
                </p:extLst>
              </p:nvPr>
            </p:nvGraphicFramePr>
            <p:xfrm>
              <a:off x="6300651" y="1271033"/>
              <a:ext cx="5017626" cy="48838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7626">
                      <a:extLst>
                        <a:ext uri="{9D8B030D-6E8A-4147-A177-3AD203B41FA5}">
                          <a16:colId xmlns:a16="http://schemas.microsoft.com/office/drawing/2014/main" val="3532705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627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𝒂𝒅𝒋𝒂𝒄𝒆𝒏𝒕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𝒐𝒑𝒑𝒐𝒔𝒊𝒕𝒆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𝒉𝒚𝒑𝒐𝒕𝒆𝒏𝒖𝒔𝒆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121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>
                              <a:solidFill>
                                <a:srgbClr val="FF0000"/>
                              </a:solidFill>
                            </a:rPr>
                            <a:t>*unit circle radius (hypotenuse) is </a:t>
                          </a:r>
                          <a:r>
                            <a:rPr lang="en-US" sz="1400" b="1" i="1" dirty="0">
                              <a:solidFill>
                                <a:srgbClr val="FF0000"/>
                              </a:solidFill>
                            </a:rPr>
                            <a:t>ALWAYS</a:t>
                          </a:r>
                          <a:r>
                            <a:rPr lang="en-US" sz="1400" b="0" i="1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85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36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598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996253"/>
                      </a:ext>
                    </a:extLst>
                  </a:tr>
                  <a:tr h="6194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024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𝒕𝒂𝒏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𝒔𝒆𝒄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9667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7081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219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𝒄𝒐𝒕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𝒄𝒔𝒄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282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7CFD56C-93A5-631A-6EFD-3DDB2F296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249327"/>
                  </p:ext>
                </p:extLst>
              </p:nvPr>
            </p:nvGraphicFramePr>
            <p:xfrm>
              <a:off x="6300651" y="1271033"/>
              <a:ext cx="5017626" cy="48838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7626">
                      <a:extLst>
                        <a:ext uri="{9D8B030D-6E8A-4147-A177-3AD203B41FA5}">
                          <a16:colId xmlns:a16="http://schemas.microsoft.com/office/drawing/2014/main" val="3532705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1639" r="-243" b="-1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627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101639" r="-243" b="-11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21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>
                              <a:solidFill>
                                <a:srgbClr val="FF0000"/>
                              </a:solidFill>
                            </a:rPr>
                            <a:t>*unit circle radius (hypotenuse) is </a:t>
                          </a:r>
                          <a:r>
                            <a:rPr lang="en-US" sz="1400" b="1" i="1" dirty="0">
                              <a:solidFill>
                                <a:srgbClr val="FF0000"/>
                              </a:solidFill>
                            </a:rPr>
                            <a:t>ALWAYS</a:t>
                          </a:r>
                          <a:r>
                            <a:rPr lang="en-US" sz="1400" b="0" i="1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85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408333" r="-243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36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500000" r="-243" b="-7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98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996253"/>
                      </a:ext>
                    </a:extLst>
                  </a:tr>
                  <a:tr h="619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418627" r="-243" b="-2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24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867213" r="-243" b="-35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67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7081911"/>
                      </a:ext>
                    </a:extLst>
                  </a:tr>
                  <a:tr h="5559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715385" r="-243" b="-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19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1" t="-1216393" r="-2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82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1D68818-4AD7-1268-707F-B1AC4AE4C7EF}"/>
              </a:ext>
            </a:extLst>
          </p:cNvPr>
          <p:cNvSpPr txBox="1"/>
          <p:nvPr/>
        </p:nvSpPr>
        <p:spPr>
          <a:xfrm>
            <a:off x="4823764" y="405114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Pythagorean Identities</a:t>
            </a:r>
          </a:p>
        </p:txBody>
      </p:sp>
    </p:spTree>
    <p:extLst>
      <p:ext uri="{BB962C8B-B14F-4D97-AF65-F5344CB8AC3E}">
        <p14:creationId xmlns:p14="http://schemas.microsoft.com/office/powerpoint/2010/main" val="11792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8444-4BEE-E020-437F-8955C05E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2C0A-18D4-54B5-8499-71E3578E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E9A1-3773-1C83-AB22-E46284564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13082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F6B55-7DD5-1697-EB78-72055983F5B9}"/>
              </a:ext>
            </a:extLst>
          </p:cNvPr>
          <p:cNvSpPr txBox="1"/>
          <p:nvPr/>
        </p:nvSpPr>
        <p:spPr>
          <a:xfrm>
            <a:off x="4392820" y="405114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Slope of a Line: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2EB59EC-CC6C-DF1B-CB69-79D6EF924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13368"/>
                  </p:ext>
                </p:extLst>
              </p:nvPr>
            </p:nvGraphicFramePr>
            <p:xfrm>
              <a:off x="8005612" y="1577624"/>
              <a:ext cx="3299387" cy="37027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𝒔𝒍𝒐𝒑𝒆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𝒓𝒊𝒔𝒆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𝒓𝒖𝒏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*The slope represents the rate at which value ‘y’ changes as a function of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𝑟𝑖𝑠𝑒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 6 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𝑢𝑛𝑖𝑡𝑠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 8 </m:t>
                                </m:r>
                                <m:r>
                                  <a:rPr lang="en-US" sz="1400" b="0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𝑢𝑛𝑖𝑡𝑠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854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8−2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5−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6715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7060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*Slopes require units to define what is changing by what, or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𝑢𝑛𝑖𝑡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𝑢𝑛𝑖𝑡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1791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2EB59EC-CC6C-DF1B-CB69-79D6EF924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13368"/>
                  </p:ext>
                </p:extLst>
              </p:nvPr>
            </p:nvGraphicFramePr>
            <p:xfrm>
              <a:off x="8005612" y="1577624"/>
              <a:ext cx="3299387" cy="37027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528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1149" r="-369" b="-6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*The slope represents the rate at which value ‘y’ changes as a function of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383607" r="-369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483607" r="-369" b="-4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541588"/>
                      </a:ext>
                    </a:extLst>
                  </a:tr>
                  <a:tr h="522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413953" r="-369" b="-1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15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7060210"/>
                      </a:ext>
                    </a:extLst>
                  </a:tr>
                  <a:tr h="650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470093" r="-369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7915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A3783-53EB-2E2C-6FB8-3124C877AA45}"/>
              </a:ext>
            </a:extLst>
          </p:cNvPr>
          <p:cNvGrpSpPr/>
          <p:nvPr/>
        </p:nvGrpSpPr>
        <p:grpSpPr>
          <a:xfrm>
            <a:off x="887001" y="1600041"/>
            <a:ext cx="6395258" cy="3657917"/>
            <a:chOff x="242256" y="1600041"/>
            <a:chExt cx="6395258" cy="3657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56227C-D9A6-B518-B2AA-76DCA7C5F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56" y="1600041"/>
              <a:ext cx="6395258" cy="3657917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94FC5D2-0538-C30F-8DC2-2EC511A47F33}"/>
                </a:ext>
              </a:extLst>
            </p:cNvPr>
            <p:cNvSpPr/>
            <p:nvPr/>
          </p:nvSpPr>
          <p:spPr>
            <a:xfrm flipV="1">
              <a:off x="1930400" y="3350260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24A4CFC-F534-1F0D-0885-A7CB4ADA6FEE}"/>
                </a:ext>
              </a:extLst>
            </p:cNvPr>
            <p:cNvSpPr/>
            <p:nvPr/>
          </p:nvSpPr>
          <p:spPr>
            <a:xfrm flipV="1">
              <a:off x="3947160" y="2397832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04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5C405-5508-FC3C-DE51-D10C77FE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69D1D-2BA8-CFE2-3462-69F4B066D01D}"/>
              </a:ext>
            </a:extLst>
          </p:cNvPr>
          <p:cNvSpPr txBox="1"/>
          <p:nvPr/>
        </p:nvSpPr>
        <p:spPr>
          <a:xfrm>
            <a:off x="4392820" y="405114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Slope of a Line: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2C26EBE-DCA4-3EE0-157D-54670AA86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395457"/>
                  </p:ext>
                </p:extLst>
              </p:nvPr>
            </p:nvGraphicFramePr>
            <p:xfrm>
              <a:off x="8005612" y="1121313"/>
              <a:ext cx="3299387" cy="46153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*h represents the incremental change along the independent axis,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=−3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=5−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4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370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854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−3+8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6715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8−2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7060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*Calculating the slope using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𝑟𝑖𝑠𝑒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 yields the </a:t>
                          </a:r>
                          <a:r>
                            <a:rPr lang="en-US" sz="1400" b="1" i="1" dirty="0">
                              <a:solidFill>
                                <a:srgbClr val="1C6586"/>
                              </a:solidFill>
                            </a:rPr>
                            <a:t>average derivative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1791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2C26EBE-DCA4-3EE0-157D-54670AA86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395457"/>
                  </p:ext>
                </p:extLst>
              </p:nvPr>
            </p:nvGraphicFramePr>
            <p:xfrm>
              <a:off x="8005612" y="1121313"/>
              <a:ext cx="3299387" cy="46153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1205" r="-369" b="-826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98824" r="-369" b="-70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734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190083" r="-369" b="-3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370776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496386" r="-369" b="-33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541588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596386" r="-369" b="-23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15517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713580" r="-369" b="-13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060210"/>
                      </a:ext>
                    </a:extLst>
                  </a:tr>
                  <a:tr h="6151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652475" r="-369" b="-9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7915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50623-FC9A-E032-DA97-91E74C98BAB4}"/>
              </a:ext>
            </a:extLst>
          </p:cNvPr>
          <p:cNvGrpSpPr/>
          <p:nvPr/>
        </p:nvGrpSpPr>
        <p:grpSpPr>
          <a:xfrm>
            <a:off x="887001" y="1600041"/>
            <a:ext cx="6395258" cy="3657917"/>
            <a:chOff x="242256" y="1600041"/>
            <a:chExt cx="6395258" cy="3657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F603E5-11C5-2D82-35AD-59403C37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56" y="1600041"/>
              <a:ext cx="6395258" cy="3657917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ABAB63-0593-23D5-DDC9-4F8A0960353F}"/>
                </a:ext>
              </a:extLst>
            </p:cNvPr>
            <p:cNvSpPr/>
            <p:nvPr/>
          </p:nvSpPr>
          <p:spPr>
            <a:xfrm flipV="1">
              <a:off x="1930400" y="3350260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4C81432-AC61-F198-96C9-FD46C1550CEC}"/>
                </a:ext>
              </a:extLst>
            </p:cNvPr>
            <p:cNvSpPr/>
            <p:nvPr/>
          </p:nvSpPr>
          <p:spPr>
            <a:xfrm flipV="1">
              <a:off x="3947160" y="2397832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92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56CBE-22CC-2DB2-0F31-5BC8CB963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49BFD-F014-B21F-AECE-DC94CB3CB6F1}"/>
              </a:ext>
            </a:extLst>
          </p:cNvPr>
          <p:cNvSpPr txBox="1"/>
          <p:nvPr/>
        </p:nvSpPr>
        <p:spPr>
          <a:xfrm>
            <a:off x="4392820" y="405114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Slope of a Line: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BB7751-23BA-8AC2-EA7A-5FCACE13C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12710"/>
                  </p:ext>
                </p:extLst>
              </p:nvPr>
            </p:nvGraphicFramePr>
            <p:xfrm>
              <a:off x="8005612" y="1095510"/>
              <a:ext cx="3299387" cy="13023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*calculating the slope as the limit infinitely approaches 0 yields the </a:t>
                          </a:r>
                          <a:r>
                            <a:rPr lang="en-US" sz="1400" b="1" i="1" dirty="0">
                              <a:solidFill>
                                <a:srgbClr val="1C6586"/>
                              </a:solidFill>
                            </a:rPr>
                            <a:t>instantaneous derivative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BB7751-23BA-8AC2-EA7A-5FCACE13C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12710"/>
                  </p:ext>
                </p:extLst>
              </p:nvPr>
            </p:nvGraphicFramePr>
            <p:xfrm>
              <a:off x="8005612" y="1095510"/>
              <a:ext cx="3299387" cy="13023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99387">
                      <a:extLst>
                        <a:ext uri="{9D8B030D-6E8A-4147-A177-3AD203B41FA5}">
                          <a16:colId xmlns:a16="http://schemas.microsoft.com/office/drawing/2014/main" val="184539455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" t="-1064" r="-369" b="-139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15396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400" i="1" dirty="0">
                              <a:solidFill>
                                <a:srgbClr val="FF0000"/>
                              </a:solidFill>
                            </a:rPr>
                            <a:t>*calculating the slope as the limit infinitely approaches 0 yields the </a:t>
                          </a:r>
                          <a:r>
                            <a:rPr lang="en-US" sz="1400" b="1" i="1" dirty="0">
                              <a:solidFill>
                                <a:srgbClr val="1C6586"/>
                              </a:solidFill>
                            </a:rPr>
                            <a:t>instantaneous derivative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63322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384B69A-A5EE-99B4-1C5E-38EEA14C38D3}"/>
              </a:ext>
            </a:extLst>
          </p:cNvPr>
          <p:cNvGrpSpPr/>
          <p:nvPr/>
        </p:nvGrpSpPr>
        <p:grpSpPr>
          <a:xfrm>
            <a:off x="887001" y="1600041"/>
            <a:ext cx="6395258" cy="3657917"/>
            <a:chOff x="242256" y="1600041"/>
            <a:chExt cx="6395258" cy="3657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F1C0AE-14D9-86C7-9830-A8A9EDD9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56" y="1600041"/>
              <a:ext cx="6395258" cy="3657917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C6B790E-FFD0-84D9-788B-56C0356B990D}"/>
                </a:ext>
              </a:extLst>
            </p:cNvPr>
            <p:cNvSpPr/>
            <p:nvPr/>
          </p:nvSpPr>
          <p:spPr>
            <a:xfrm flipV="1">
              <a:off x="1930400" y="3350260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8F2FCE2-AD02-9447-BB44-757AB7D092EB}"/>
                </a:ext>
              </a:extLst>
            </p:cNvPr>
            <p:cNvSpPr/>
            <p:nvPr/>
          </p:nvSpPr>
          <p:spPr>
            <a:xfrm flipV="1">
              <a:off x="3947160" y="2397832"/>
              <a:ext cx="1993899" cy="952428"/>
            </a:xfrm>
            <a:prstGeom prst="triangle">
              <a:avLst>
                <a:gd name="adj" fmla="val 0"/>
              </a:avLst>
            </a:prstGeom>
            <a:solidFill>
              <a:srgbClr val="8ED97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BF09104-CBF9-50F8-75CA-E80966868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485202"/>
                  </p:ext>
                </p:extLst>
              </p:nvPr>
            </p:nvGraphicFramePr>
            <p:xfrm>
              <a:off x="8005612" y="2397832"/>
              <a:ext cx="3299390" cy="21945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59878">
                      <a:extLst>
                        <a:ext uri="{9D8B030D-6E8A-4147-A177-3AD203B41FA5}">
                          <a16:colId xmlns:a16="http://schemas.microsoft.com/office/drawing/2014/main" val="1451085278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199650990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4034808324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913239684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3093849073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direction</a:t>
                          </a: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x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y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h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1" u="none" strike="noStrike" dirty="0">
                              <a:effectLst/>
                            </a:rPr>
                            <a:t>f(x+h)-f(x)</a:t>
                          </a:r>
                          <a:endParaRPr lang="pt-B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17568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-4.00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-1.00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577089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00450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1.55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73269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44115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1.85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569752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-3.00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0.00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ERROR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36119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2.15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67037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52798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2.45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027949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138475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6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BF09104-CBF9-50F8-75CA-E80966868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485202"/>
                  </p:ext>
                </p:extLst>
              </p:nvPr>
            </p:nvGraphicFramePr>
            <p:xfrm>
              <a:off x="8005612" y="2397832"/>
              <a:ext cx="3299390" cy="21945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59878">
                      <a:extLst>
                        <a:ext uri="{9D8B030D-6E8A-4147-A177-3AD203B41FA5}">
                          <a16:colId xmlns:a16="http://schemas.microsoft.com/office/drawing/2014/main" val="1451085278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199650990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4034808324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913239684"/>
                        </a:ext>
                      </a:extLst>
                    </a:gridCol>
                    <a:gridCol w="659878">
                      <a:extLst>
                        <a:ext uri="{9D8B030D-6E8A-4147-A177-3AD203B41FA5}">
                          <a16:colId xmlns:a16="http://schemas.microsoft.com/office/drawing/2014/main" val="3093849073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direction</a:t>
                          </a: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x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y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h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1" u="none" strike="noStrike" dirty="0">
                              <a:effectLst/>
                            </a:rPr>
                            <a:t>f(x+h)-f(x)</a:t>
                          </a:r>
                          <a:endParaRPr lang="pt-B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17568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20000" r="-403704" b="-10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-4.00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-1.00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577089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220000" r="-403704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00450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320000" r="-403704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1.55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73269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420000" r="-403704" b="-7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44115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503226" r="-403704" b="-6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-3.20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1.85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-0.20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569752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623333" r="-403704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-3.00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0.00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ERROR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36119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723333" r="-403704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2.15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67037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823333" r="-403704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-2.60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52798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923333" r="-403704" b="-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-2.40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2.45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0.60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027949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023333" r="-403704" b="-1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0.75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138475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123333" r="-403704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-2.00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2.75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0.75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3810" marR="3810" marT="381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6600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DE382-073C-DB27-A889-7B72A86C8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82580"/>
              </p:ext>
            </p:extLst>
          </p:nvPr>
        </p:nvGraphicFramePr>
        <p:xfrm>
          <a:off x="8005611" y="4592392"/>
          <a:ext cx="3299387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9387">
                  <a:extLst>
                    <a:ext uri="{9D8B030D-6E8A-4147-A177-3AD203B41FA5}">
                      <a16:colId xmlns:a16="http://schemas.microsoft.com/office/drawing/2014/main" val="18453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The limit infinitely approaches the value without ever reaching it, so there’s an error where the derivative is calculated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 </a:t>
                      </a:r>
                      <a:r>
                        <a:rPr lang="en-US" sz="1400" b="0" i="1" dirty="0">
                          <a:solidFill>
                            <a:srgbClr val="1C6586"/>
                          </a:solidFill>
                        </a:rPr>
                        <a:t>As the values approach the derivative point, the incremental slopes converge at the true derivative value as the limit approaches from the left and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15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7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C4C4C3-F118-81F2-5115-BC9A09805106}"/>
                  </a:ext>
                </a:extLst>
              </p:cNvPr>
              <p:cNvSpPr txBox="1"/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C4C4C3-F118-81F2-5115-BC9A0980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3682441-E47C-BD2F-E8F3-DB5C4C295D56}"/>
              </a:ext>
            </a:extLst>
          </p:cNvPr>
          <p:cNvGrpSpPr/>
          <p:nvPr/>
        </p:nvGrpSpPr>
        <p:grpSpPr>
          <a:xfrm>
            <a:off x="4572002" y="773667"/>
            <a:ext cx="7619998" cy="4941333"/>
            <a:chOff x="4572002" y="773667"/>
            <a:chExt cx="7619998" cy="494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5AD567-7EF6-7511-12D3-207D87E84C8F}"/>
                    </a:ext>
                  </a:extLst>
                </p:cNvPr>
                <p:cNvSpPr txBox="1"/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5AD567-7EF6-7511-12D3-207D87E84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5C6F69-F2CE-C51F-3AB2-7476D23CB66F}"/>
                </a:ext>
              </a:extLst>
            </p:cNvPr>
            <p:cNvGrpSpPr/>
            <p:nvPr/>
          </p:nvGrpSpPr>
          <p:grpSpPr>
            <a:xfrm>
              <a:off x="4572002" y="1143000"/>
              <a:ext cx="7619998" cy="4572000"/>
              <a:chOff x="4572002" y="1143000"/>
              <a:chExt cx="7619998" cy="4572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4D2048-A3C7-861C-36A1-FE0E2BA4E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2" y="1143000"/>
                <a:ext cx="7619998" cy="45720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3D8804-7521-8CD1-D0F1-BC4493801294}"/>
                  </a:ext>
                </a:extLst>
              </p:cNvPr>
              <p:cNvSpPr txBox="1"/>
              <p:nvPr/>
            </p:nvSpPr>
            <p:spPr>
              <a:xfrm>
                <a:off x="8336637" y="1567394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h=4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4D8FF3-F714-1BCB-7F43-F25F6D25A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403" y="1936726"/>
                <a:ext cx="4551044" cy="3024715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C099667-E924-C391-06F0-2E46BD34BE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403" y="1936726"/>
                <a:ext cx="0" cy="30247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96073B-B854-FC2E-7F66-D43402C4D51F}"/>
                  </a:ext>
                </a:extLst>
              </p:cNvPr>
              <p:cNvCxnSpPr/>
              <p:nvPr/>
            </p:nvCxnSpPr>
            <p:spPr>
              <a:xfrm>
                <a:off x="6343403" y="1936726"/>
                <a:ext cx="455104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1711FF3-B268-82A1-402D-343C1DB708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255522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1+4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25−1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1711FF3-B268-82A1-402D-343C1DB708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255522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r="-279" b="-4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t="-100000" r="-279" b="-3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575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t="-200000" r="-279" b="-2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t="-300000" r="-279" b="-1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t="-400000" r="-279" b="-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9" t="-824561" r="-27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591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1002C-B5BD-F677-F686-37C3A6665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8BA57-3BFB-C1A9-A323-BF70182BC6A7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0" y="773667"/>
            <a:ext cx="7619998" cy="4941333"/>
            <a:chOff x="4572000" y="773667"/>
            <a:chExt cx="7619998" cy="494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838EE8-A65C-8237-550B-428E81B69C4A}"/>
                    </a:ext>
                  </a:extLst>
                </p:cNvPr>
                <p:cNvSpPr txBox="1"/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838EE8-A65C-8237-550B-428E81B69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F28F5B-DBA7-497E-F3D5-40AC25A423E9}"/>
                </a:ext>
              </a:extLst>
            </p:cNvPr>
            <p:cNvGrpSpPr/>
            <p:nvPr/>
          </p:nvGrpSpPr>
          <p:grpSpPr>
            <a:xfrm>
              <a:off x="4572000" y="1143000"/>
              <a:ext cx="7619998" cy="4572000"/>
              <a:chOff x="4572000" y="1143000"/>
              <a:chExt cx="7619998" cy="4572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5B9D861-E4AD-6C07-21D9-154E3D9C2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1143000"/>
                <a:ext cx="7619998" cy="4572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7E69A-4A37-46FE-72C2-01B42864A622}"/>
                  </a:ext>
                </a:extLst>
              </p:cNvPr>
              <p:cNvSpPr txBox="1"/>
              <p:nvPr/>
            </p:nvSpPr>
            <p:spPr>
              <a:xfrm>
                <a:off x="7762078" y="270373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h=3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D270FE-6F77-D411-A562-999A86DBC836}"/>
                  </a:ext>
                </a:extLst>
              </p:cNvPr>
              <p:cNvCxnSpPr/>
              <p:nvPr/>
            </p:nvCxnSpPr>
            <p:spPr>
              <a:xfrm flipV="1">
                <a:off x="6343401" y="3073065"/>
                <a:ext cx="3401931" cy="1888376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D128BF4-CE5B-5E4D-D3AB-FA6F2E3515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401" y="3078853"/>
                <a:ext cx="0" cy="1882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AE7012-1153-C817-EED4-4AC6442B3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401" y="3078853"/>
                <a:ext cx="34019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5DD5E-8AEB-4831-61F1-4F0FDF12E89A}"/>
                  </a:ext>
                </a:extLst>
              </p:cNvPr>
              <p:cNvSpPr txBox="1"/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5DD5E-8AEB-4831-61F1-4F0FDF12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2BF397A-6879-165C-6562-933461FE6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298337"/>
                  </p:ext>
                </p:extLst>
              </p:nvPr>
            </p:nvGraphicFramePr>
            <p:xfrm>
              <a:off x="358822" y="2179917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1+3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16−1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2BF397A-6879-165C-6562-933461FE6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298337"/>
                  </p:ext>
                </p:extLst>
              </p:nvPr>
            </p:nvGraphicFramePr>
            <p:xfrm>
              <a:off x="358822" y="2179917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r="-279" b="-4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100000" r="-279" b="-3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575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200000" r="-279" b="-2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300000" r="-279" b="-1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400000" r="-279" b="-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824561" r="-27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98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1B3D-4E4E-814C-EFC8-B36CB8957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AEE2F6-AC2B-209B-EC2B-83AC142DB537}"/>
              </a:ext>
            </a:extLst>
          </p:cNvPr>
          <p:cNvGrpSpPr/>
          <p:nvPr/>
        </p:nvGrpSpPr>
        <p:grpSpPr>
          <a:xfrm>
            <a:off x="4572000" y="773667"/>
            <a:ext cx="7619998" cy="4941333"/>
            <a:chOff x="4572000" y="773667"/>
            <a:chExt cx="7619998" cy="494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93DF84-A22D-B7DB-8D38-9005AB7D71D4}"/>
                    </a:ext>
                  </a:extLst>
                </p:cNvPr>
                <p:cNvSpPr txBox="1"/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93DF84-A22D-B7DB-8D38-9005AB7D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11A9DD-72EC-34FD-FB6E-130395D0EF57}"/>
                </a:ext>
              </a:extLst>
            </p:cNvPr>
            <p:cNvGrpSpPr/>
            <p:nvPr/>
          </p:nvGrpSpPr>
          <p:grpSpPr>
            <a:xfrm>
              <a:off x="4572000" y="1143000"/>
              <a:ext cx="7619998" cy="4572000"/>
              <a:chOff x="4572000" y="1143000"/>
              <a:chExt cx="7619998" cy="4572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690C578-E27A-2CD1-E6EB-46DF16D9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1143000"/>
                <a:ext cx="7619998" cy="4572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7F6476-406B-99FA-8CCF-3A5ACD2C363C}"/>
                  </a:ext>
                </a:extLst>
              </p:cNvPr>
              <p:cNvSpPr txBox="1"/>
              <p:nvPr/>
            </p:nvSpPr>
            <p:spPr>
              <a:xfrm>
                <a:off x="7198000" y="358270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h=2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203DEB4-8047-9404-57E8-FC99B85B8845}"/>
                  </a:ext>
                </a:extLst>
              </p:cNvPr>
              <p:cNvCxnSpPr/>
              <p:nvPr/>
            </p:nvCxnSpPr>
            <p:spPr>
              <a:xfrm flipV="1">
                <a:off x="6343401" y="3952039"/>
                <a:ext cx="2253229" cy="999691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9BC39A-2960-E6C4-8637-DFB6ABF90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401" y="3952039"/>
                <a:ext cx="227377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BBF3149-941B-6370-629C-069E59033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401" y="3952039"/>
                <a:ext cx="0" cy="10094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52E31-40C6-CA7D-A26E-1EA3F0B3CC47}"/>
                  </a:ext>
                </a:extLst>
              </p:cNvPr>
              <p:cNvSpPr txBox="1"/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52E31-40C6-CA7D-A26E-1EA3F0B3C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7DEFE60-1A40-6920-0EA4-B65BC88BF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70059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1+2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7DEFE60-1A40-6920-0EA4-B65BC88BF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70059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r="-279" b="-4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100000" r="-279" b="-3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575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200000" r="-279" b="-2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300000" r="-279" b="-1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400000" r="-279" b="-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824561" r="-27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38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2442-6C21-56DE-9806-B8BADEE0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466413F-4C20-9E17-1370-B03BEF73FBE5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015BD8D4-51B6-486F-5E17-8645A5F0A957}"/>
                </a:ext>
              </a:extLst>
            </p:cNvPr>
            <p:cNvGrpSpPr/>
            <p:nvPr/>
          </p:nvGrpSpPr>
          <p:grpSpPr>
            <a:xfrm>
              <a:off x="3352800" y="685800"/>
              <a:ext cx="5486400" cy="5486400"/>
              <a:chOff x="3540760" y="610242"/>
              <a:chExt cx="5486400" cy="5486400"/>
            </a:xfrm>
          </p:grpSpPr>
          <p:cxnSp>
            <p:nvCxnSpPr>
              <p:cNvPr id="1038" name="Straight Arrow Connector 1037">
                <a:extLst>
                  <a:ext uri="{FF2B5EF4-FFF2-40B4-BE49-F238E27FC236}">
                    <a16:creationId xmlns:a16="http://schemas.microsoft.com/office/drawing/2014/main" id="{2A60CA6E-CC28-2E61-A9BE-77C2F9002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760" y="3327721"/>
                <a:ext cx="5486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Arrow Connector 1040">
                <a:extLst>
                  <a:ext uri="{FF2B5EF4-FFF2-40B4-BE49-F238E27FC236}">
                    <a16:creationId xmlns:a16="http://schemas.microsoft.com/office/drawing/2014/main" id="{20AD42AE-D700-6AA1-76A0-FA685B965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60" y="610242"/>
                <a:ext cx="0" cy="54864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066E9680-5CE9-65F5-7063-CC9F959FAB87}"/>
                  </a:ext>
                </a:extLst>
              </p:cNvPr>
              <p:cNvGrpSpPr/>
              <p:nvPr/>
            </p:nvGrpSpPr>
            <p:grpSpPr>
              <a:xfrm>
                <a:off x="4289256" y="1333017"/>
                <a:ext cx="3989408" cy="3989408"/>
                <a:chOff x="4136018" y="1333017"/>
                <a:chExt cx="3989408" cy="3989408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E04D90F-F8A2-0E4D-5DBB-F480895B72C7}"/>
                    </a:ext>
                  </a:extLst>
                </p:cNvPr>
                <p:cNvSpPr/>
                <p:nvPr/>
              </p:nvSpPr>
              <p:spPr>
                <a:xfrm>
                  <a:off x="4136018" y="1333017"/>
                  <a:ext cx="3989408" cy="39894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C45CAFA-F211-B034-DFA2-AB0EC8A447C9}"/>
                    </a:ext>
                  </a:extLst>
                </p:cNvPr>
                <p:cNvCxnSpPr>
                  <a:cxnSpLocks/>
                  <a:stCxn id="2" idx="3"/>
                  <a:endCxn id="2" idx="7"/>
                </p:cNvCxnSpPr>
                <p:nvPr/>
              </p:nvCxnSpPr>
              <p:spPr>
                <a:xfrm flipV="1">
                  <a:off x="4720253" y="1917252"/>
                  <a:ext cx="2820938" cy="28209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5E46C6B-98B2-3C87-CE5B-10BE2DD8443D}"/>
                    </a:ext>
                  </a:extLst>
                </p:cNvPr>
                <p:cNvCxnSpPr>
                  <a:cxnSpLocks/>
                  <a:stCxn id="2" idx="1"/>
                  <a:endCxn id="2" idx="5"/>
                </p:cNvCxnSpPr>
                <p:nvPr/>
              </p:nvCxnSpPr>
              <p:spPr>
                <a:xfrm>
                  <a:off x="4720253" y="1917252"/>
                  <a:ext cx="2820938" cy="28209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3F4B40E-E7C1-9B11-AAAC-C5A2E4185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4136018" y="3327721"/>
                  <a:ext cx="3989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9BF9C55-EDA0-95B6-D23F-0495D53B2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800000">
                  <a:off x="4136018" y="3327721"/>
                  <a:ext cx="3989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37225C24-5DB5-35B5-109D-763926256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3600000">
                  <a:off x="4136018" y="3327721"/>
                  <a:ext cx="3989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90C4DB6-C02C-8CE3-6482-E500F4D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4136018" y="3327721"/>
                  <a:ext cx="3989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A2317EA1-429F-EBCC-2D61-95EF0043F486}"/>
                </a:ext>
              </a:extLst>
            </p:cNvPr>
            <p:cNvSpPr txBox="1"/>
            <p:nvPr/>
          </p:nvSpPr>
          <p:spPr>
            <a:xfrm>
              <a:off x="8090704" y="3403279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(1, 0)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23B3B3A4-87DE-6DA0-26C1-F2E278586BF9}"/>
                </a:ext>
              </a:extLst>
            </p:cNvPr>
            <p:cNvSpPr txBox="1"/>
            <p:nvPr/>
          </p:nvSpPr>
          <p:spPr>
            <a:xfrm>
              <a:off x="3352800" y="3421056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(-1, 0)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58A16A01-59FC-3D59-8AF6-8CA64C123489}"/>
                </a:ext>
              </a:extLst>
            </p:cNvPr>
            <p:cNvSpPr txBox="1"/>
            <p:nvPr/>
          </p:nvSpPr>
          <p:spPr>
            <a:xfrm>
              <a:off x="6094397" y="1039242"/>
              <a:ext cx="681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(0, 1)</a:t>
              </a: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963294B-6AFD-6189-F539-D52C66906959}"/>
                </a:ext>
              </a:extLst>
            </p:cNvPr>
            <p:cNvSpPr txBox="1"/>
            <p:nvPr/>
          </p:nvSpPr>
          <p:spPr>
            <a:xfrm>
              <a:off x="6094397" y="5397983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(0,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825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385B-951C-7B36-9B73-7C4176F12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836B4-BD1E-0179-203A-F3970C161BFF}"/>
              </a:ext>
            </a:extLst>
          </p:cNvPr>
          <p:cNvGrpSpPr/>
          <p:nvPr/>
        </p:nvGrpSpPr>
        <p:grpSpPr>
          <a:xfrm>
            <a:off x="4572000" y="773667"/>
            <a:ext cx="7619998" cy="4941333"/>
            <a:chOff x="4572000" y="773667"/>
            <a:chExt cx="7619998" cy="494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011515-F4E1-65F7-4F0D-366FBB1D6CE9}"/>
                    </a:ext>
                  </a:extLst>
                </p:cNvPr>
                <p:cNvSpPr txBox="1"/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011515-F4E1-65F7-4F0D-366FBB1D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352" y="773667"/>
                  <a:ext cx="1230593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BCB08A-D4F7-D080-8B78-5E64BD7177F0}"/>
                </a:ext>
              </a:extLst>
            </p:cNvPr>
            <p:cNvGrpSpPr/>
            <p:nvPr/>
          </p:nvGrpSpPr>
          <p:grpSpPr>
            <a:xfrm>
              <a:off x="4572000" y="1143000"/>
              <a:ext cx="7619998" cy="4572000"/>
              <a:chOff x="4572000" y="1143000"/>
              <a:chExt cx="7619998" cy="4572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E6CE8DF-01F5-5A74-A3A5-0C099177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1143000"/>
                <a:ext cx="7619998" cy="4572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E5A2CD-B244-CFE5-DC03-1868D55A6459}"/>
                  </a:ext>
                </a:extLst>
              </p:cNvPr>
              <p:cNvSpPr txBox="1"/>
              <p:nvPr/>
            </p:nvSpPr>
            <p:spPr>
              <a:xfrm>
                <a:off x="6628681" y="4218386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h=1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E113FA-B095-6991-E17A-2349E1276B83}"/>
                  </a:ext>
                </a:extLst>
              </p:cNvPr>
              <p:cNvCxnSpPr/>
              <p:nvPr/>
            </p:nvCxnSpPr>
            <p:spPr>
              <a:xfrm flipV="1">
                <a:off x="6341745" y="4592003"/>
                <a:ext cx="1136333" cy="368617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5148A4C-594A-D964-2DA6-8EC4CF020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401" y="4587718"/>
                <a:ext cx="0" cy="37372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5763518-2354-BB0B-0D2C-F6F587B54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401" y="4587718"/>
                <a:ext cx="113514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D960E-CC21-0C59-BC8F-D15649C4010F}"/>
                  </a:ext>
                </a:extLst>
              </p:cNvPr>
              <p:cNvSpPr txBox="1"/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D960E-CC21-0C59-BC8F-D15649C4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051A018-273F-2C15-4877-A7B822FC1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052439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1+1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051A018-273F-2C15-4877-A7B822FC1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052439"/>
                  </p:ext>
                </p:extLst>
              </p:nvPr>
            </p:nvGraphicFramePr>
            <p:xfrm>
              <a:off x="358822" y="2174130"/>
              <a:ext cx="4369436" cy="3204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r="-279" b="-4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100000" r="-279" b="-3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575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200000" r="-279" b="-2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300000" r="-279" b="-1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400000" r="-279" b="-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824561" r="-27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952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2A0C4-59F4-E2AC-C3C2-5FDB83E0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F0593-A859-3A90-D5F3-6F7247A695A3}"/>
                  </a:ext>
                </a:extLst>
              </p:cNvPr>
              <p:cNvSpPr txBox="1"/>
              <p:nvPr/>
            </p:nvSpPr>
            <p:spPr>
              <a:xfrm>
                <a:off x="7766352" y="773667"/>
                <a:ext cx="123059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F0593-A859-3A90-D5F3-6F7247A6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352" y="773667"/>
                <a:ext cx="1230593" cy="37555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E1262-9782-50EF-6952-3846DFA581D2}"/>
              </a:ext>
            </a:extLst>
          </p:cNvPr>
          <p:cNvGrpSpPr/>
          <p:nvPr/>
        </p:nvGrpSpPr>
        <p:grpSpPr>
          <a:xfrm>
            <a:off x="4572000" y="1143000"/>
            <a:ext cx="7619998" cy="4572000"/>
            <a:chOff x="4572000" y="1143000"/>
            <a:chExt cx="7619998" cy="4572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BB92F5-353E-D33E-4C6D-56EAA5D7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143000"/>
              <a:ext cx="7619998" cy="45720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20DA19-A8C1-A811-B8E8-18BB2D9EC2E4}"/>
                </a:ext>
              </a:extLst>
            </p:cNvPr>
            <p:cNvSpPr/>
            <p:nvPr/>
          </p:nvSpPr>
          <p:spPr>
            <a:xfrm>
              <a:off x="6232967" y="4851906"/>
              <a:ext cx="228600" cy="228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99948-E04C-B5A4-5DDC-216727EDA420}"/>
                  </a:ext>
                </a:extLst>
              </p:cNvPr>
              <p:cNvSpPr txBox="1"/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799948-E04C-B5A4-5DDC-216727ED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" y="671386"/>
                <a:ext cx="332289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C059CFF-2CB3-FC6D-51A1-D102F03A6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199794"/>
                  </p:ext>
                </p:extLst>
              </p:nvPr>
            </p:nvGraphicFramePr>
            <p:xfrm>
              <a:off x="358822" y="3429000"/>
              <a:ext cx="4369436" cy="1037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C059CFF-2CB3-FC6D-51A1-D102F03A6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199794"/>
                  </p:ext>
                </p:extLst>
              </p:nvPr>
            </p:nvGraphicFramePr>
            <p:xfrm>
              <a:off x="358822" y="3429000"/>
              <a:ext cx="4369436" cy="1037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r="-279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100000" r="-279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345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9" t="-200000" r="-27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172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8068F-4312-BC80-AB5A-633EA0664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195637"/>
                  </p:ext>
                </p:extLst>
              </p:nvPr>
            </p:nvGraphicFramePr>
            <p:xfrm>
              <a:off x="4156435" y="595455"/>
              <a:ext cx="7315200" cy="566709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9959818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86352901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12184268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42858922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17667697"/>
                        </a:ext>
                      </a:extLst>
                    </a:gridCol>
                  </a:tblGrid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h Direction</a:t>
                          </a:r>
                        </a:p>
                      </a:txBody>
                      <a:tcPr marL="2924" marR="2924" marT="2924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X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Y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h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1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1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  <m: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621817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99579660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0.01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3366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0.04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88291547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0.09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6196277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6449449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0.25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1654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0.36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2310278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1.7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31354926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0.64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92430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0.81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2348214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ERROR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62091079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296486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1.44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0970576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51254323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1.96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588573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2.25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4380638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2.56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1040616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2.89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2.7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400085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11459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3.61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7796265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873686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4.41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64708498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4.84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08111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5.29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24926371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5.76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865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6.25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9548197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6.76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07167004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7.29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5043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7.84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548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8.41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98288682"/>
                      </a:ext>
                    </a:extLst>
                  </a:tr>
                  <a:tr h="1403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1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71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8068F-4312-BC80-AB5A-633EA0664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195637"/>
                  </p:ext>
                </p:extLst>
              </p:nvPr>
            </p:nvGraphicFramePr>
            <p:xfrm>
              <a:off x="4156435" y="595455"/>
              <a:ext cx="7315200" cy="566709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9959818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86352901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12184268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42858922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17667697"/>
                        </a:ext>
                      </a:extLst>
                    </a:gridCol>
                  </a:tblGrid>
                  <a:tr h="37960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h Direction</a:t>
                          </a:r>
                        </a:p>
                      </a:txBody>
                      <a:tcPr marL="2924" marR="2924" marT="2924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X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Y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h</a:t>
                          </a:r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0267" r="-267" b="-14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21817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1429" r="-701333" b="-3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99579660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21429" r="-701333" b="-2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0.01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273366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421429" r="-701333" b="-2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0.04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88291547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21429" r="-701333" b="-2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0.09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6196277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621429" r="-701333" b="-2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6449449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721429" r="-701333" b="-2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0.25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1654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793103" r="-701333" b="-23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0.36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2310278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25000" r="-701333" b="-2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1.7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31354926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25000" r="-701333" b="-2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0.64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92430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125000" r="-701333" b="-21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0.9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0.81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-0.1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2348214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25000" r="-701333" b="-20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ERROR</a:t>
                          </a:r>
                          <a:endParaRPr lang="en-US" sz="11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62091079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325000" r="-701333" b="-19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296486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425000" r="-701333" b="-18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1.44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0970576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525000" r="-701333" b="-17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51254323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625000" r="-701333" b="-16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1.96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588573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25000" r="-701333" b="-15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2.25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2.5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4380638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825000" r="-701333" b="-1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2.56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1040616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925000" r="-701333" b="-1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2.89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2.7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400085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25000" r="-701333" b="-1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2.8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11459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25000" r="-701333" b="-11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3.61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0.9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7796265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225000" r="-701333" b="-10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873686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325000" r="-701333" b="-9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4.41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64708498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425000" r="-701333" b="-8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4.84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3.2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08111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525000" r="-701333" b="-7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5.29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3.3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24926371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625000" r="-701333" b="-6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5.76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1.4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865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725000" r="-701333" b="-5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6.25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9548197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825000" r="-70133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2.6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6.76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3.6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07167004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925000" r="-701333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7.29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5043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025000" r="-701333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7.84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3.8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548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125000" r="-701333" b="-1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8.41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1.9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>
                              <a:effectLst/>
                            </a:rPr>
                            <a:t>3.9</a:t>
                          </a:r>
                          <a:endParaRPr lang="en-US" sz="1100" b="1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98288682"/>
                      </a:ext>
                    </a:extLst>
                  </a:tr>
                  <a:tr h="170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924" marR="2924" marT="2924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225000" r="-701333" b="-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u="none" strike="noStrike" dirty="0">
                              <a:effectLst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2924" marR="2924" marT="2924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71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C10327D-E372-007A-8D10-1CB8F62267B1}"/>
              </a:ext>
            </a:extLst>
          </p:cNvPr>
          <p:cNvSpPr/>
          <p:nvPr/>
        </p:nvSpPr>
        <p:spPr>
          <a:xfrm>
            <a:off x="387120" y="595456"/>
            <a:ext cx="3430736" cy="5667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dirty="0">
                <a:solidFill>
                  <a:schemeClr val="tx1"/>
                </a:solidFill>
              </a:rPr>
              <a:t> at the point where the derivative is being calculated is by design since the definition finds the value that the function approaches at the desired ‘x’</a:t>
            </a:r>
          </a:p>
        </p:txBody>
      </p:sp>
    </p:spTree>
    <p:extLst>
      <p:ext uri="{BB962C8B-B14F-4D97-AF65-F5344CB8AC3E}">
        <p14:creationId xmlns:p14="http://schemas.microsoft.com/office/powerpoint/2010/main" val="224163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B29C972-BBB1-0DB6-D64D-3A3FB71F8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81786"/>
                  </p:ext>
                </p:extLst>
              </p:nvPr>
            </p:nvGraphicFramePr>
            <p:xfrm>
              <a:off x="6299978" y="137160"/>
              <a:ext cx="4369436" cy="658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034379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508972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5693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B29C972-BBB1-0DB6-D64D-3A3FB71F8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81786"/>
                  </p:ext>
                </p:extLst>
              </p:nvPr>
            </p:nvGraphicFramePr>
            <p:xfrm>
              <a:off x="6299978" y="137160"/>
              <a:ext cx="4369436" cy="658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9436">
                      <a:extLst>
                        <a:ext uri="{9D8B030D-6E8A-4147-A177-3AD203B41FA5}">
                          <a16:colId xmlns:a16="http://schemas.microsoft.com/office/drawing/2014/main" val="2644032506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r="-279" b="-8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82439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100000" r="-279" b="-7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339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200000" r="-279" b="-6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72773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300000" r="-279" b="-5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4440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396694" r="-279" b="-398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6387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500833" r="-279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4379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600833" r="-279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59849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700833" r="-279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8972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" t="-800833" r="-279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56932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30E3087-E629-A91F-2F16-704454A9514C}"/>
              </a:ext>
            </a:extLst>
          </p:cNvPr>
          <p:cNvGrpSpPr/>
          <p:nvPr/>
        </p:nvGrpSpPr>
        <p:grpSpPr>
          <a:xfrm>
            <a:off x="1468872" y="403781"/>
            <a:ext cx="3322897" cy="1385531"/>
            <a:chOff x="1435178" y="403781"/>
            <a:chExt cx="3322897" cy="1385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87549F-DB41-E6B1-61CA-046954CF7906}"/>
                    </a:ext>
                  </a:extLst>
                </p:cNvPr>
                <p:cNvSpPr txBox="1"/>
                <p:nvPr/>
              </p:nvSpPr>
              <p:spPr>
                <a:xfrm>
                  <a:off x="1435178" y="403781"/>
                  <a:ext cx="3322897" cy="714683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pt-BR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87549F-DB41-E6B1-61CA-046954CF7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178" y="403781"/>
                  <a:ext cx="3322897" cy="7146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CC74FC-52E9-EAD2-3481-D3B08730D7C8}"/>
                    </a:ext>
                  </a:extLst>
                </p:cNvPr>
                <p:cNvSpPr txBox="1"/>
                <p:nvPr/>
              </p:nvSpPr>
              <p:spPr>
                <a:xfrm>
                  <a:off x="2481330" y="1413760"/>
                  <a:ext cx="1230593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CC74FC-52E9-EAD2-3481-D3B08730D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330" y="1413760"/>
                  <a:ext cx="1230593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D2780F3-A077-CFAD-F24B-A5636D6AA5FA}"/>
              </a:ext>
            </a:extLst>
          </p:cNvPr>
          <p:cNvSpPr/>
          <p:nvPr/>
        </p:nvSpPr>
        <p:spPr>
          <a:xfrm>
            <a:off x="387120" y="1998482"/>
            <a:ext cx="5486400" cy="472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However, substituting the function into f(x) in the definition can be simplified to eliminate ‘h’ in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8179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9601-35BF-7FC5-B309-F8FCC31CC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1882-2984-305F-A251-B811DFA5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and Quotients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A04E-FF8E-57AC-74C0-76A6DEA50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240746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A4A9C-4805-055A-AB67-0F75BD7E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95E3FE9-8E56-7CA2-5471-72B2429C0AF4}"/>
              </a:ext>
            </a:extLst>
          </p:cNvPr>
          <p:cNvSpPr txBox="1"/>
          <p:nvPr/>
        </p:nvSpPr>
        <p:spPr>
          <a:xfrm>
            <a:off x="4847966" y="405114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Derivative of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761E9A-CEA5-EF4F-672F-AA46B5BEE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347154"/>
                  </p:ext>
                </p:extLst>
              </p:nvPr>
            </p:nvGraphicFramePr>
            <p:xfrm>
              <a:off x="609600" y="774446"/>
              <a:ext cx="10972800" cy="5785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1+2=1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−5+5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+2=3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761E9A-CEA5-EF4F-672F-AA46B5BEE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347154"/>
                  </p:ext>
                </p:extLst>
              </p:nvPr>
            </p:nvGraphicFramePr>
            <p:xfrm>
              <a:off x="609600" y="774446"/>
              <a:ext cx="10972800" cy="5785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2000" r="-33556" b="-1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02000" r="-33556" b="-1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60638" r="-33556" b="-7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260638" r="-33556" b="-6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364516" r="-33556" b="-56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44" t="-364516" r="-667" b="-562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459574" r="-33556" b="-45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559574" r="-33556" b="-35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659574" r="-33556" b="-25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767742" r="-33556" b="-159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858511" r="-33556" b="-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802000" r="-33556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282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3504-806A-0215-8FFD-B0D0BE93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A980B716-074B-AECE-955C-1FB4AAF647FC}"/>
              </a:ext>
            </a:extLst>
          </p:cNvPr>
          <p:cNvSpPr txBox="1"/>
          <p:nvPr/>
        </p:nvSpPr>
        <p:spPr>
          <a:xfrm>
            <a:off x="4800677" y="405114"/>
            <a:ext cx="25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Derivative of Quotients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3DB107-FFC6-B605-905C-C3DC9BD625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76601"/>
                  </p:ext>
                </p:extLst>
              </p:nvPr>
            </p:nvGraphicFramePr>
            <p:xfrm>
              <a:off x="609600" y="774446"/>
              <a:ext cx="10972800" cy="58602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3441153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1+2=1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−5+5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+2=3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3DB107-FFC6-B605-905C-C3DC9BD625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76601"/>
                  </p:ext>
                </p:extLst>
              </p:nvPr>
            </p:nvGraphicFramePr>
            <p:xfrm>
              <a:off x="609600" y="774446"/>
              <a:ext cx="10972800" cy="58602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344115307"/>
                        </a:ext>
                      </a:extLst>
                    </a:gridCol>
                  </a:tblGrid>
                  <a:tr h="542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124" r="-33556" b="-983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95745" r="-33556" b="-830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248936" r="-33556" b="-67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77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258268" r="-33556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809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342105" r="-33556" b="-283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625532" r="-33556" b="-3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725532" r="-33556" b="-2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834409" r="-33556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44" t="-834409" r="-667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924468" r="-3355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609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27386-333B-FD52-38C3-3BD8FC0C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4D146FDE-FC02-756C-6B26-7E3F7458953C}"/>
              </a:ext>
            </a:extLst>
          </p:cNvPr>
          <p:cNvSpPr txBox="1"/>
          <p:nvPr/>
        </p:nvSpPr>
        <p:spPr>
          <a:xfrm>
            <a:off x="4800677" y="405114"/>
            <a:ext cx="25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Derivative of Quotients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A59629-7EC3-0C09-406F-7BBE5922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660450"/>
                  </p:ext>
                </p:extLst>
              </p:nvPr>
            </p:nvGraphicFramePr>
            <p:xfrm>
              <a:off x="609600" y="774446"/>
              <a:ext cx="10972800" cy="32369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3441153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…Continued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5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accent5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accent5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5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5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accent5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accent5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lim</m:t>
                                            </m:r>
                                          </m:e>
                                          <m:lim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7A59629-7EC3-0C09-406F-7BBE5922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660450"/>
                  </p:ext>
                </p:extLst>
              </p:nvPr>
            </p:nvGraphicFramePr>
            <p:xfrm>
              <a:off x="609600" y="774446"/>
              <a:ext cx="10972800" cy="32369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34411530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…Continued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55319" r="-33556" b="-41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37736" r="-33556" b="-2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240000" r="-33556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529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410345" r="-33556" b="-1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493333" r="-3355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429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1C841-914F-9AE8-1041-D56D0BA56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F70D-A606-7960-9FB6-7CCAD9BE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D585-365F-FD93-A354-557F908D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173776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B6E7C-D90A-AC91-2F6F-8227BBAC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6C9577-4393-3A43-FA29-5708BE3D6B79}"/>
              </a:ext>
            </a:extLst>
          </p:cNvPr>
          <p:cNvSpPr txBox="1"/>
          <p:nvPr/>
        </p:nvSpPr>
        <p:spPr>
          <a:xfrm>
            <a:off x="4221643" y="405114"/>
            <a:ext cx="374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Derivative of Common Logarithms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8226B19-A7CD-93E6-823A-B87BDCB58E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805807"/>
                  </p:ext>
                </p:extLst>
              </p:nvPr>
            </p:nvGraphicFramePr>
            <p:xfrm>
              <a:off x="609600" y="774446"/>
              <a:ext cx="10972800" cy="40243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𝒉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8226B19-A7CD-93E6-823A-B87BDCB58E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805807"/>
                  </p:ext>
                </p:extLst>
              </p:nvPr>
            </p:nvGraphicFramePr>
            <p:xfrm>
              <a:off x="609600" y="774446"/>
              <a:ext cx="10972800" cy="40243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923" r="-33556" b="-1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00000" r="-33556" b="-10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48571" r="-33556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17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60FB-9A5D-0D75-B65F-474962C2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3" name="Table 1082">
                <a:extLst>
                  <a:ext uri="{FF2B5EF4-FFF2-40B4-BE49-F238E27FC236}">
                    <a16:creationId xmlns:a16="http://schemas.microsoft.com/office/drawing/2014/main" id="{EA46294B-E02E-330E-26AF-DB5DB4A49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094367"/>
                  </p:ext>
                </p:extLst>
              </p:nvPr>
            </p:nvGraphicFramePr>
            <p:xfrm>
              <a:off x="6126480" y="1794868"/>
              <a:ext cx="5017626" cy="33627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7626">
                      <a:extLst>
                        <a:ext uri="{9D8B030D-6E8A-4147-A177-3AD203B41FA5}">
                          <a16:colId xmlns:a16="http://schemas.microsoft.com/office/drawing/2014/main" val="3532705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accent1"/>
                              </a:solidFill>
                            </a:rPr>
                            <a:t>*Trigonometric functions define ratios that relate a triangle’s sides to one another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627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FF0000"/>
                              </a:solidFill>
                            </a:rPr>
                            <a:t>*Unit Circle radius </a:t>
                          </a:r>
                          <a:r>
                            <a:rPr lang="en-US" b="0" i="1" dirty="0">
                              <a:solidFill>
                                <a:srgbClr val="FF0000"/>
                              </a:solidFill>
                            </a:rPr>
                            <a:t>(hypotenuse) is </a:t>
                          </a:r>
                          <a:r>
                            <a:rPr lang="en-US" b="1" i="1" dirty="0">
                              <a:solidFill>
                                <a:srgbClr val="FF0000"/>
                              </a:solidFill>
                            </a:rPr>
                            <a:t>ALWAYS</a:t>
                          </a:r>
                          <a:r>
                            <a:rPr lang="en-US" b="0" i="1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1302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𝑜𝑝𝑝𝑜𝑠𝑖𝑡𝑒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h𝑦𝑝𝑜𝑡𝑒𝑛𝑢𝑠𝑒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121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𝑎𝑑𝑗𝑎𝑐𝑒𝑛𝑡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h𝑦𝑝𝑜𝑡𝑒𝑛𝑢𝑠𝑒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36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𝑜𝑝𝑝𝑜𝑠𝑖𝑡𝑒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𝑎𝑑𝑗𝑎𝑐𝑒𝑛𝑡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024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3" name="Table 1082">
                <a:extLst>
                  <a:ext uri="{FF2B5EF4-FFF2-40B4-BE49-F238E27FC236}">
                    <a16:creationId xmlns:a16="http://schemas.microsoft.com/office/drawing/2014/main" id="{EA46294B-E02E-330E-26AF-DB5DB4A49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094367"/>
                  </p:ext>
                </p:extLst>
              </p:nvPr>
            </p:nvGraphicFramePr>
            <p:xfrm>
              <a:off x="6126480" y="1794868"/>
              <a:ext cx="5017626" cy="33627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7626">
                      <a:extLst>
                        <a:ext uri="{9D8B030D-6E8A-4147-A177-3AD203B41FA5}">
                          <a16:colId xmlns:a16="http://schemas.microsoft.com/office/drawing/2014/main" val="353270506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accent1"/>
                              </a:solidFill>
                            </a:rPr>
                            <a:t>*Trigonometric functions define ratios that relate a triangle’s sides to one another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627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FF0000"/>
                              </a:solidFill>
                            </a:rPr>
                            <a:t>*Unit Circle radius </a:t>
                          </a:r>
                          <a:r>
                            <a:rPr lang="en-US" b="0" i="1" dirty="0">
                              <a:solidFill>
                                <a:srgbClr val="FF0000"/>
                              </a:solidFill>
                            </a:rPr>
                            <a:t>(hypotenuse) is </a:t>
                          </a:r>
                          <a:r>
                            <a:rPr lang="en-US" b="1" i="1" dirty="0">
                              <a:solidFill>
                                <a:srgbClr val="FF0000"/>
                              </a:solidFill>
                            </a:rPr>
                            <a:t>ALWAYS</a:t>
                          </a:r>
                          <a:r>
                            <a:rPr lang="en-US" b="0" i="1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55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1302598"/>
                      </a:ext>
                    </a:extLst>
                  </a:tr>
                  <a:tr h="6499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3" t="-215888" r="-243" b="-206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219898"/>
                      </a:ext>
                    </a:extLst>
                  </a:tr>
                  <a:tr h="6591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3" t="-310092" r="-243" b="-10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369137"/>
                      </a:ext>
                    </a:extLst>
                  </a:tr>
                  <a:tr h="6718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3" t="-406364" r="-24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024339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E094745C-8D8E-51A3-11E9-820F1DDFEB3D}"/>
              </a:ext>
            </a:extLst>
          </p:cNvPr>
          <p:cNvGrpSpPr/>
          <p:nvPr/>
        </p:nvGrpSpPr>
        <p:grpSpPr>
          <a:xfrm>
            <a:off x="-2624328" y="425776"/>
            <a:ext cx="8471503" cy="8506600"/>
            <a:chOff x="-2624328" y="425776"/>
            <a:chExt cx="8471503" cy="8506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1FBA80-A97E-1155-2EC1-45BE12684DB7}"/>
                </a:ext>
              </a:extLst>
            </p:cNvPr>
            <p:cNvGrpSpPr/>
            <p:nvPr/>
          </p:nvGrpSpPr>
          <p:grpSpPr>
            <a:xfrm>
              <a:off x="-2624328" y="702776"/>
              <a:ext cx="8229601" cy="8229600"/>
              <a:chOff x="35495" y="921216"/>
              <a:chExt cx="8229601" cy="82296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AD1CD5E-B08B-52D2-10FF-24B571368379}"/>
                  </a:ext>
                </a:extLst>
              </p:cNvPr>
              <p:cNvGrpSpPr/>
              <p:nvPr/>
            </p:nvGrpSpPr>
            <p:grpSpPr>
              <a:xfrm>
                <a:off x="3693096" y="921216"/>
                <a:ext cx="4572000" cy="4572000"/>
                <a:chOff x="2534856" y="1510496"/>
                <a:chExt cx="4572000" cy="457200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74FFA7C-80C2-362E-8DE6-DA950568A943}"/>
                    </a:ext>
                  </a:extLst>
                </p:cNvPr>
                <p:cNvCxnSpPr/>
                <p:nvPr/>
              </p:nvCxnSpPr>
              <p:spPr>
                <a:xfrm flipV="1">
                  <a:off x="2534856" y="1510496"/>
                  <a:ext cx="0" cy="457200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3C8B482-78B9-2831-5073-34EAE4AEF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856" y="6082496"/>
                  <a:ext cx="4572000" cy="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AC3B8C-68E7-F679-7B64-3AA5FC499771}"/>
                  </a:ext>
                </a:extLst>
              </p:cNvPr>
              <p:cNvGrpSpPr/>
              <p:nvPr/>
            </p:nvGrpSpPr>
            <p:grpSpPr>
              <a:xfrm>
                <a:off x="35495" y="1835616"/>
                <a:ext cx="7315200" cy="7315200"/>
                <a:chOff x="1036320" y="775503"/>
                <a:chExt cx="7315200" cy="731520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9DAE241-7F20-0115-FF24-E7527E04BB61}"/>
                    </a:ext>
                  </a:extLst>
                </p:cNvPr>
                <p:cNvGrpSpPr/>
                <p:nvPr/>
              </p:nvGrpSpPr>
              <p:grpSpPr>
                <a:xfrm>
                  <a:off x="4693920" y="782320"/>
                  <a:ext cx="3657600" cy="3657600"/>
                  <a:chOff x="4693920" y="782320"/>
                  <a:chExt cx="3657600" cy="365760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748FD10-A768-CF0A-5769-51C7C026509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93920" y="782320"/>
                    <a:ext cx="0" cy="36576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257278D-9909-E05C-A5D5-C56A49AEB2A8}"/>
                      </a:ext>
                    </a:extLst>
                  </p:cNvPr>
                  <p:cNvCxnSpPr/>
                  <p:nvPr/>
                </p:nvCxnSpPr>
                <p:spPr>
                  <a:xfrm>
                    <a:off x="4693920" y="4439920"/>
                    <a:ext cx="3657600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DA87BFB3-7ACB-9562-DE4B-50FF8CA4F570}"/>
                    </a:ext>
                  </a:extLst>
                </p:cNvPr>
                <p:cNvSpPr/>
                <p:nvPr/>
              </p:nvSpPr>
              <p:spPr>
                <a:xfrm>
                  <a:off x="1036320" y="775503"/>
                  <a:ext cx="7315200" cy="7315200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1B3092-A7E6-1AF6-64E9-DA2D08B243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497628" y="3978405"/>
              <a:ext cx="3657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4E978579-7C4D-14F1-E332-C9D7B65CEECC}"/>
                </a:ext>
              </a:extLst>
            </p:cNvPr>
            <p:cNvSpPr/>
            <p:nvPr/>
          </p:nvSpPr>
          <p:spPr>
            <a:xfrm>
              <a:off x="4347972" y="513440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(1, 0)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64CFA05-58E6-B39A-B2B2-9974796AB698}"/>
                </a:ext>
              </a:extLst>
            </p:cNvPr>
            <p:cNvSpPr/>
            <p:nvPr/>
          </p:nvSpPr>
          <p:spPr>
            <a:xfrm>
              <a:off x="690369" y="148683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(0, 1)</a:t>
              </a:r>
            </a:p>
          </p:txBody>
        </p:sp>
        <p:sp>
          <p:nvSpPr>
            <p:cNvPr id="1077" name="Isosceles Triangle 1076">
              <a:extLst>
                <a:ext uri="{FF2B5EF4-FFF2-40B4-BE49-F238E27FC236}">
                  <a16:creationId xmlns:a16="http://schemas.microsoft.com/office/drawing/2014/main" id="{6F23F02E-D071-A198-791E-F6E5B8D14657}"/>
                </a:ext>
              </a:extLst>
            </p:cNvPr>
            <p:cNvSpPr/>
            <p:nvPr/>
          </p:nvSpPr>
          <p:spPr>
            <a:xfrm>
              <a:off x="1033261" y="2681646"/>
              <a:ext cx="2586314" cy="2586314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EECBCA74-4F94-3F6B-89FA-47C317EADE74}"/>
                    </a:ext>
                  </a:extLst>
                </p:cNvPr>
                <p:cNvSpPr txBox="1"/>
                <p:nvPr/>
              </p:nvSpPr>
              <p:spPr>
                <a:xfrm>
                  <a:off x="1528303" y="48774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EECBCA74-4F94-3F6B-89FA-47C317EAD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03" y="4877466"/>
                  <a:ext cx="1907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258" r="-3225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32F76D4-0F0B-A706-4AB7-C860B6F86E45}"/>
                </a:ext>
              </a:extLst>
            </p:cNvPr>
            <p:cNvSpPr/>
            <p:nvPr/>
          </p:nvSpPr>
          <p:spPr>
            <a:xfrm>
              <a:off x="690369" y="5130799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(0, 0)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888D0798-B333-CD81-77F2-D99CF00090D3}"/>
                </a:ext>
              </a:extLst>
            </p:cNvPr>
            <p:cNvSpPr txBox="1"/>
            <p:nvPr/>
          </p:nvSpPr>
          <p:spPr>
            <a:xfrm rot="16200000">
              <a:off x="3217867" y="3920104"/>
              <a:ext cx="1111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opposite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FCEAE68-E9B0-F6A8-EEA2-C305FA322301}"/>
                </a:ext>
              </a:extLst>
            </p:cNvPr>
            <p:cNvSpPr txBox="1"/>
            <p:nvPr/>
          </p:nvSpPr>
          <p:spPr>
            <a:xfrm rot="18900000">
              <a:off x="1615168" y="3585962"/>
              <a:ext cx="142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hypotenuse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FBB8A2E6-AA37-18EA-4E9D-C8ECBF0005C6}"/>
                </a:ext>
              </a:extLst>
            </p:cNvPr>
            <p:cNvSpPr txBox="1"/>
            <p:nvPr/>
          </p:nvSpPr>
          <p:spPr>
            <a:xfrm>
              <a:off x="1943072" y="527477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adjacent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4" name="TextBox 1083">
                  <a:extLst>
                    <a:ext uri="{FF2B5EF4-FFF2-40B4-BE49-F238E27FC236}">
                      <a16:creationId xmlns:a16="http://schemas.microsoft.com/office/drawing/2014/main" id="{A5DBDC80-5311-5801-A960-2C866CA6E996}"/>
                    </a:ext>
                  </a:extLst>
                </p:cNvPr>
                <p:cNvSpPr txBox="1"/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4" name="TextBox 1083">
                  <a:extLst>
                    <a:ext uri="{FF2B5EF4-FFF2-40B4-BE49-F238E27FC236}">
                      <a16:creationId xmlns:a16="http://schemas.microsoft.com/office/drawing/2014/main" id="{A5DBDC80-5311-5801-A960-2C866CA6E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BFF41EBE-94F0-9F24-BAA5-9DCA352A93BC}"/>
                    </a:ext>
                  </a:extLst>
                </p:cNvPr>
                <p:cNvSpPr txBox="1"/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5" name="TextBox 1084">
                  <a:extLst>
                    <a:ext uri="{FF2B5EF4-FFF2-40B4-BE49-F238E27FC236}">
                      <a16:creationId xmlns:a16="http://schemas.microsoft.com/office/drawing/2014/main" id="{BFF41EBE-94F0-9F24-BAA5-9DCA352A9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3225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47A057-B6F6-17FA-AC44-488937B8FADF}"/>
              </a:ext>
            </a:extLst>
          </p:cNvPr>
          <p:cNvSpPr txBox="1"/>
          <p:nvPr/>
        </p:nvSpPr>
        <p:spPr>
          <a:xfrm>
            <a:off x="3709738" y="405114"/>
            <a:ext cx="477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Trigonometric Functions and the Unit Circle</a:t>
            </a:r>
          </a:p>
        </p:txBody>
      </p:sp>
    </p:spTree>
    <p:extLst>
      <p:ext uri="{BB962C8B-B14F-4D97-AF65-F5344CB8AC3E}">
        <p14:creationId xmlns:p14="http://schemas.microsoft.com/office/powerpoint/2010/main" val="4280603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E920A-7E9A-2119-C13A-83A72116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7AFA03C-D763-43B1-DC25-C282170DAC3B}"/>
              </a:ext>
            </a:extLst>
          </p:cNvPr>
          <p:cNvSpPr txBox="1"/>
          <p:nvPr/>
        </p:nvSpPr>
        <p:spPr>
          <a:xfrm>
            <a:off x="4317183" y="405114"/>
            <a:ext cx="35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Derivative of Natural Logarithms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696D26-393A-3EB1-A3EB-D150EE09D4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" y="774446"/>
              <a:ext cx="10972800" cy="40243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𝒉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696D26-393A-3EB1-A3EB-D150EE09D4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" y="774446"/>
              <a:ext cx="10972800" cy="40243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2423905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27554938"/>
                        </a:ext>
                      </a:extLst>
                    </a:gridCol>
                  </a:tblGrid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923" r="-33556" b="-1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81061"/>
                      </a:ext>
                    </a:extLst>
                  </a:tr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00000" r="-33556" b="-10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5222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0747207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48571" r="-33556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72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05213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7799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30502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026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851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90065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7422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860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477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B34C8-06E3-DC0A-25D8-13E1083D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1B-0C9E-A5A6-06E3-EB95B492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C4F6-FAC0-8BE4-C586-F97000B8C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462740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F90D42D-0C26-4108-F52F-FC2161037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6831"/>
                  </p:ext>
                </p:extLst>
              </p:nvPr>
            </p:nvGraphicFramePr>
            <p:xfrm>
              <a:off x="166687" y="420038"/>
              <a:ext cx="5486400" cy="6017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2921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2921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2741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0795106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237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F90D42D-0C26-4108-F52F-FC2161037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6831"/>
                  </p:ext>
                </p:extLst>
              </p:nvPr>
            </p:nvGraphicFramePr>
            <p:xfrm>
              <a:off x="166687" y="420038"/>
              <a:ext cx="5486400" cy="6017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2000" r="-222" b="-18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160638" r="-222" b="-79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260638" r="-222" b="-69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87879" r="-222" b="-7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59574" r="-222" b="-295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73585" r="-222" b="-162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  <a:tr h="531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942529" r="-222" b="-97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795106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1092771" r="-22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37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DED0A2-0578-E1EA-6F2B-D3328646F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488779"/>
                  </p:ext>
                </p:extLst>
              </p:nvPr>
            </p:nvGraphicFramePr>
            <p:xfrm>
              <a:off x="6438900" y="436816"/>
              <a:ext cx="5486400" cy="30584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5877794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DED0A2-0578-E1EA-6F2B-D3328646F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488779"/>
                  </p:ext>
                </p:extLst>
              </p:nvPr>
            </p:nvGraphicFramePr>
            <p:xfrm>
              <a:off x="6438900" y="436816"/>
              <a:ext cx="5486400" cy="30584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61446" r="-222" b="-4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161446" r="-222" b="-3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113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116043" r="-222" b="-55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77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808000" r="-222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908000" r="-222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4268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56E64-D31C-E16A-40B0-89BDC51E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63890BE-9762-A954-66B0-46B856C00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967933"/>
                  </p:ext>
                </p:extLst>
              </p:nvPr>
            </p:nvGraphicFramePr>
            <p:xfrm>
              <a:off x="166687" y="420038"/>
              <a:ext cx="5486400" cy="6017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2921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2921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2741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1" i="0" smtClean="0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0795106"/>
                      </a:ext>
                    </a:extLst>
                  </a:tr>
                  <a:tr h="155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237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63890BE-9762-A954-66B0-46B856C00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967933"/>
                  </p:ext>
                </p:extLst>
              </p:nvPr>
            </p:nvGraphicFramePr>
            <p:xfrm>
              <a:off x="166687" y="420038"/>
              <a:ext cx="5486400" cy="6017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2000" r="-222" b="-18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160638" r="-222" b="-79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260638" r="-222" b="-69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398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87879" r="-222" b="-7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59574" r="-222" b="-295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673585" r="-222" b="-162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  <a:tr h="531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942529" r="-222" b="-97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795106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" t="-1092771" r="-22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37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771F713-F382-F48F-1181-FC7529C74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42969"/>
                  </p:ext>
                </p:extLst>
              </p:nvPr>
            </p:nvGraphicFramePr>
            <p:xfrm>
              <a:off x="6438900" y="436816"/>
              <a:ext cx="5486400" cy="30584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5877794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771F713-F382-F48F-1181-FC7529C74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42969"/>
                  </p:ext>
                </p:extLst>
              </p:nvPr>
            </p:nvGraphicFramePr>
            <p:xfrm>
              <a:off x="6438900" y="436816"/>
              <a:ext cx="5486400" cy="30584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61446" r="-222" b="-4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505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161446" r="-222" b="-3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113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116043" r="-222" b="-55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77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808000" r="-222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" t="-908000" r="-222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539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8D64C-054D-729A-AF60-1CAEB994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3A0417-A534-4C82-FA94-4586030F2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43858"/>
                  </p:ext>
                </p:extLst>
              </p:nvPr>
            </p:nvGraphicFramePr>
            <p:xfrm>
              <a:off x="169734" y="130736"/>
              <a:ext cx="3566160" cy="4663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128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3986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3986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𝑡𝑎𝑛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𝑡𝑎𝑛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43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1" i="0" smtClean="0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212865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3A0417-A534-4C82-FA94-4586030F2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43858"/>
                  </p:ext>
                </p:extLst>
              </p:nvPr>
            </p:nvGraphicFramePr>
            <p:xfrm>
              <a:off x="169734" y="130736"/>
              <a:ext cx="3566160" cy="46631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2000" r="-341" b="-14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160638" r="-341" b="-5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0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260638" r="-341" b="-4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77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264844" r="-341" b="-2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1134000" r="-341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" t="-1234000" r="-34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2A363D4-0EC3-B1DA-F766-E1A954F2C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828522"/>
                  </p:ext>
                </p:extLst>
              </p:nvPr>
            </p:nvGraphicFramePr>
            <p:xfrm>
              <a:off x="3796475" y="130736"/>
              <a:ext cx="8229600" cy="66406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pt-B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4693479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5676729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trike="sngStrike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3793409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287927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304736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6399139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𝒔𝒆𝒄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2A363D4-0EC3-B1DA-F766-E1A954F2C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828522"/>
                  </p:ext>
                </p:extLst>
              </p:nvPr>
            </p:nvGraphicFramePr>
            <p:xfrm>
              <a:off x="3796475" y="130736"/>
              <a:ext cx="8229600" cy="66406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29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77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39844" r="-148" b="-7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174114"/>
                      </a:ext>
                    </a:extLst>
                  </a:tr>
                  <a:tr h="7811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139844" r="-148" b="-6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77490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289623" r="-148" b="-6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148763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393333" r="-148" b="-54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96993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488679" r="-148" b="-44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693479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594286" r="-148" b="-3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676729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687736" r="-148" b="-24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7934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2879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3047360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890476" r="-148" b="-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399139"/>
                      </a:ext>
                    </a:extLst>
                  </a:tr>
                  <a:tr h="3095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" t="-2039216" r="-148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0108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07E6-81E5-E72F-6EDC-3EC7EDAA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2A5-08ED-0FDB-22BE-D1D756D2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Trigonometry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FC14-6020-3822-56AA-FD5AAA033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2339121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B688-C8A8-BEE3-D4B6-4064B8668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77A7AC0-6FE5-B5CD-DB83-8B1FE247A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514856"/>
                  </p:ext>
                </p:extLst>
              </p:nvPr>
            </p:nvGraphicFramePr>
            <p:xfrm>
              <a:off x="123824" y="257579"/>
              <a:ext cx="3657600" cy="60440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𝑐𝑠𝑐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𝑐𝑠𝑐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581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77A7AC0-6FE5-B5CD-DB83-8B1FE247A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514856"/>
                  </p:ext>
                </p:extLst>
              </p:nvPr>
            </p:nvGraphicFramePr>
            <p:xfrm>
              <a:off x="123824" y="257579"/>
              <a:ext cx="3657600" cy="60440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2000" r="-333" b="-18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161702" r="-333" b="-79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258947" r="-333" b="-68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387500" r="-333" b="-643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332558" r="-333" b="-3387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435938" r="-333" b="-241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647170" r="-33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1749020" r="-333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721CC4-0CDA-F402-EBB9-7DDB20BF7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85163"/>
                  </p:ext>
                </p:extLst>
              </p:nvPr>
            </p:nvGraphicFramePr>
            <p:xfrm>
              <a:off x="3838576" y="257579"/>
              <a:ext cx="8321040" cy="63428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210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08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5256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726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132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𝒄𝒔𝒄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721CC4-0CDA-F402-EBB9-7DDB20BF7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85163"/>
                  </p:ext>
                </p:extLst>
              </p:nvPr>
            </p:nvGraphicFramePr>
            <p:xfrm>
              <a:off x="3838576" y="257579"/>
              <a:ext cx="8321040" cy="63428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210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77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39844" r="-146" b="-677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70476" r="-146" b="-7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267925" r="-146" b="-6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7260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327731" r="-146" b="-451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7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535789" r="-146" b="-46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575238" r="-146" b="-32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577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851579" r="-146" b="-14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53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027273" r="-146" b="-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984000" r="-146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9809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AA43-5D52-ACFC-E6AD-F5DEE6BE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8CA359-B211-D8DC-5954-464B422E0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969641"/>
                  </p:ext>
                </p:extLst>
              </p:nvPr>
            </p:nvGraphicFramePr>
            <p:xfrm>
              <a:off x="123824" y="257579"/>
              <a:ext cx="3657600" cy="60440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𝑠𝑒𝑐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𝑠𝑒𝑐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581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8CA359-B211-D8DC-5954-464B422E0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969641"/>
                  </p:ext>
                </p:extLst>
              </p:nvPr>
            </p:nvGraphicFramePr>
            <p:xfrm>
              <a:off x="123824" y="257579"/>
              <a:ext cx="3657600" cy="60440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2000" r="-333" b="-18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161702" r="-333" b="-79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258947" r="-333" b="-68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387500" r="-333" b="-643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332558" r="-333" b="-3387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435938" r="-333" b="-241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647170" r="-33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1749020" r="-333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093EEA8-F6BF-7CFD-83BF-36526F066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077324"/>
                  </p:ext>
                </p:extLst>
              </p:nvPr>
            </p:nvGraphicFramePr>
            <p:xfrm>
              <a:off x="3838576" y="257579"/>
              <a:ext cx="8321040" cy="63428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210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08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5256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726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132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093EEA8-F6BF-7CFD-83BF-36526F066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077324"/>
                  </p:ext>
                </p:extLst>
              </p:nvPr>
            </p:nvGraphicFramePr>
            <p:xfrm>
              <a:off x="3838576" y="257579"/>
              <a:ext cx="8321040" cy="63428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210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77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39844" r="-146" b="-677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70476" r="-146" b="-7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267925" r="-146" b="-6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7260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327731" r="-146" b="-451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7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535789" r="-146" b="-46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575238" r="-146" b="-32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577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851579" r="-146" b="-14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53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027273" r="-146" b="-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" t="-1984000" r="-146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8125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FBE9-FF77-1818-5118-1996B317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748700C-29BE-451F-9A1C-7E1E65BA2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858928"/>
                  </p:ext>
                </p:extLst>
              </p:nvPr>
            </p:nvGraphicFramePr>
            <p:xfrm>
              <a:off x="123824" y="438943"/>
              <a:ext cx="4438651" cy="59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38651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1C6586"/>
                                    </a:solidFill>
                                    <a:latin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1C658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1C658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pt-B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𝐥𝐢𝐦</m:t>
                                        </m:r>
                                      </m:e>
                                      <m:lim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𝒉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𝒄𝒐𝒕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𝒕𝒂𝒏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𝑠𝑖𝑛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5810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400" b="1" i="0" smtClean="0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748700C-29BE-451F-9A1C-7E1E65BA2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858928"/>
                  </p:ext>
                </p:extLst>
              </p:nvPr>
            </p:nvGraphicFramePr>
            <p:xfrm>
              <a:off x="123824" y="438943"/>
              <a:ext cx="4438651" cy="59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38651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4000" r="-274" b="-18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Definition of a Derivative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62766" r="-274" b="-78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4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260000" r="-274" b="-6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39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388636" r="-274" b="-6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333333" r="-274" b="-3310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783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436719" r="-274" b="-2335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5810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715625" r="-274" b="-21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8970464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Trigonometric Properties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79368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731373" r="-274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00546"/>
                      </a:ext>
                    </a:extLst>
                  </a:tr>
                  <a:tr h="30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868000" r="-274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114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1B08068-E770-6013-301C-5E31B1B791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33912" y="436816"/>
              <a:ext cx="7406640" cy="59843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066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2708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536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5256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trike="sngStrike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726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𝑠𝑖𝑛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𝑐𝑜𝑠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132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trike="sngStrike" baseline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trike="sngStrike" baseline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400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2708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464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2751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𝒄𝒔𝒄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1B08068-E770-6013-301C-5E31B1B791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33912" y="436816"/>
              <a:ext cx="7406640" cy="59843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06640">
                      <a:extLst>
                        <a:ext uri="{9D8B030D-6E8A-4147-A177-3AD203B41FA5}">
                          <a16:colId xmlns:a16="http://schemas.microsoft.com/office/drawing/2014/main" val="126619059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Algebraically Substitute Trigonometric Properties and Simplify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4959590"/>
                      </a:ext>
                    </a:extLst>
                  </a:tr>
                  <a:tr h="603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51515" r="-164" b="-846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4847"/>
                      </a:ext>
                    </a:extLst>
                  </a:tr>
                  <a:tr h="603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151515" r="-164" b="-746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208993"/>
                      </a:ext>
                    </a:extLst>
                  </a:tr>
                  <a:tr h="591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254082" r="-164" b="-65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328601"/>
                      </a:ext>
                    </a:extLst>
                  </a:tr>
                  <a:tr h="8169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258955" r="-164" b="-378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404254"/>
                      </a:ext>
                    </a:extLst>
                  </a:tr>
                  <a:tr h="577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506316" r="-164" b="-4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162451"/>
                      </a:ext>
                    </a:extLst>
                  </a:tr>
                  <a:tr h="522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677647" r="-164" b="-38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382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79162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Calculate the Limit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8707257"/>
                      </a:ext>
                    </a:extLst>
                  </a:tr>
                  <a:tr h="522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896471" r="-164" b="-16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098069"/>
                      </a:ext>
                    </a:extLst>
                  </a:tr>
                  <a:tr h="522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984884" r="-164" b="-6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153030"/>
                      </a:ext>
                    </a:extLst>
                  </a:tr>
                  <a:tr h="3095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1829412" r="-164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7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1699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05A4-B671-8066-B62F-72F923F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Trigonometry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5CA1-B0B9-C1AB-0D90-D7C8042A4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3: Derivatives</a:t>
            </a:r>
          </a:p>
        </p:txBody>
      </p:sp>
    </p:spTree>
    <p:extLst>
      <p:ext uri="{BB962C8B-B14F-4D97-AF65-F5344CB8AC3E}">
        <p14:creationId xmlns:p14="http://schemas.microsoft.com/office/powerpoint/2010/main" val="16691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3A213-5559-7C9E-4262-37836DF1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8B7728C-3A37-3C6F-30BF-B862A1458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539882"/>
                  </p:ext>
                </p:extLst>
              </p:nvPr>
            </p:nvGraphicFramePr>
            <p:xfrm>
              <a:off x="6126480" y="2042954"/>
              <a:ext cx="5402643" cy="27720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8B7728C-3A37-3C6F-30BF-B862A1458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539882"/>
                  </p:ext>
                </p:extLst>
              </p:nvPr>
            </p:nvGraphicFramePr>
            <p:xfrm>
              <a:off x="6126480" y="2042954"/>
              <a:ext cx="5402643" cy="27720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65000" r="-225" b="-2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674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48649" r="-225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11142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50820" r="-225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DD04F56-177F-1BBD-12C7-D79240810206}"/>
              </a:ext>
            </a:extLst>
          </p:cNvPr>
          <p:cNvGrpSpPr/>
          <p:nvPr/>
        </p:nvGrpSpPr>
        <p:grpSpPr>
          <a:xfrm>
            <a:off x="-2621345" y="425776"/>
            <a:ext cx="8468520" cy="8506600"/>
            <a:chOff x="-2621345" y="425776"/>
            <a:chExt cx="8468520" cy="8506600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4A97DB52-FB6E-107E-5394-C73A4E50DA7A}"/>
                </a:ext>
              </a:extLst>
            </p:cNvPr>
            <p:cNvGrpSpPr/>
            <p:nvPr/>
          </p:nvGrpSpPr>
          <p:grpSpPr>
            <a:xfrm>
              <a:off x="-2621345" y="702776"/>
              <a:ext cx="8229601" cy="8229600"/>
              <a:chOff x="-2585785" y="1165056"/>
              <a:chExt cx="8229601" cy="82296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F66D269-1BF4-4FCE-0E85-D363530C9058}"/>
                  </a:ext>
                </a:extLst>
              </p:cNvPr>
              <p:cNvGrpSpPr/>
              <p:nvPr/>
            </p:nvGrpSpPr>
            <p:grpSpPr>
              <a:xfrm>
                <a:off x="-2585785" y="1165056"/>
                <a:ext cx="8229601" cy="8229600"/>
                <a:chOff x="35495" y="921216"/>
                <a:chExt cx="8229601" cy="82296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9239981-1CF8-B056-DEC2-CF2B416C8312}"/>
                    </a:ext>
                  </a:extLst>
                </p:cNvPr>
                <p:cNvGrpSpPr/>
                <p:nvPr/>
              </p:nvGrpSpPr>
              <p:grpSpPr>
                <a:xfrm>
                  <a:off x="3693096" y="921216"/>
                  <a:ext cx="4572000" cy="4572000"/>
                  <a:chOff x="2534856" y="1510496"/>
                  <a:chExt cx="4572000" cy="4572000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5274D0A0-E790-B3AC-DDBE-9C76FCE835F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34856" y="1510496"/>
                    <a:ext cx="0" cy="457200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94CA7C75-E5AF-EC86-61AC-8A6D4FF74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4856" y="6082496"/>
                    <a:ext cx="4572000" cy="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6624097-B29F-D10F-6C68-08DA11356A3E}"/>
                    </a:ext>
                  </a:extLst>
                </p:cNvPr>
                <p:cNvGrpSpPr/>
                <p:nvPr/>
              </p:nvGrpSpPr>
              <p:grpSpPr>
                <a:xfrm>
                  <a:off x="35495" y="1835616"/>
                  <a:ext cx="7315200" cy="7315200"/>
                  <a:chOff x="1036320" y="775503"/>
                  <a:chExt cx="7315200" cy="73152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0D46948-AD2F-AE21-DBF8-94BD7EF73CAC}"/>
                      </a:ext>
                    </a:extLst>
                  </p:cNvPr>
                  <p:cNvGrpSpPr/>
                  <p:nvPr/>
                </p:nvGrpSpPr>
                <p:grpSpPr>
                  <a:xfrm>
                    <a:off x="4693920" y="782320"/>
                    <a:ext cx="3657600" cy="3657600"/>
                    <a:chOff x="4693920" y="782320"/>
                    <a:chExt cx="3657600" cy="3657600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3AA89345-07A9-5F40-1AFF-3B041927480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93920" y="782320"/>
                      <a:ext cx="0" cy="36576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E40F22BD-B721-FFAA-1863-9E0F41E199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93920" y="4439920"/>
                      <a:ext cx="3657600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EFE517B8-14EF-B282-3E4E-B4103583BBB2}"/>
                      </a:ext>
                    </a:extLst>
                  </p:cNvPr>
                  <p:cNvSpPr/>
                  <p:nvPr/>
                </p:nvSpPr>
                <p:spPr>
                  <a:xfrm>
                    <a:off x="1036320" y="775503"/>
                    <a:ext cx="7315200" cy="7315200"/>
                  </a:xfrm>
                  <a:prstGeom prst="arc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317AC60-1390-392E-7BC6-42A2DF583A5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536171" y="4440685"/>
                <a:ext cx="365760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A2E2F77-506D-A1B2-8AAF-43F01384DDD8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57414" y="4153268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F0DA367-01B0-D360-B199-6CE9AF51BA05}"/>
                  </a:ext>
                </a:extLst>
              </p:cNvPr>
              <p:cNvCxnSpPr>
                <a:cxnSpLocks/>
              </p:cNvCxnSpPr>
              <p:nvPr/>
            </p:nvCxnSpPr>
            <p:spPr>
              <a:xfrm rot="-1800000">
                <a:off x="826800" y="4819443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29983566-5B92-6DD9-1934-4C8EF055AB9E}"/>
                </a:ext>
              </a:extLst>
            </p:cNvPr>
            <p:cNvSpPr/>
            <p:nvPr/>
          </p:nvSpPr>
          <p:spPr>
            <a:xfrm>
              <a:off x="4350955" y="513440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(1, 0)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E5DBFE0-F591-A6EC-47A8-D7DE21B0808F}"/>
                </a:ext>
              </a:extLst>
            </p:cNvPr>
            <p:cNvSpPr/>
            <p:nvPr/>
          </p:nvSpPr>
          <p:spPr>
            <a:xfrm>
              <a:off x="693352" y="148683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(0, 1)</a:t>
              </a:r>
            </a:p>
          </p:txBody>
        </p:sp>
        <p:sp>
          <p:nvSpPr>
            <p:cNvPr id="1028" name="Isosceles Triangle 1027">
              <a:extLst>
                <a:ext uri="{FF2B5EF4-FFF2-40B4-BE49-F238E27FC236}">
                  <a16:creationId xmlns:a16="http://schemas.microsoft.com/office/drawing/2014/main" id="{60DBB458-EEA9-9AE6-8A9F-F1BBD71CBDBD}"/>
                </a:ext>
              </a:extLst>
            </p:cNvPr>
            <p:cNvSpPr/>
            <p:nvPr/>
          </p:nvSpPr>
          <p:spPr>
            <a:xfrm>
              <a:off x="1036250" y="3432732"/>
              <a:ext cx="3167571" cy="1835227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4A190156-8918-AA52-6E5D-78D7F5C0CE32}"/>
                </a:ext>
              </a:extLst>
            </p:cNvPr>
            <p:cNvCxnSpPr>
              <a:stCxn id="1028" idx="0"/>
            </p:cNvCxnSpPr>
            <p:nvPr/>
          </p:nvCxnSpPr>
          <p:spPr>
            <a:xfrm flipH="1">
              <a:off x="1036234" y="3432732"/>
              <a:ext cx="3167587" cy="10031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9EA685E6-BEC1-976B-111F-E6B7A220F078}"/>
                </a:ext>
              </a:extLst>
            </p:cNvPr>
            <p:cNvCxnSpPr>
              <a:endCxn id="1028" idx="3"/>
            </p:cNvCxnSpPr>
            <p:nvPr/>
          </p:nvCxnSpPr>
          <p:spPr>
            <a:xfrm>
              <a:off x="4203821" y="3432732"/>
              <a:ext cx="0" cy="1835227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46F13ABB-8279-1734-CD9E-9A810EAC1FA6}"/>
                </a:ext>
              </a:extLst>
            </p:cNvPr>
            <p:cNvSpPr/>
            <p:nvPr/>
          </p:nvSpPr>
          <p:spPr>
            <a:xfrm>
              <a:off x="693352" y="5130799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863F5362-4051-CB51-61E2-A9E5E44969A7}"/>
                    </a:ext>
                  </a:extLst>
                </p:cNvPr>
                <p:cNvSpPr txBox="1"/>
                <p:nvPr/>
              </p:nvSpPr>
              <p:spPr>
                <a:xfrm>
                  <a:off x="712336" y="3184907"/>
                  <a:ext cx="328936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863F5362-4051-CB51-61E2-A9E5E4496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36" y="3184907"/>
                  <a:ext cx="328936" cy="495649"/>
                </a:xfrm>
                <a:prstGeom prst="rect">
                  <a:avLst/>
                </a:prstGeom>
                <a:blipFill>
                  <a:blip r:embed="rId3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TextBox 1059">
                  <a:extLst>
                    <a:ext uri="{FF2B5EF4-FFF2-40B4-BE49-F238E27FC236}">
                      <a16:creationId xmlns:a16="http://schemas.microsoft.com/office/drawing/2014/main" id="{5DF327BA-893C-20B9-FD52-F2CB26C7233F}"/>
                    </a:ext>
                  </a:extLst>
                </p:cNvPr>
                <p:cNvSpPr txBox="1"/>
                <p:nvPr/>
              </p:nvSpPr>
              <p:spPr>
                <a:xfrm>
                  <a:off x="3980394" y="5289907"/>
                  <a:ext cx="446854" cy="544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TextBox 1059">
                  <a:extLst>
                    <a:ext uri="{FF2B5EF4-FFF2-40B4-BE49-F238E27FC236}">
                      <a16:creationId xmlns:a16="http://schemas.microsoft.com/office/drawing/2014/main" id="{5DF327BA-893C-20B9-FD52-F2CB26C7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394" y="5289907"/>
                  <a:ext cx="446854" cy="5441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BAD7B10B-F9E4-3A36-2F93-0CE0EC4F9512}"/>
                    </a:ext>
                  </a:extLst>
                </p:cNvPr>
                <p:cNvSpPr/>
                <p:nvPr/>
              </p:nvSpPr>
              <p:spPr>
                <a:xfrm>
                  <a:off x="4202573" y="2743328"/>
                  <a:ext cx="914400" cy="685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b="1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16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BAD7B10B-F9E4-3A36-2F93-0CE0EC4F95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73" y="2743328"/>
                  <a:ext cx="914400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DE3B69D3-DFFF-270F-51B7-5506F5061829}"/>
                    </a:ext>
                  </a:extLst>
                </p:cNvPr>
                <p:cNvSpPr txBox="1"/>
                <p:nvPr/>
              </p:nvSpPr>
              <p:spPr>
                <a:xfrm>
                  <a:off x="1902355" y="4739880"/>
                  <a:ext cx="868828" cy="47654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DE3B69D3-DFFF-270F-51B7-5506F5061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55" y="4739880"/>
                  <a:ext cx="868828" cy="4765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820F10-6121-C69D-3AB8-4320B42CFDB4}"/>
                    </a:ext>
                  </a:extLst>
                </p:cNvPr>
                <p:cNvSpPr txBox="1"/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820F10-6121-C69D-3AB8-4320B42CF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690"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49EC58-1588-C866-F6F9-D696420C93C3}"/>
                    </a:ext>
                  </a:extLst>
                </p:cNvPr>
                <p:cNvSpPr txBox="1"/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49EC58-1588-C866-F6F9-D696420C9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3225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BB6F42-1F19-75CF-05E4-F6D3F1B20108}"/>
              </a:ext>
            </a:extLst>
          </p:cNvPr>
          <p:cNvSpPr txBox="1"/>
          <p:nvPr/>
        </p:nvSpPr>
        <p:spPr>
          <a:xfrm>
            <a:off x="5445504" y="405114"/>
            <a:ext cx="13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Unit Circle</a:t>
            </a:r>
          </a:p>
        </p:txBody>
      </p:sp>
    </p:spTree>
    <p:extLst>
      <p:ext uri="{BB962C8B-B14F-4D97-AF65-F5344CB8AC3E}">
        <p14:creationId xmlns:p14="http://schemas.microsoft.com/office/powerpoint/2010/main" val="2004851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89E5F70-E64E-9A7E-AD7E-74E6FEBC5743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D9B238-0E37-E4AD-7C51-6AD7430B904D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D9B238-0E37-E4AD-7C51-6AD7430B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055355-9AE2-4A53-9C05-274A651641AA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29186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𝒂𝒓𝒄𝒔𝒊𝒏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055355-9AE2-4A53-9C05-274A65164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291863" cy="414537"/>
              </a:xfrm>
              <a:prstGeom prst="rect">
                <a:avLst/>
              </a:prstGeom>
              <a:blipFill>
                <a:blip r:embed="rId3"/>
                <a:stretch>
                  <a:fillRect l="-2037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AB24A-3184-68AE-D7B7-0ED5E625BEBD}"/>
                  </a:ext>
                </a:extLst>
              </p:cNvPr>
              <p:cNvSpPr txBox="1"/>
              <p:nvPr/>
            </p:nvSpPr>
            <p:spPr>
              <a:xfrm>
                <a:off x="2286000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AB24A-3184-68AE-D7B7-0ED5E625B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8611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335DAF-DF07-EEFA-D3A0-DB9FA09DBA45}"/>
                  </a:ext>
                </a:extLst>
              </p:cNvPr>
              <p:cNvSpPr txBox="1"/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335DAF-DF07-EEFA-D3A0-DB9FA09D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A164972-00C9-B5FA-3AA7-DE95863EB1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589595"/>
                  </p:ext>
                </p:extLst>
              </p:nvPr>
            </p:nvGraphicFramePr>
            <p:xfrm>
              <a:off x="7772400" y="365823"/>
              <a:ext cx="4114800" cy="61300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</m:t>
                                    </m:r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A164972-00C9-B5FA-3AA7-DE95863EB1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589595"/>
                  </p:ext>
                </p:extLst>
              </p:nvPr>
            </p:nvGraphicFramePr>
            <p:xfrm>
              <a:off x="7772400" y="365823"/>
              <a:ext cx="4114800" cy="61300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104000" r="-444" b="-18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185455" r="-444" b="-15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314000" r="-444" b="-16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379012" r="-444" b="-767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473171" r="-444" b="-6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540230" r="-444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876000" r="-444" b="-3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945455" r="-444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536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1045455" r="-444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E667695-8B81-A142-F890-90051C8F7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358581"/>
                  </p:ext>
                </p:extLst>
              </p:nvPr>
            </p:nvGraphicFramePr>
            <p:xfrm>
              <a:off x="1948584" y="5029200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E667695-8B81-A142-F890-90051C8F7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358581"/>
                  </p:ext>
                </p:extLst>
              </p:nvPr>
            </p:nvGraphicFramePr>
            <p:xfrm>
              <a:off x="1948584" y="5029200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104000" r="-615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172881" r="-615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272881" r="-61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611554-0BC0-35F7-7072-A6F2FBF1923D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907620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611554-0BC0-35F7-7072-A6F2FBF19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907620" cy="370614"/>
              </a:xfrm>
              <a:prstGeom prst="rect">
                <a:avLst/>
              </a:prstGeom>
              <a:blipFill>
                <a:blip r:embed="rId8"/>
                <a:stretch>
                  <a:fillRect l="-4698" r="-4027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5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ACD23-1188-116F-90D2-C2381B5A5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51339-C008-3203-197C-963596E9BFFB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32392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𝒂𝒓𝒄𝒄𝒐𝒔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51339-C008-3203-197C-963596E9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323923" cy="414537"/>
              </a:xfrm>
              <a:prstGeom prst="rect">
                <a:avLst/>
              </a:prstGeom>
              <a:blipFill>
                <a:blip r:embed="rId2"/>
                <a:stretch>
                  <a:fillRect l="-2018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449A21-FFD6-8864-53A1-041378695A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45507"/>
                  </p:ext>
                </p:extLst>
              </p:nvPr>
            </p:nvGraphicFramePr>
            <p:xfrm>
              <a:off x="7772400" y="365823"/>
              <a:ext cx="4114800" cy="61300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arccos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449A21-FFD6-8864-53A1-041378695A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45507"/>
                  </p:ext>
                </p:extLst>
              </p:nvPr>
            </p:nvGraphicFramePr>
            <p:xfrm>
              <a:off x="7772400" y="365823"/>
              <a:ext cx="4114800" cy="61300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4000" r="-444" b="-18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85455" r="-444" b="-15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14000" r="-444" b="-16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79012" r="-444" b="-767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73171" r="-444" b="-6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40230" r="-444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876000" r="-444" b="-3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945455" r="-444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536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45455" r="-444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61E21E4-00DA-BCE0-C4EA-94546C37AB1D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7C099-96B5-6170-F0F8-C6B3C9DD69EB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7C099-96B5-6170-F0F8-C6B3C9DD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52E7C-E99B-B7CC-C31E-218113D4B922}"/>
                  </a:ext>
                </a:extLst>
              </p:cNvPr>
              <p:cNvSpPr txBox="1"/>
              <p:nvPr/>
            </p:nvSpPr>
            <p:spPr>
              <a:xfrm>
                <a:off x="2286000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52E7C-E99B-B7CC-C31E-218113D4B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86115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EAD204-9C6E-AA1E-E2AA-B3400581A10F}"/>
                  </a:ext>
                </a:extLst>
              </p:cNvPr>
              <p:cNvSpPr txBox="1"/>
              <p:nvPr/>
            </p:nvSpPr>
            <p:spPr>
              <a:xfrm>
                <a:off x="2750119" y="4899581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EAD204-9C6E-AA1E-E2AA-B3400581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19" y="4899581"/>
                <a:ext cx="3690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6F2C842-745C-243B-6F6D-1726DE03E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13108"/>
                  </p:ext>
                </p:extLst>
              </p:nvPr>
            </p:nvGraphicFramePr>
            <p:xfrm>
              <a:off x="5029200" y="2408476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6F2C842-745C-243B-6F6D-1726DE03E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13108"/>
                  </p:ext>
                </p:extLst>
              </p:nvPr>
            </p:nvGraphicFramePr>
            <p:xfrm>
              <a:off x="5029200" y="2408476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104000" r="-61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172881" r="-617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272881" r="-617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25423-91FE-3547-7B53-57F743711A16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915635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𝐜𝐨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25423-91FE-3547-7B53-57F74371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915635" cy="370614"/>
              </a:xfrm>
              <a:prstGeom prst="rect">
                <a:avLst/>
              </a:prstGeom>
              <a:blipFill>
                <a:blip r:embed="rId8"/>
                <a:stretch>
                  <a:fillRect l="-2667" r="-4000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068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48463-1D84-AF77-7391-39B745BC1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583933-F228-4F3A-0405-83577B7F8566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368807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𝒂𝒓𝒄𝒕𝒂𝒏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583933-F228-4F3A-0405-83577B7F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368807" cy="414537"/>
              </a:xfrm>
              <a:prstGeom prst="rect">
                <a:avLst/>
              </a:prstGeom>
              <a:blipFill>
                <a:blip r:embed="rId2"/>
                <a:stretch>
                  <a:fillRect l="-1989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4AF237-89BF-BB0C-9116-87EB4E39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47060"/>
                  </p:ext>
                </p:extLst>
              </p:nvPr>
            </p:nvGraphicFramePr>
            <p:xfrm>
              <a:off x="7772400" y="178974"/>
              <a:ext cx="4114800" cy="65034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</m:t>
                                    </m:r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𝒔𝒆𝒄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𝐭𝐚𝐧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𝒔𝒆𝒄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𝑐𝑜𝑠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ad>
                                                      <m:radPr>
                                                        <m:degHide m:val="on"/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radPr>
                                                      <m:deg/>
                                                      <m:e>
                                                        <m:r>
                                                          <a:rPr lang="en-US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rad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226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4AF237-89BF-BB0C-9116-87EB4E39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47060"/>
                  </p:ext>
                </p:extLst>
              </p:nvPr>
            </p:nvGraphicFramePr>
            <p:xfrm>
              <a:off x="7772400" y="178974"/>
              <a:ext cx="4114800" cy="65034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2000" r="-444" b="-19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83636" r="-444" b="-16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12000" r="-444" b="-17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77778" r="-444" b="-8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71951" r="-444" b="-7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39080" r="-444" b="-591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876000" r="-444" b="-4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942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36774" r="-444" b="-5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500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203659" r="-444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7BFD14-8100-9B67-1B72-A39F5164EAE7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3EA748-74FB-09F8-4E2D-DC5A94E3DCE2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3EA748-74FB-09F8-4E2D-DC5A94E3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293500-654F-47AE-04AC-C6B68EF09994}"/>
                  </a:ext>
                </a:extLst>
              </p:cNvPr>
              <p:cNvSpPr txBox="1"/>
              <p:nvPr/>
            </p:nvSpPr>
            <p:spPr>
              <a:xfrm>
                <a:off x="2750119" y="48995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293500-654F-47AE-04AC-C6B68EF09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19" y="4899582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51E8A-F473-87BE-CF81-7C0DD2A912D9}"/>
                  </a:ext>
                </a:extLst>
              </p:cNvPr>
              <p:cNvSpPr txBox="1"/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51E8A-F473-87BE-CF81-7C0DD2A91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68C0B97-BB26-EC81-8536-B566611C18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1523499"/>
                  </p:ext>
                </p:extLst>
              </p:nvPr>
            </p:nvGraphicFramePr>
            <p:xfrm>
              <a:off x="593530" y="1866893"/>
              <a:ext cx="1972083" cy="1321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68C0B97-BB26-EC81-8536-B566611C18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1523499"/>
                  </p:ext>
                </p:extLst>
              </p:nvPr>
            </p:nvGraphicFramePr>
            <p:xfrm>
              <a:off x="593530" y="1866893"/>
              <a:ext cx="1972083" cy="1321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104000" r="-61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172881" r="-617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277586" r="-617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07BC17-B584-B286-BF24-09819DE1776C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931665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𝒂𝒏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07BC17-B584-B286-BF24-09819DE1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931665" cy="370614"/>
              </a:xfrm>
              <a:prstGeom prst="rect">
                <a:avLst/>
              </a:prstGeom>
              <a:blipFill>
                <a:blip r:embed="rId8"/>
                <a:stretch>
                  <a:fillRect l="-3922" r="-3922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59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F650-AD0B-8BD8-5972-DE0C68D3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6D8930-1383-A0F9-D298-7AF4C2FD6BE7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29186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𝒂𝒓𝒄𝒄𝒔𝒄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𝒄𝒔𝒄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6D8930-1383-A0F9-D298-7AF4C2FD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291863" cy="414537"/>
              </a:xfrm>
              <a:prstGeom prst="rect">
                <a:avLst/>
              </a:prstGeom>
              <a:blipFill>
                <a:blip r:embed="rId2"/>
                <a:stretch>
                  <a:fillRect l="-2037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72E07A8-5778-8250-D735-EB1CCD2AA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491355"/>
                  </p:ext>
                </p:extLst>
              </p:nvPr>
            </p:nvGraphicFramePr>
            <p:xfrm>
              <a:off x="7772400" y="197745"/>
              <a:ext cx="4114800" cy="6463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780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</m:t>
                                    </m:r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𝐜𝐬𝐜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 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4472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–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𝒄𝒔𝒄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𝒄𝒐𝒕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372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𝐜𝐬𝐜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6046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𝒄𝒔𝒄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𝒄𝒐𝒕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086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72E07A8-5778-8250-D735-EB1CCD2AA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491355"/>
                  </p:ext>
                </p:extLst>
              </p:nvPr>
            </p:nvGraphicFramePr>
            <p:xfrm>
              <a:off x="7772400" y="197745"/>
              <a:ext cx="4114800" cy="6463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2000" r="-444" b="-19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83636" r="-444" b="-16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12000" r="-444" b="-17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77778" r="-444" b="-835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71951" r="-444" b="-7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45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39080" r="-444" b="-5839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5288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63953" r="-444" b="-37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722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08403" r="-444" b="-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08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962000" r="-44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4E5D6F-7535-89AE-63A1-150A477E5A12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F38FE-61B7-2256-BF52-E00B1F180551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F38FE-61B7-2256-BF52-E00B1F18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ECBE6-41C4-83DA-0F10-71F2DF213767}"/>
                  </a:ext>
                </a:extLst>
              </p:cNvPr>
              <p:cNvSpPr txBox="1"/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ECBE6-41C4-83DA-0F10-71F2DF21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0B909-AD2D-923F-22C6-3FB944F35C35}"/>
                  </a:ext>
                </a:extLst>
              </p:cNvPr>
              <p:cNvSpPr txBox="1"/>
              <p:nvPr/>
            </p:nvSpPr>
            <p:spPr>
              <a:xfrm>
                <a:off x="2286000" y="2886115"/>
                <a:ext cx="510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0B909-AD2D-923F-22C6-3FB944F3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86115"/>
                <a:ext cx="5102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D45EB0B-87BC-D350-11E4-367B906810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383896"/>
                  </p:ext>
                </p:extLst>
              </p:nvPr>
            </p:nvGraphicFramePr>
            <p:xfrm>
              <a:off x="1948583" y="5029200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D45EB0B-87BC-D350-11E4-367B906810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383896"/>
                  </p:ext>
                </p:extLst>
              </p:nvPr>
            </p:nvGraphicFramePr>
            <p:xfrm>
              <a:off x="1948583" y="5029200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104000" r="-615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172881" r="-615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8" t="-272881" r="-61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A7F76A-DD63-3204-88E0-C1086A769CBA}"/>
              </a:ext>
            </a:extLst>
          </p:cNvPr>
          <p:cNvSpPr txBox="1"/>
          <p:nvPr/>
        </p:nvSpPr>
        <p:spPr>
          <a:xfrm>
            <a:off x="1277332" y="2010651"/>
            <a:ext cx="184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*Hypotenuse is </a:t>
            </a:r>
            <a:r>
              <a:rPr lang="en-US" sz="1400" b="1" i="1" dirty="0">
                <a:solidFill>
                  <a:srgbClr val="FF0000"/>
                </a:solidFill>
              </a:rPr>
              <a:t>ALWAYS</a:t>
            </a:r>
            <a:r>
              <a:rPr lang="en-US" sz="1400" dirty="0">
                <a:solidFill>
                  <a:srgbClr val="FF0000"/>
                </a:solidFill>
              </a:rPr>
              <a:t> positive in the reference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C0A2C-F71D-CF54-E086-B60750FEACC7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902811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𝒔𝒄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C0A2C-F71D-CF54-E086-B60750FE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902811" cy="370614"/>
              </a:xfrm>
              <a:prstGeom prst="rect">
                <a:avLst/>
              </a:prstGeom>
              <a:blipFill>
                <a:blip r:embed="rId8"/>
                <a:stretch>
                  <a:fillRect l="-2703" r="-4054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80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BB2E4-445E-CAE8-D11A-67AC82170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C98B4-FE85-4E1B-E348-76DC45D96619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31109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𝒂𝒓𝒄𝒔𝒆𝒄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C98B4-FE85-4E1B-E348-76DC45D9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311099" cy="414537"/>
              </a:xfrm>
              <a:prstGeom prst="rect">
                <a:avLst/>
              </a:prstGeom>
              <a:blipFill>
                <a:blip r:embed="rId2"/>
                <a:stretch>
                  <a:fillRect l="-2026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E58C6B7-BC1F-42C5-6D0C-1735C3D97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09160"/>
                  </p:ext>
                </p:extLst>
              </p:nvPr>
            </p:nvGraphicFramePr>
            <p:xfrm>
              <a:off x="7772400" y="197745"/>
              <a:ext cx="4114800" cy="6463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780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</m:t>
                                    </m:r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𝐬𝐞𝐜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 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4472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𝒔𝒆𝒄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𝒕𝒂𝒏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372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𝐬𝐞𝐜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6046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𝒔𝒆𝒄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𝒕𝒂𝒏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086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E58C6B7-BC1F-42C5-6D0C-1735C3D97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09160"/>
                  </p:ext>
                </p:extLst>
              </p:nvPr>
            </p:nvGraphicFramePr>
            <p:xfrm>
              <a:off x="7772400" y="197745"/>
              <a:ext cx="4114800" cy="6463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2000" r="-444" b="-19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83636" r="-444" b="-16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12000" r="-444" b="-17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77778" r="-444" b="-835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71951" r="-444" b="-7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45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39080" r="-444" b="-5839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5288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63953" r="-444" b="-37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722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08403" r="-444" b="-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08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962000" r="-44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7B6AB3-7D94-D7DD-D5F6-82AFAC8EDBE1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98C87-CC15-B810-7705-B5BDFE8F814B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98C87-CC15-B810-7705-B5BDFE8F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3836A-ABCE-D78D-D067-2EDA70E975C3}"/>
                  </a:ext>
                </a:extLst>
              </p:cNvPr>
              <p:cNvSpPr txBox="1"/>
              <p:nvPr/>
            </p:nvSpPr>
            <p:spPr>
              <a:xfrm>
                <a:off x="2703202" y="48995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3836A-ABCE-D78D-D067-2EDA70E9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2" y="4899582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DEE70E-DC86-BD65-2B1C-9430D08342A7}"/>
                  </a:ext>
                </a:extLst>
              </p:cNvPr>
              <p:cNvSpPr txBox="1"/>
              <p:nvPr/>
            </p:nvSpPr>
            <p:spPr>
              <a:xfrm>
                <a:off x="2286000" y="2886115"/>
                <a:ext cx="510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DEE70E-DC86-BD65-2B1C-9430D083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86115"/>
                <a:ext cx="5102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44C156B-055F-247E-EE68-2A729A3EF8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74245"/>
                  </p:ext>
                </p:extLst>
              </p:nvPr>
            </p:nvGraphicFramePr>
            <p:xfrm>
              <a:off x="5029200" y="2404872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44C156B-055F-247E-EE68-2A729A3EF8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74245"/>
                  </p:ext>
                </p:extLst>
              </p:nvPr>
            </p:nvGraphicFramePr>
            <p:xfrm>
              <a:off x="5029200" y="2404872"/>
              <a:ext cx="1972083" cy="13246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102000" r="-61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171186" r="-617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7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7" t="-271186" r="-617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E36834-3666-3146-C97D-C414696AC440}"/>
              </a:ext>
            </a:extLst>
          </p:cNvPr>
          <p:cNvSpPr txBox="1"/>
          <p:nvPr/>
        </p:nvSpPr>
        <p:spPr>
          <a:xfrm>
            <a:off x="1277332" y="2010651"/>
            <a:ext cx="184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*Hypotenuse is </a:t>
            </a:r>
            <a:r>
              <a:rPr lang="en-US" sz="1400" b="1" i="1" dirty="0">
                <a:solidFill>
                  <a:srgbClr val="FF0000"/>
                </a:solidFill>
              </a:rPr>
              <a:t>ALWAYS</a:t>
            </a:r>
            <a:r>
              <a:rPr lang="en-US" sz="1400" dirty="0">
                <a:solidFill>
                  <a:srgbClr val="FF0000"/>
                </a:solidFill>
              </a:rPr>
              <a:t> positive in the reference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40199-1BDF-32EB-F6F8-A5AA0DFE884F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915635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𝒔𝒆𝒄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40199-1BDF-32EB-F6F8-A5AA0DFE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915635" cy="370614"/>
              </a:xfrm>
              <a:prstGeom prst="rect">
                <a:avLst/>
              </a:prstGeom>
              <a:blipFill>
                <a:blip r:embed="rId8"/>
                <a:stretch>
                  <a:fillRect l="-2667" r="-4000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55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A4FF-D46A-A15C-9195-3F5F9714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92C74-7DB8-5972-1FD4-0E0D07FB958D}"/>
                  </a:ext>
                </a:extLst>
              </p:cNvPr>
              <p:cNvSpPr txBox="1"/>
              <p:nvPr/>
            </p:nvSpPr>
            <p:spPr>
              <a:xfrm>
                <a:off x="1146338" y="321312"/>
                <a:ext cx="3285451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𝒂𝒓𝒄𝒄𝒐𝒕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 </a:t>
                </a:r>
                <a:r>
                  <a:rPr lang="en-US" b="1" i="1" dirty="0"/>
                  <a:t>or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𝒄𝒐𝒕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92C74-7DB8-5972-1FD4-0E0D07F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8" y="321312"/>
                <a:ext cx="3285451" cy="414537"/>
              </a:xfrm>
              <a:prstGeom prst="rect">
                <a:avLst/>
              </a:prstGeom>
              <a:blipFill>
                <a:blip r:embed="rId2"/>
                <a:stretch>
                  <a:fillRect l="-2041" t="-294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C19C84-13A9-3B35-C83C-B6C94ED16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803341"/>
                  </p:ext>
                </p:extLst>
              </p:nvPr>
            </p:nvGraphicFramePr>
            <p:xfrm>
              <a:off x="7772400" y="245131"/>
              <a:ext cx="4114800" cy="63680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arc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2780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baseline="0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trike="sngStrike" baseline="0" smtClean="0">
                                        <a:latin typeface="Cambria Math" panose="02040503050406030204" pitchFamily="18" charset="0"/>
                                      </a:rPr>
                                      <m:t>arc</m:t>
                                    </m:r>
                                    <m:r>
                                      <a:rPr lang="en-US" sz="1400" b="0" i="1" strike="sngStrike" baseline="0" smtClean="0">
                                        <a:latin typeface="Cambria Math" panose="02040503050406030204" pitchFamily="18" charset="0"/>
                                      </a:rPr>
                                      <m:t>𝑐𝑜𝑡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𝐜𝐨𝐭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𝑐𝑜𝑡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1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4472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𝒄𝒔𝒄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4372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𝐜𝐨𝐭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𝐭𝐚𝐧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2551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6046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𝒄𝒔𝒄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086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40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ra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C19C84-13A9-3B35-C83C-B6C94ED16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803341"/>
                  </p:ext>
                </p:extLst>
              </p:nvPr>
            </p:nvGraphicFramePr>
            <p:xfrm>
              <a:off x="7772400" y="245131"/>
              <a:ext cx="4114800" cy="63680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120461557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Isolate and Solve for ‘x’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4014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4000" r="-444" b="-18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461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85455" r="-444" b="-16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25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14000" r="-444" b="-16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199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3904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Implicit Differentiation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1160435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79012" r="-444" b="-816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98198"/>
                      </a:ext>
                    </a:extLst>
                  </a:tr>
                  <a:tr h="496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73171" r="-444" b="-70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182111"/>
                      </a:ext>
                    </a:extLst>
                  </a:tr>
                  <a:tr h="5332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40230" r="-444" b="-56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0867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00931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Label Triangle Diagram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00988"/>
                      </a:ext>
                    </a:extLst>
                  </a:tr>
                  <a:tr h="543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38202" r="-444" b="-340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6883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14297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sng" dirty="0"/>
                            <a:t>Substitution Using Triangle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5000666"/>
                      </a:ext>
                    </a:extLst>
                  </a:tr>
                  <a:tr h="604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846000" r="-444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206884"/>
                      </a:ext>
                    </a:extLst>
                  </a:tr>
                  <a:tr h="6183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936634" r="-444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95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B8F4DC4-31F7-5674-54F5-617A43C95C01}"/>
              </a:ext>
            </a:extLst>
          </p:cNvPr>
          <p:cNvSpPr/>
          <p:nvPr/>
        </p:nvSpPr>
        <p:spPr>
          <a:xfrm rot="16200000">
            <a:off x="1105826" y="1241982"/>
            <a:ext cx="3657600" cy="36576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8676A-FE97-ED4E-50A2-A04A76F20F14}"/>
                  </a:ext>
                </a:extLst>
              </p:cNvPr>
              <p:cNvSpPr txBox="1"/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8676A-FE97-ED4E-50A2-A04A76F2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05" y="4534405"/>
                <a:ext cx="3690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41D435-4211-175C-973E-04093A27CA03}"/>
                  </a:ext>
                </a:extLst>
              </p:cNvPr>
              <p:cNvSpPr txBox="1"/>
              <p:nvPr/>
            </p:nvSpPr>
            <p:spPr>
              <a:xfrm>
                <a:off x="2750119" y="48995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41D435-4211-175C-973E-04093A27C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19" y="4899582"/>
                <a:ext cx="369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0AE3DE-9B83-4684-76A1-DEFB47BF7EFB}"/>
                  </a:ext>
                </a:extLst>
              </p:cNvPr>
              <p:cNvSpPr txBox="1"/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0AE3DE-9B83-4684-76A1-DEFB47BF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26" y="2886115"/>
                <a:ext cx="3690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168B520-4DE3-26C9-AF3D-108E37CCC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516484"/>
                  </p:ext>
                </p:extLst>
              </p:nvPr>
            </p:nvGraphicFramePr>
            <p:xfrm>
              <a:off x="593530" y="1866893"/>
              <a:ext cx="1972083" cy="1321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190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190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168B520-4DE3-26C9-AF3D-108E37CCC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516484"/>
                  </p:ext>
                </p:extLst>
              </p:nvPr>
            </p:nvGraphicFramePr>
            <p:xfrm>
              <a:off x="593530" y="1866893"/>
              <a:ext cx="1972083" cy="1321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083">
                      <a:extLst>
                        <a:ext uri="{9D8B030D-6E8A-4147-A177-3AD203B41FA5}">
                          <a16:colId xmlns:a16="http://schemas.microsoft.com/office/drawing/2014/main" val="112774178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u="sng" dirty="0"/>
                            <a:t>Pythagorean Theorem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73160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104000" r="-61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037206"/>
                      </a:ext>
                    </a:extLst>
                  </a:tr>
                  <a:tr h="35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172881" r="-617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77861"/>
                      </a:ext>
                    </a:extLst>
                  </a:tr>
                  <a:tr h="35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9" t="-277586" r="-617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08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D350B7-6493-528E-EA57-361397E9ABD3}"/>
                  </a:ext>
                </a:extLst>
              </p:cNvPr>
              <p:cNvSpPr txBox="1"/>
              <p:nvPr/>
            </p:nvSpPr>
            <p:spPr>
              <a:xfrm>
                <a:off x="3119131" y="3255447"/>
                <a:ext cx="894797" cy="37061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𝐜𝐨𝐭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D350B7-6493-528E-EA57-361397E9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31" y="3255447"/>
                <a:ext cx="894797" cy="370614"/>
              </a:xfrm>
              <a:prstGeom prst="rect">
                <a:avLst/>
              </a:prstGeom>
              <a:blipFill>
                <a:blip r:embed="rId8"/>
                <a:stretch>
                  <a:fillRect l="-4110" r="-4795" b="-147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90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CD442-5372-2C56-12C5-354D439D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F43BF-BEA2-8D5A-6055-AEA9BF749373}"/>
              </a:ext>
            </a:extLst>
          </p:cNvPr>
          <p:cNvSpPr txBox="1"/>
          <p:nvPr/>
        </p:nvSpPr>
        <p:spPr>
          <a:xfrm>
            <a:off x="5073191" y="405114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List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820083F-64D6-1C28-C22D-5B45841F6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162277"/>
                  </p:ext>
                </p:extLst>
              </p:nvPr>
            </p:nvGraphicFramePr>
            <p:xfrm>
              <a:off x="2032000" y="926031"/>
              <a:ext cx="8128000" cy="41162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29954198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340237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1839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22176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19823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644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18988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445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87375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3462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282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638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820083F-64D6-1C28-C22D-5B45841F6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162277"/>
                  </p:ext>
                </p:extLst>
              </p:nvPr>
            </p:nvGraphicFramePr>
            <p:xfrm>
              <a:off x="2032000" y="926031"/>
              <a:ext cx="8128000" cy="41162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29954198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340237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1333" r="-100300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1333" r="-300" b="-8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1839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152000" r="-100300" b="-1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152000" r="-300" b="-1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2176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252000" r="-100300" b="-10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252000" r="-300" b="-10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982341"/>
                      </a:ext>
                    </a:extLst>
                  </a:tr>
                  <a:tr h="373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283871" r="-100300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283871" r="-300" b="-7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44762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432727" r="-100300" b="-7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432727" r="-300" b="-7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898835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276415" r="-100300" b="-2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276415" r="-300" b="-2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445308"/>
                      </a:ext>
                    </a:extLst>
                  </a:tr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767308" r="-100300" b="-44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767308" r="-300" b="-44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737535"/>
                      </a:ext>
                    </a:extLst>
                  </a:tr>
                  <a:tr h="319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850943" r="-100300" b="-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850943" r="-300" b="-3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346278"/>
                      </a:ext>
                    </a:extLst>
                  </a:tr>
                  <a:tr h="529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579310" r="-100300" b="-1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579310" r="-300" b="-104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829600"/>
                      </a:ext>
                    </a:extLst>
                  </a:tr>
                  <a:tr h="529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679310" r="-100300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679310" r="-300" b="-4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638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37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1671F-A5FC-B772-CD0C-E3C42A033AE1}"/>
              </a:ext>
            </a:extLst>
          </p:cNvPr>
          <p:cNvSpPr txBox="1"/>
          <p:nvPr/>
        </p:nvSpPr>
        <p:spPr>
          <a:xfrm>
            <a:off x="5073191" y="405114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List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5961C09-9FE6-0218-20DE-44C8734A5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148789"/>
                  </p:ext>
                </p:extLst>
              </p:nvPr>
            </p:nvGraphicFramePr>
            <p:xfrm>
              <a:off x="2032000" y="926031"/>
              <a:ext cx="8128000" cy="56167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29954198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340237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1839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18988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445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994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𝑐𝑠𝑐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3462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73764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𝑐𝑜𝑡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𝑐𝑠𝑐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0968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𝑎𝑟𝑐𝑠𝑖𝑛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6508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𝑎𝑟𝑐𝑐𝑜𝑠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2691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𝑎𝑟𝑐𝑡𝑎𝑛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9113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𝑐𝑠𝑐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𝑎𝑟𝑐𝑐𝑠𝑐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431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𝑎𝑟𝑐𝑠𝑒𝑐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769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𝑐𝑜𝑡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or</a:t>
                          </a:r>
                          <a:r>
                            <a:rPr lang="en-US" sz="1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𝑎𝑟𝑐𝑡𝑎𝑛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236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5961C09-9FE6-0218-20DE-44C8734A5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148789"/>
                  </p:ext>
                </p:extLst>
              </p:nvPr>
            </p:nvGraphicFramePr>
            <p:xfrm>
              <a:off x="2032000" y="926031"/>
              <a:ext cx="8128000" cy="56167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29954198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340237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1333" r="-100300" b="-1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1333" r="-300" b="-1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183937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138182" r="-100300" b="-14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138182" r="-300" b="-14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898835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242593" r="-100300" b="-137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242593" r="-300" b="-137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445308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336364" r="-100300" b="-12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336364" r="-300" b="-124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99464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436364" r="-100300" b="-11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436364" r="-300" b="-114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346278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546296" r="-100300" b="-10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546296" r="-300" b="-106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376458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634545" r="-100300" b="-94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634545" r="-300" b="-94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096825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464368" r="-1003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464368" r="-3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650893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557955" r="-100300" b="-3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557955" r="-300" b="-394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2691675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714815" r="-100300" b="-328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714815" r="-300" b="-328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911304"/>
                      </a:ext>
                    </a:extLst>
                  </a:tr>
                  <a:tr h="555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725275" r="-1003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725275" r="-300" b="-1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043149"/>
                      </a:ext>
                    </a:extLst>
                  </a:tr>
                  <a:tr h="555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816304" r="-100300" b="-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816304" r="-300" b="-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769160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1040741" r="-10030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0" t="-1040741" r="-30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236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25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94DF-F054-D265-941B-569615F4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DB8DCEE-68F8-5A78-A064-73225E6BB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768467"/>
                  </p:ext>
                </p:extLst>
              </p:nvPr>
            </p:nvGraphicFramePr>
            <p:xfrm>
              <a:off x="6126480" y="2003711"/>
              <a:ext cx="5402643" cy="28505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DB8DCEE-68F8-5A78-A064-73225E6BB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768467"/>
                  </p:ext>
                </p:extLst>
              </p:nvPr>
            </p:nvGraphicFramePr>
            <p:xfrm>
              <a:off x="6126480" y="2003711"/>
              <a:ext cx="5402643" cy="28505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675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58559" r="-225" b="-2693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675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58559" r="-225" b="-1693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1129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54301" r="-225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498D37A-995E-EDDE-919B-1F22C5B11BAB}"/>
              </a:ext>
            </a:extLst>
          </p:cNvPr>
          <p:cNvGrpSpPr/>
          <p:nvPr/>
        </p:nvGrpSpPr>
        <p:grpSpPr>
          <a:xfrm>
            <a:off x="-2621345" y="425776"/>
            <a:ext cx="8468520" cy="8506600"/>
            <a:chOff x="-2621345" y="425776"/>
            <a:chExt cx="8468520" cy="8506600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126641EA-6564-0B4B-196C-E240378CF50F}"/>
                </a:ext>
              </a:extLst>
            </p:cNvPr>
            <p:cNvGrpSpPr/>
            <p:nvPr/>
          </p:nvGrpSpPr>
          <p:grpSpPr>
            <a:xfrm>
              <a:off x="-2621345" y="702776"/>
              <a:ext cx="8229601" cy="8229600"/>
              <a:chOff x="-2585785" y="1165056"/>
              <a:chExt cx="8229601" cy="82296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4D5B315-F51F-D7CC-B0B8-F0E68CAD7F61}"/>
                  </a:ext>
                </a:extLst>
              </p:cNvPr>
              <p:cNvGrpSpPr/>
              <p:nvPr/>
            </p:nvGrpSpPr>
            <p:grpSpPr>
              <a:xfrm>
                <a:off x="-2585785" y="1165056"/>
                <a:ext cx="8229601" cy="8229600"/>
                <a:chOff x="35495" y="921216"/>
                <a:chExt cx="8229601" cy="82296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634BA17-18E3-E3E7-BE10-C8B9E08C4ED8}"/>
                    </a:ext>
                  </a:extLst>
                </p:cNvPr>
                <p:cNvGrpSpPr/>
                <p:nvPr/>
              </p:nvGrpSpPr>
              <p:grpSpPr>
                <a:xfrm>
                  <a:off x="3693096" y="921216"/>
                  <a:ext cx="4572000" cy="4572000"/>
                  <a:chOff x="2534856" y="1510496"/>
                  <a:chExt cx="4572000" cy="4572000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97C957F0-A77A-9743-B8DE-715B527CBBF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34856" y="1510496"/>
                    <a:ext cx="0" cy="457200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DDED649-C299-A337-DF38-502DFBB98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4856" y="6082496"/>
                    <a:ext cx="4572000" cy="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DF3DA8B-4279-4115-8004-2BC9BB639965}"/>
                    </a:ext>
                  </a:extLst>
                </p:cNvPr>
                <p:cNvGrpSpPr/>
                <p:nvPr/>
              </p:nvGrpSpPr>
              <p:grpSpPr>
                <a:xfrm>
                  <a:off x="35495" y="1835616"/>
                  <a:ext cx="7315200" cy="7315200"/>
                  <a:chOff x="1036320" y="775503"/>
                  <a:chExt cx="7315200" cy="73152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86CE03F-3580-CDA9-821B-1CBC884DDFEF}"/>
                      </a:ext>
                    </a:extLst>
                  </p:cNvPr>
                  <p:cNvGrpSpPr/>
                  <p:nvPr/>
                </p:nvGrpSpPr>
                <p:grpSpPr>
                  <a:xfrm>
                    <a:off x="4693920" y="782320"/>
                    <a:ext cx="3657600" cy="3657600"/>
                    <a:chOff x="4693920" y="782320"/>
                    <a:chExt cx="3657600" cy="3657600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E5C29C27-D05D-7E07-CAF7-2596DFCE820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93920" y="782320"/>
                      <a:ext cx="0" cy="36576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8A35249D-ADA8-1DC9-7054-99DF5549BB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93920" y="4439920"/>
                      <a:ext cx="3657600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E3C53E73-1AC7-09CC-0E75-E8155ECB7267}"/>
                      </a:ext>
                    </a:extLst>
                  </p:cNvPr>
                  <p:cNvSpPr/>
                  <p:nvPr/>
                </p:nvSpPr>
                <p:spPr>
                  <a:xfrm>
                    <a:off x="1036320" y="775503"/>
                    <a:ext cx="7315200" cy="7315200"/>
                  </a:xfrm>
                  <a:prstGeom prst="arc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6529A4-6FC3-6B6E-462F-10EE91ED968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536171" y="4440685"/>
                <a:ext cx="365760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3EFD46C-CE98-C3CA-AC9E-DEEC4F50D4C0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57414" y="4153268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6EA152-D4E9-9AC0-FFA8-7E5B638EE836}"/>
                  </a:ext>
                </a:extLst>
              </p:cNvPr>
              <p:cNvCxnSpPr>
                <a:cxnSpLocks/>
              </p:cNvCxnSpPr>
              <p:nvPr/>
            </p:nvCxnSpPr>
            <p:spPr>
              <a:xfrm rot="-1800000">
                <a:off x="826800" y="4819443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CA604C32-DD7D-FDA5-2C6D-9B7DD435EFA7}"/>
                </a:ext>
              </a:extLst>
            </p:cNvPr>
            <p:cNvSpPr/>
            <p:nvPr/>
          </p:nvSpPr>
          <p:spPr>
            <a:xfrm>
              <a:off x="4350955" y="513440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(1, 0)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D350BC45-89F0-7DD9-EB6A-5BE967F71ABE}"/>
                </a:ext>
              </a:extLst>
            </p:cNvPr>
            <p:cNvSpPr/>
            <p:nvPr/>
          </p:nvSpPr>
          <p:spPr>
            <a:xfrm>
              <a:off x="693352" y="148683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(0, 1)</a:t>
              </a:r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9CDAA44B-5B30-4C1F-508B-27BD9EE7C702}"/>
                </a:ext>
              </a:extLst>
            </p:cNvPr>
            <p:cNvSpPr/>
            <p:nvPr/>
          </p:nvSpPr>
          <p:spPr>
            <a:xfrm>
              <a:off x="1036244" y="2681646"/>
              <a:ext cx="2586314" cy="2586314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EFBBB37-1E46-31CC-3E21-0B56ACEC9C20}"/>
                </a:ext>
              </a:extLst>
            </p:cNvPr>
            <p:cNvCxnSpPr>
              <a:cxnSpLocks/>
              <a:stCxn id="1029" idx="0"/>
            </p:cNvCxnSpPr>
            <p:nvPr/>
          </p:nvCxnSpPr>
          <p:spPr>
            <a:xfrm flipH="1">
              <a:off x="1036234" y="2681646"/>
              <a:ext cx="2586324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790C473B-667D-D0C4-114E-2F8A892FFFC1}"/>
                </a:ext>
              </a:extLst>
            </p:cNvPr>
            <p:cNvCxnSpPr>
              <a:cxnSpLocks/>
              <a:stCxn id="1029" idx="0"/>
            </p:cNvCxnSpPr>
            <p:nvPr/>
          </p:nvCxnSpPr>
          <p:spPr>
            <a:xfrm>
              <a:off x="3622558" y="2681646"/>
              <a:ext cx="0" cy="260676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BCAF8777-7321-6609-78C4-5E1570746D09}"/>
                </a:ext>
              </a:extLst>
            </p:cNvPr>
            <p:cNvSpPr/>
            <p:nvPr/>
          </p:nvSpPr>
          <p:spPr>
            <a:xfrm>
              <a:off x="693352" y="5130799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B70DAC24-CABE-429A-720C-386CBCB3600C}"/>
                    </a:ext>
                  </a:extLst>
                </p:cNvPr>
                <p:cNvSpPr txBox="1"/>
                <p:nvPr/>
              </p:nvSpPr>
              <p:spPr>
                <a:xfrm>
                  <a:off x="3399131" y="5288410"/>
                  <a:ext cx="446854" cy="544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B70DAC24-CABE-429A-720C-386CBCB3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131" y="5288410"/>
                  <a:ext cx="446854" cy="544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117A682F-20FE-BD1E-7946-CC49FA7CF8CC}"/>
                    </a:ext>
                  </a:extLst>
                </p:cNvPr>
                <p:cNvSpPr txBox="1"/>
                <p:nvPr/>
              </p:nvSpPr>
              <p:spPr>
                <a:xfrm>
                  <a:off x="594418" y="2409231"/>
                  <a:ext cx="446854" cy="544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117A682F-20FE-BD1E-7946-CC49FA7CF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8" y="2409231"/>
                  <a:ext cx="446854" cy="5448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5B55BD8-10CD-4481-7E6D-A69F144DC407}"/>
                    </a:ext>
                  </a:extLst>
                </p:cNvPr>
                <p:cNvSpPr/>
                <p:nvPr/>
              </p:nvSpPr>
              <p:spPr>
                <a:xfrm>
                  <a:off x="3627551" y="1995845"/>
                  <a:ext cx="914400" cy="685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b="1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1600" b="1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b="1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5B55BD8-10CD-4481-7E6D-A69F144DC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51" y="1995845"/>
                  <a:ext cx="914400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03661A1E-B146-C5AD-54B4-F2A19F074B08}"/>
                    </a:ext>
                  </a:extLst>
                </p:cNvPr>
                <p:cNvSpPr txBox="1"/>
                <p:nvPr/>
              </p:nvSpPr>
              <p:spPr>
                <a:xfrm>
                  <a:off x="1642878" y="4698865"/>
                  <a:ext cx="868828" cy="47474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03661A1E-B146-C5AD-54B4-F2A19F074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78" y="4698865"/>
                  <a:ext cx="868828" cy="474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F2EBD22-978E-951C-B7F4-63A0BEF4B109}"/>
                    </a:ext>
                  </a:extLst>
                </p:cNvPr>
                <p:cNvSpPr txBox="1"/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F2EBD22-978E-951C-B7F4-63A0BEF4B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690"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1327FF-7377-6416-388F-7F1EDC70C05D}"/>
                    </a:ext>
                  </a:extLst>
                </p:cNvPr>
                <p:cNvSpPr txBox="1"/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1327FF-7377-6416-388F-7F1EDC70C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3225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8980C8-9216-F3EE-F15C-10324B49DBEA}"/>
              </a:ext>
            </a:extLst>
          </p:cNvPr>
          <p:cNvSpPr txBox="1"/>
          <p:nvPr/>
        </p:nvSpPr>
        <p:spPr>
          <a:xfrm>
            <a:off x="5445504" y="405114"/>
            <a:ext cx="13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Unit Circle</a:t>
            </a:r>
          </a:p>
        </p:txBody>
      </p:sp>
    </p:spTree>
    <p:extLst>
      <p:ext uri="{BB962C8B-B14F-4D97-AF65-F5344CB8AC3E}">
        <p14:creationId xmlns:p14="http://schemas.microsoft.com/office/powerpoint/2010/main" val="240069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2C16-8FB5-A249-81DC-D7851A4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16D4C70-CF95-2B39-A090-FE12D7965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931673"/>
                  </p:ext>
                </p:extLst>
              </p:nvPr>
            </p:nvGraphicFramePr>
            <p:xfrm>
              <a:off x="6126480" y="2042954"/>
              <a:ext cx="5402643" cy="27720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16D4C70-CF95-2B39-A090-FE12D7965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931673"/>
                  </p:ext>
                </p:extLst>
              </p:nvPr>
            </p:nvGraphicFramePr>
            <p:xfrm>
              <a:off x="6126480" y="2042954"/>
              <a:ext cx="5402643" cy="27720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2643">
                      <a:extLst>
                        <a:ext uri="{9D8B030D-6E8A-4147-A177-3AD203B41FA5}">
                          <a16:colId xmlns:a16="http://schemas.microsoft.com/office/drawing/2014/main" val="239848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Trigonometric Unit Circle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7671050"/>
                      </a:ext>
                    </a:extLst>
                  </a:tr>
                  <a:tr h="674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58559" r="-225" b="-2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9974114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76000" r="-22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916840"/>
                      </a:ext>
                    </a:extLst>
                  </a:tr>
                  <a:tr h="11142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" t="-150820" r="-225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17885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FA3051-3E59-31FB-3CD5-71F21C05B688}"/>
              </a:ext>
            </a:extLst>
          </p:cNvPr>
          <p:cNvGrpSpPr/>
          <p:nvPr/>
        </p:nvGrpSpPr>
        <p:grpSpPr>
          <a:xfrm>
            <a:off x="-2621345" y="425776"/>
            <a:ext cx="8468520" cy="8506600"/>
            <a:chOff x="-2621345" y="425776"/>
            <a:chExt cx="8468520" cy="8506600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E31B098-293C-E70B-EB61-AC96EECFE24F}"/>
                </a:ext>
              </a:extLst>
            </p:cNvPr>
            <p:cNvGrpSpPr/>
            <p:nvPr/>
          </p:nvGrpSpPr>
          <p:grpSpPr>
            <a:xfrm>
              <a:off x="-2621345" y="702776"/>
              <a:ext cx="8229601" cy="8229600"/>
              <a:chOff x="-2585785" y="1165056"/>
              <a:chExt cx="8229601" cy="82296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7AD329-B756-998B-E0F5-D4D54B82BDA5}"/>
                  </a:ext>
                </a:extLst>
              </p:cNvPr>
              <p:cNvGrpSpPr/>
              <p:nvPr/>
            </p:nvGrpSpPr>
            <p:grpSpPr>
              <a:xfrm>
                <a:off x="-2585785" y="1165056"/>
                <a:ext cx="8229601" cy="8229600"/>
                <a:chOff x="35495" y="921216"/>
                <a:chExt cx="8229601" cy="82296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57DB4F1-7CF1-9323-A06E-8208A7E8E853}"/>
                    </a:ext>
                  </a:extLst>
                </p:cNvPr>
                <p:cNvGrpSpPr/>
                <p:nvPr/>
              </p:nvGrpSpPr>
              <p:grpSpPr>
                <a:xfrm>
                  <a:off x="3693096" y="921216"/>
                  <a:ext cx="4572000" cy="4572000"/>
                  <a:chOff x="2534856" y="1510496"/>
                  <a:chExt cx="4572000" cy="4572000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FEAA1E3-F749-CB74-F4FB-72129A7D75C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534856" y="1510496"/>
                    <a:ext cx="0" cy="457200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F88B4071-4EC3-23A4-0B01-7010A315D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4856" y="6082496"/>
                    <a:ext cx="4572000" cy="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4AF1ABB-5DC5-9C87-0974-EC8FD1CA6C86}"/>
                    </a:ext>
                  </a:extLst>
                </p:cNvPr>
                <p:cNvGrpSpPr/>
                <p:nvPr/>
              </p:nvGrpSpPr>
              <p:grpSpPr>
                <a:xfrm>
                  <a:off x="35495" y="1835616"/>
                  <a:ext cx="7315200" cy="7315200"/>
                  <a:chOff x="1036320" y="775503"/>
                  <a:chExt cx="7315200" cy="73152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EA67400-234E-4DE6-4F8C-8D4D81C6D78F}"/>
                      </a:ext>
                    </a:extLst>
                  </p:cNvPr>
                  <p:cNvGrpSpPr/>
                  <p:nvPr/>
                </p:nvGrpSpPr>
                <p:grpSpPr>
                  <a:xfrm>
                    <a:off x="4693920" y="782320"/>
                    <a:ext cx="3657600" cy="3657600"/>
                    <a:chOff x="4693920" y="782320"/>
                    <a:chExt cx="3657600" cy="3657600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C3762F8E-54A8-4489-4879-94B10EC381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93920" y="782320"/>
                      <a:ext cx="0" cy="36576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0B49A0F1-69D3-6F93-C781-8106D9441D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93920" y="4439920"/>
                      <a:ext cx="3657600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2DDB0EAD-A7E7-47B1-9411-96CA4B013E8A}"/>
                      </a:ext>
                    </a:extLst>
                  </p:cNvPr>
                  <p:cNvSpPr/>
                  <p:nvPr/>
                </p:nvSpPr>
                <p:spPr>
                  <a:xfrm>
                    <a:off x="1036320" y="775503"/>
                    <a:ext cx="7315200" cy="7315200"/>
                  </a:xfrm>
                  <a:prstGeom prst="arc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FE57837-957A-4886-2F46-ECAEB06604BB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536171" y="4440685"/>
                <a:ext cx="365760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27522B-E3D8-151C-7118-F97F2AB035B9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57414" y="4153268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5C399B-59F4-44E2-3BF7-744C701CCB2E}"/>
                  </a:ext>
                </a:extLst>
              </p:cNvPr>
              <p:cNvCxnSpPr>
                <a:cxnSpLocks/>
              </p:cNvCxnSpPr>
              <p:nvPr/>
            </p:nvCxnSpPr>
            <p:spPr>
              <a:xfrm rot="-1800000">
                <a:off x="826800" y="4819443"/>
                <a:ext cx="36576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8B40CEA9-02A1-D708-1FEE-677B954C0DB9}"/>
                </a:ext>
              </a:extLst>
            </p:cNvPr>
            <p:cNvSpPr/>
            <p:nvPr/>
          </p:nvSpPr>
          <p:spPr>
            <a:xfrm>
              <a:off x="4350955" y="513440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(1, 0)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6303ADB-7508-A740-DDEF-21324D80406C}"/>
                </a:ext>
              </a:extLst>
            </p:cNvPr>
            <p:cNvSpPr/>
            <p:nvPr/>
          </p:nvSpPr>
          <p:spPr>
            <a:xfrm>
              <a:off x="693352" y="1486832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(0, 1)</a:t>
              </a:r>
            </a:p>
          </p:txBody>
        </p:sp>
        <p:sp>
          <p:nvSpPr>
            <p:cNvPr id="1030" name="Isosceles Triangle 1029">
              <a:extLst>
                <a:ext uri="{FF2B5EF4-FFF2-40B4-BE49-F238E27FC236}">
                  <a16:creationId xmlns:a16="http://schemas.microsoft.com/office/drawing/2014/main" id="{4A213420-7D98-3E74-28A5-678545F45A55}"/>
                </a:ext>
              </a:extLst>
            </p:cNvPr>
            <p:cNvSpPr/>
            <p:nvPr/>
          </p:nvSpPr>
          <p:spPr>
            <a:xfrm>
              <a:off x="1036234" y="2107199"/>
              <a:ext cx="1828798" cy="316076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3358C4F-801C-7791-F147-EA20707ABA28}"/>
                </a:ext>
              </a:extLst>
            </p:cNvPr>
            <p:cNvCxnSpPr>
              <a:cxnSpLocks/>
              <a:stCxn id="1030" idx="0"/>
            </p:cNvCxnSpPr>
            <p:nvPr/>
          </p:nvCxnSpPr>
          <p:spPr>
            <a:xfrm flipH="1">
              <a:off x="1036234" y="2107199"/>
              <a:ext cx="1828798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F371CDA2-DB14-971A-C218-1AF5C25CF7BD}"/>
                </a:ext>
              </a:extLst>
            </p:cNvPr>
            <p:cNvCxnSpPr/>
            <p:nvPr/>
          </p:nvCxnSpPr>
          <p:spPr>
            <a:xfrm>
              <a:off x="2865032" y="2107199"/>
              <a:ext cx="0" cy="3167577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712B9515-3CF6-1CD2-19AB-A51FA1065D61}"/>
                </a:ext>
              </a:extLst>
            </p:cNvPr>
            <p:cNvSpPr/>
            <p:nvPr/>
          </p:nvSpPr>
          <p:spPr>
            <a:xfrm>
              <a:off x="693352" y="5130799"/>
              <a:ext cx="6858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(0, 0)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3638990D-6BD4-5268-D859-7079C4B4D768}"/>
                    </a:ext>
                  </a:extLst>
                </p:cNvPr>
                <p:cNvSpPr txBox="1"/>
                <p:nvPr/>
              </p:nvSpPr>
              <p:spPr>
                <a:xfrm>
                  <a:off x="2700585" y="5288410"/>
                  <a:ext cx="328936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3638990D-6BD4-5268-D859-7079C4B4D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585" y="5288410"/>
                  <a:ext cx="328936" cy="495649"/>
                </a:xfrm>
                <a:prstGeom prst="rect">
                  <a:avLst/>
                </a:prstGeom>
                <a:blipFill>
                  <a:blip r:embed="rId3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TextBox 1060">
                  <a:extLst>
                    <a:ext uri="{FF2B5EF4-FFF2-40B4-BE49-F238E27FC236}">
                      <a16:creationId xmlns:a16="http://schemas.microsoft.com/office/drawing/2014/main" id="{FF8747A8-D0FD-65B3-70E6-E93D64C9ABD2}"/>
                    </a:ext>
                  </a:extLst>
                </p:cNvPr>
                <p:cNvSpPr txBox="1"/>
                <p:nvPr/>
              </p:nvSpPr>
              <p:spPr>
                <a:xfrm>
                  <a:off x="594418" y="1839727"/>
                  <a:ext cx="446854" cy="544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TextBox 1060">
                  <a:extLst>
                    <a:ext uri="{FF2B5EF4-FFF2-40B4-BE49-F238E27FC236}">
                      <a16:creationId xmlns:a16="http://schemas.microsoft.com/office/drawing/2014/main" id="{FF8747A8-D0FD-65B3-70E6-E93D64C9A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8" y="1839727"/>
                  <a:ext cx="446854" cy="5441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0148FE58-01C4-1DD6-B549-1520FEB1073B}"/>
                    </a:ext>
                  </a:extLst>
                </p:cNvPr>
                <p:cNvSpPr/>
                <p:nvPr/>
              </p:nvSpPr>
              <p:spPr>
                <a:xfrm>
                  <a:off x="2870047" y="1417991"/>
                  <a:ext cx="914400" cy="685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16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b="1" i="1" smtClean="0">
                                        <a:solidFill>
                                          <a:schemeClr val="accent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0148FE58-01C4-1DD6-B549-1520FEB10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047" y="1417991"/>
                  <a:ext cx="914400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D877A9D6-5614-047F-7FB8-32CBA1BD93BA}"/>
                    </a:ext>
                  </a:extLst>
                </p:cNvPr>
                <p:cNvSpPr txBox="1"/>
                <p:nvPr/>
              </p:nvSpPr>
              <p:spPr>
                <a:xfrm>
                  <a:off x="1418981" y="4677924"/>
                  <a:ext cx="868828" cy="47654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D877A9D6-5614-047F-7FB8-32CBA1BD9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981" y="4677924"/>
                  <a:ext cx="868828" cy="4765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956FA0-297F-06E2-E195-0E9ED6608042}"/>
                    </a:ext>
                  </a:extLst>
                </p:cNvPr>
                <p:cNvSpPr txBox="1"/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956FA0-297F-06E2-E195-0E9ED6608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639" y="5128120"/>
                  <a:ext cx="1795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690"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C782538-7988-213D-6E9D-4A0D7D5D076E}"/>
                    </a:ext>
                  </a:extLst>
                </p:cNvPr>
                <p:cNvSpPr txBox="1"/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C782538-7988-213D-6E9D-4A0D7D5D0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88" y="425776"/>
                  <a:ext cx="18434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3225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EEEB72-4877-2B84-0BF1-43444B9B55E9}"/>
              </a:ext>
            </a:extLst>
          </p:cNvPr>
          <p:cNvSpPr txBox="1"/>
          <p:nvPr/>
        </p:nvSpPr>
        <p:spPr>
          <a:xfrm>
            <a:off x="5445504" y="405114"/>
            <a:ext cx="13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Unit Circle</a:t>
            </a:r>
          </a:p>
        </p:txBody>
      </p:sp>
    </p:spTree>
    <p:extLst>
      <p:ext uri="{BB962C8B-B14F-4D97-AF65-F5344CB8AC3E}">
        <p14:creationId xmlns:p14="http://schemas.microsoft.com/office/powerpoint/2010/main" val="382943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980F7-3B20-9386-26FA-654C3B883801}"/>
              </a:ext>
            </a:extLst>
          </p:cNvPr>
          <p:cNvSpPr txBox="1"/>
          <p:nvPr/>
        </p:nvSpPr>
        <p:spPr>
          <a:xfrm>
            <a:off x="5445504" y="405114"/>
            <a:ext cx="13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Unit Circle</a:t>
            </a:r>
          </a:p>
        </p:txBody>
      </p:sp>
      <p:pic>
        <p:nvPicPr>
          <p:cNvPr id="1026" name="Picture 2" descr="Unit Circle: Over 88,968 Royalty-Free Licensable Stock Illustrations &amp;  Drawings | Shutterstock">
            <a:extLst>
              <a:ext uri="{FF2B5EF4-FFF2-40B4-BE49-F238E27FC236}">
                <a16:creationId xmlns:a16="http://schemas.microsoft.com/office/drawing/2014/main" id="{42A22050-44B8-38B7-0D9C-C878BBF6A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-526" b="6966"/>
          <a:stretch/>
        </p:blipFill>
        <p:spPr bwMode="auto">
          <a:xfrm>
            <a:off x="3351283" y="966486"/>
            <a:ext cx="54894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4409-6ECE-F05A-3BB5-1FCF8D0D2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3D70700-CF9F-BDC9-1C70-59F7C2C51668}"/>
              </a:ext>
            </a:extLst>
          </p:cNvPr>
          <p:cNvSpPr txBox="1"/>
          <p:nvPr/>
        </p:nvSpPr>
        <p:spPr>
          <a:xfrm>
            <a:off x="4682632" y="405114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Transformation Identities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F45E93-0A7B-5121-20A6-118184113CA5}"/>
              </a:ext>
            </a:extLst>
          </p:cNvPr>
          <p:cNvGrpSpPr/>
          <p:nvPr/>
        </p:nvGrpSpPr>
        <p:grpSpPr>
          <a:xfrm>
            <a:off x="554217" y="1573618"/>
            <a:ext cx="5492972" cy="4233278"/>
            <a:chOff x="3487917" y="1596993"/>
            <a:chExt cx="5492972" cy="42332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1013A5-A8A0-433F-F3BA-19BC40FAF928}"/>
                </a:ext>
              </a:extLst>
            </p:cNvPr>
            <p:cNvGrpSpPr/>
            <p:nvPr/>
          </p:nvGrpSpPr>
          <p:grpSpPr>
            <a:xfrm>
              <a:off x="3487917" y="1596993"/>
              <a:ext cx="5492972" cy="3664014"/>
              <a:chOff x="693399" y="1406493"/>
              <a:chExt cx="5492972" cy="366401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46C9ABD-0390-EA9F-6DE5-C0FB3D6F1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3399" y="1406493"/>
                <a:ext cx="5492972" cy="36640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47CB5DB-89A8-37D1-1DA3-ABF0E7BE5A1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643" y="1975757"/>
                    <a:ext cx="783740" cy="3692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rgbClr val="A02B9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rgbClr val="A02B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rgbClr val="A02B9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400" b="1" i="1" smtClean="0">
                              <a:solidFill>
                                <a:srgbClr val="A02B9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solidFill>
                                <a:srgbClr val="A02B9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A02B93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solidFill>
                                <a:srgbClr val="A02B93"/>
                              </a:solidFill>
                              <a:latin typeface="Cambria Math" panose="02040503050406030204" pitchFamily="18" charset="0"/>
                            </a:rPr>
                            <m:t>𝟓𝟕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A02B9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47CB5DB-89A8-37D1-1DA3-ABF0E7BE5A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643" y="1975757"/>
                    <a:ext cx="783740" cy="3692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76" r="-46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15369D1-58FA-E6B9-8FFF-B6B25377A5AA}"/>
                    </a:ext>
                  </a:extLst>
                </p:cNvPr>
                <p:cNvSpPr txBox="1"/>
                <p:nvPr/>
              </p:nvSpPr>
              <p:spPr>
                <a:xfrm>
                  <a:off x="3972758" y="5370530"/>
                  <a:ext cx="4523290" cy="459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SINE and COSINE are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, or </a:t>
                  </a:r>
                  <a14:m>
                    <m:oMath xmlns:m="http://schemas.openxmlformats.org/officeDocument/2006/math"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, out of phase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15369D1-58FA-E6B9-8FFF-B6B25377A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58" y="5370530"/>
                  <a:ext cx="4523290" cy="459741"/>
                </a:xfrm>
                <a:prstGeom prst="rect">
                  <a:avLst/>
                </a:prstGeom>
                <a:blipFill>
                  <a:blip r:embed="rId5"/>
                  <a:stretch>
                    <a:fillRect l="-1078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5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3894</Words>
  <Application>Microsoft Office PowerPoint</Application>
  <PresentationFormat>Widescreen</PresentationFormat>
  <Paragraphs>950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Aptos</vt:lpstr>
      <vt:lpstr>Aptos Display</vt:lpstr>
      <vt:lpstr>Aptos Narrow</vt:lpstr>
      <vt:lpstr>Arial</vt:lpstr>
      <vt:lpstr>Cambria Math</vt:lpstr>
      <vt:lpstr>Office Theme</vt:lpstr>
      <vt:lpstr>Chapter 3</vt:lpstr>
      <vt:lpstr>Pre-Calculus  Principles and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Products and Quotients</vt:lpstr>
      <vt:lpstr>PowerPoint Presentation</vt:lpstr>
      <vt:lpstr>PowerPoint Presentation</vt:lpstr>
      <vt:lpstr>PowerPoint Presentation</vt:lpstr>
      <vt:lpstr>Logarithms</vt:lpstr>
      <vt:lpstr>PowerPoint Presentation</vt:lpstr>
      <vt:lpstr>PowerPoint Presentation</vt:lpstr>
      <vt:lpstr>Trigonometry</vt:lpstr>
      <vt:lpstr>PowerPoint Presentation</vt:lpstr>
      <vt:lpstr>PowerPoint Presentation</vt:lpstr>
      <vt:lpstr>PowerPoint Presentation</vt:lpstr>
      <vt:lpstr>Reciprocal Trigonometry</vt:lpstr>
      <vt:lpstr>PowerPoint Presentation</vt:lpstr>
      <vt:lpstr>PowerPoint Presentation</vt:lpstr>
      <vt:lpstr>PowerPoint Presentation</vt:lpstr>
      <vt:lpstr>Inverse Trigonometry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30</cp:revision>
  <dcterms:created xsi:type="dcterms:W3CDTF">2025-01-15T01:11:54Z</dcterms:created>
  <dcterms:modified xsi:type="dcterms:W3CDTF">2025-01-29T14:18:34Z</dcterms:modified>
</cp:coreProperties>
</file>