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1049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FEE73-AC0B-7AAB-071E-A9BC6A388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AA3896-52E7-8CFE-2BEA-26E00FACD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F3771-D54D-8CD5-433D-DFFD2947C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F846-D370-4199-8F77-BCFD7814DABF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373F3-4DAD-F370-2ED6-38E86775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1BB67-6C31-6E30-82ED-41A4B39C8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B8EE-34D6-416A-AA04-B2E341E0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325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9782E-7256-C1DB-2FED-C9BFEF2B8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E496F6-9F4C-9597-4E47-B4324E3653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C72DB-06D5-78EE-3D31-7BE18AC93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F846-D370-4199-8F77-BCFD7814DABF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12436-849A-A39C-A157-8F62B8EF7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37B0C-494B-4A8F-9790-D51E62E80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B8EE-34D6-416A-AA04-B2E341E0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13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8BCB20-FF10-FE14-7B72-B404B01AD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11E10-ABD9-2F10-7F32-785C3AE920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E6FD5-965D-1022-9829-21290AF6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F846-D370-4199-8F77-BCFD7814DABF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30CCF9-8AEF-08C9-07D5-68D13509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0C3982-0435-40B2-EE5C-C50D4D0EB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B8EE-34D6-416A-AA04-B2E341E0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065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07CA2A-8F42-A0E1-88DB-D4A63B07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A4D10-5A8A-1331-F4BC-EB117C8D9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92EB3-4BA0-4728-2B81-7E9B43FA6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F846-D370-4199-8F77-BCFD7814DABF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2D7A1-6880-72AF-3D05-61F1297ED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3E49F3-BF35-C6C4-3425-370821565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B8EE-34D6-416A-AA04-B2E341E0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59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7AB1-DF02-9481-A0FC-2AAADBFC9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4ECE4-4E2C-E328-8F0E-B36F95E05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EB603-B996-5170-4F8F-3225A433AB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F846-D370-4199-8F77-BCFD7814DABF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C87B1-2878-D309-69B1-8F44C908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707BA-2728-9A09-F8EC-B72778B9E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B8EE-34D6-416A-AA04-B2E341E0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090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18348-A625-A9CA-7DBB-4766A6270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C88AA-D870-098D-0B56-22A5229818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7760B-CEE3-3260-EEA8-A7B987FBBF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97874E-0E68-7155-C843-545A51DCD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F846-D370-4199-8F77-BCFD7814DABF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2D6BB2-B8A5-DCC8-B303-9F67EF1EA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D51EB-014D-0488-3670-95E0EBABE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B8EE-34D6-416A-AA04-B2E341E0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00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5B040-2D94-F854-8E72-28C47177A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5A869D-7CD1-142E-0E41-0B265DD617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F3B605-03A9-76FD-C4CD-E18807EA8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BE449F-2E50-A679-0CB6-7DD8628B40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732C73-238A-EEC9-9445-0F815E094B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9DCC70-E358-64FF-14BE-E8057011A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F846-D370-4199-8F77-BCFD7814DABF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D85E46-A1B9-4EE5-AAD8-99DE1AE52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BC5A45-D2EB-0A37-EC2D-1ED9E69BC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B8EE-34D6-416A-AA04-B2E341E0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646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7198C-EE0B-92C9-DA88-A02F1C0E2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5EBF0C-24A6-B14A-D047-57F832334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F846-D370-4199-8F77-BCFD7814DABF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BC4379-3781-302B-71C3-A7F737F99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6F0CB-35EB-39AA-8E10-CAF006FBD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B8EE-34D6-416A-AA04-B2E341E0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49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E85F7C-3BD7-29D5-FB6E-4AE7F257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F846-D370-4199-8F77-BCFD7814DABF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D8409A-10B4-D426-28D0-1A76D2E37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846EF2-532F-8A37-7CBA-F2C0F8997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B8EE-34D6-416A-AA04-B2E341E0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909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25637-2B1D-EA68-B766-99A29487F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8E8D9-A789-22A5-5632-2FC5FBCCB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8C0B09-4F5E-A30E-9BBD-2CA2B203D5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B73C2-B6F9-4982-033F-8573550FD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F846-D370-4199-8F77-BCFD7814DABF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EB1D42-9CC4-6FAE-DC0C-A7710763E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34236-0D99-810F-26ED-DC8308C4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B8EE-34D6-416A-AA04-B2E341E0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795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D8699-1B1C-ECF4-EBC3-57A4FA4FD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AC52A7-58FC-3A6A-407A-4C716D6D9A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F7E24-B2CE-C971-1BD1-759A11A9F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8B70BE-6F03-B342-4917-F9EFC94B4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F846-D370-4199-8F77-BCFD7814DABF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AAD75-7E81-AD9B-E89B-AC6A9B0FD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5CE303-3BF8-8F05-85BD-4027AD694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3B8EE-34D6-416A-AA04-B2E341E0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748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AB7CF3-5D3E-4726-52A5-3D3481058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74074-16D8-B747-D981-51161F623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0193C-8649-719E-A1AB-FEF8ECA081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FBF846-D370-4199-8F77-BCFD7814DABF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B3E008-F558-CB03-0027-65854943A3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B3E21-958F-CE7F-E367-99F6DB0B8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03B8EE-34D6-416A-AA04-B2E341E03C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6609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2E05662-F2F4-9EDC-29D4-31DE1F8E961B}"/>
              </a:ext>
            </a:extLst>
          </p:cNvPr>
          <p:cNvSpPr/>
          <p:nvPr/>
        </p:nvSpPr>
        <p:spPr>
          <a:xfrm>
            <a:off x="2895600" y="228600"/>
            <a:ext cx="6400800" cy="6400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3F4319-E2C7-22CC-C072-409F19AFE2BB}"/>
              </a:ext>
            </a:extLst>
          </p:cNvPr>
          <p:cNvSpPr/>
          <p:nvPr/>
        </p:nvSpPr>
        <p:spPr>
          <a:xfrm>
            <a:off x="2895600" y="1143000"/>
            <a:ext cx="13716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4000" b="1" dirty="0"/>
              <a:t>TRANSMITTER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50B725-3173-DB26-6511-C0C2DD6A87D2}"/>
              </a:ext>
            </a:extLst>
          </p:cNvPr>
          <p:cNvSpPr/>
          <p:nvPr/>
        </p:nvSpPr>
        <p:spPr>
          <a:xfrm>
            <a:off x="7932658" y="1143000"/>
            <a:ext cx="13716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4000" b="1" dirty="0"/>
              <a:t>RECEIVER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8DCC78A-B4FE-088F-5277-29218794E8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1217667"/>
              </p:ext>
            </p:extLst>
          </p:nvPr>
        </p:nvGraphicFramePr>
        <p:xfrm>
          <a:off x="4263270" y="2077539"/>
          <a:ext cx="366153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076">
                  <a:extLst>
                    <a:ext uri="{9D8B030D-6E8A-4147-A177-3AD203B41FA5}">
                      <a16:colId xmlns:a16="http://schemas.microsoft.com/office/drawing/2014/main" val="3640294144"/>
                    </a:ext>
                  </a:extLst>
                </a:gridCol>
                <a:gridCol w="523076">
                  <a:extLst>
                    <a:ext uri="{9D8B030D-6E8A-4147-A177-3AD203B41FA5}">
                      <a16:colId xmlns:a16="http://schemas.microsoft.com/office/drawing/2014/main" val="3493872851"/>
                    </a:ext>
                  </a:extLst>
                </a:gridCol>
                <a:gridCol w="523076">
                  <a:extLst>
                    <a:ext uri="{9D8B030D-6E8A-4147-A177-3AD203B41FA5}">
                      <a16:colId xmlns:a16="http://schemas.microsoft.com/office/drawing/2014/main" val="2705474910"/>
                    </a:ext>
                  </a:extLst>
                </a:gridCol>
                <a:gridCol w="523076">
                  <a:extLst>
                    <a:ext uri="{9D8B030D-6E8A-4147-A177-3AD203B41FA5}">
                      <a16:colId xmlns:a16="http://schemas.microsoft.com/office/drawing/2014/main" val="1585998023"/>
                    </a:ext>
                  </a:extLst>
                </a:gridCol>
                <a:gridCol w="523076">
                  <a:extLst>
                    <a:ext uri="{9D8B030D-6E8A-4147-A177-3AD203B41FA5}">
                      <a16:colId xmlns:a16="http://schemas.microsoft.com/office/drawing/2014/main" val="790242832"/>
                    </a:ext>
                  </a:extLst>
                </a:gridCol>
                <a:gridCol w="523076">
                  <a:extLst>
                    <a:ext uri="{9D8B030D-6E8A-4147-A177-3AD203B41FA5}">
                      <a16:colId xmlns:a16="http://schemas.microsoft.com/office/drawing/2014/main" val="3503906417"/>
                    </a:ext>
                  </a:extLst>
                </a:gridCol>
                <a:gridCol w="523076">
                  <a:extLst>
                    <a:ext uri="{9D8B030D-6E8A-4147-A177-3AD203B41FA5}">
                      <a16:colId xmlns:a16="http://schemas.microsoft.com/office/drawing/2014/main" val="3667229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2593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CEC8838-362D-9100-F83E-0DA2E657A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5920366"/>
              </p:ext>
            </p:extLst>
          </p:nvPr>
        </p:nvGraphicFramePr>
        <p:xfrm>
          <a:off x="4263270" y="4236991"/>
          <a:ext cx="3661532" cy="487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076">
                  <a:extLst>
                    <a:ext uri="{9D8B030D-6E8A-4147-A177-3AD203B41FA5}">
                      <a16:colId xmlns:a16="http://schemas.microsoft.com/office/drawing/2014/main" val="3640294144"/>
                    </a:ext>
                  </a:extLst>
                </a:gridCol>
                <a:gridCol w="523076">
                  <a:extLst>
                    <a:ext uri="{9D8B030D-6E8A-4147-A177-3AD203B41FA5}">
                      <a16:colId xmlns:a16="http://schemas.microsoft.com/office/drawing/2014/main" val="3493872851"/>
                    </a:ext>
                  </a:extLst>
                </a:gridCol>
                <a:gridCol w="523076">
                  <a:extLst>
                    <a:ext uri="{9D8B030D-6E8A-4147-A177-3AD203B41FA5}">
                      <a16:colId xmlns:a16="http://schemas.microsoft.com/office/drawing/2014/main" val="2705474910"/>
                    </a:ext>
                  </a:extLst>
                </a:gridCol>
                <a:gridCol w="523076">
                  <a:extLst>
                    <a:ext uri="{9D8B030D-6E8A-4147-A177-3AD203B41FA5}">
                      <a16:colId xmlns:a16="http://schemas.microsoft.com/office/drawing/2014/main" val="1585998023"/>
                    </a:ext>
                  </a:extLst>
                </a:gridCol>
                <a:gridCol w="523076">
                  <a:extLst>
                    <a:ext uri="{9D8B030D-6E8A-4147-A177-3AD203B41FA5}">
                      <a16:colId xmlns:a16="http://schemas.microsoft.com/office/drawing/2014/main" val="790242832"/>
                    </a:ext>
                  </a:extLst>
                </a:gridCol>
                <a:gridCol w="523076">
                  <a:extLst>
                    <a:ext uri="{9D8B030D-6E8A-4147-A177-3AD203B41FA5}">
                      <a16:colId xmlns:a16="http://schemas.microsoft.com/office/drawing/2014/main" val="3503906417"/>
                    </a:ext>
                  </a:extLst>
                </a:gridCol>
                <a:gridCol w="523076">
                  <a:extLst>
                    <a:ext uri="{9D8B030D-6E8A-4147-A177-3AD203B41FA5}">
                      <a16:colId xmlns:a16="http://schemas.microsoft.com/office/drawing/2014/main" val="36672294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600" dirty="0">
                          <a:solidFill>
                            <a:schemeClr val="tx1"/>
                          </a:solidFill>
                        </a:rPr>
                        <a:t>-1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6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25934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F0C5CE-CC77-59D8-AD76-83D3124C1FF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4267200" y="3429000"/>
            <a:ext cx="3665458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15">
            <a:extLst>
              <a:ext uri="{FF2B5EF4-FFF2-40B4-BE49-F238E27FC236}">
                <a16:creationId xmlns:a16="http://schemas.microsoft.com/office/drawing/2014/main" id="{9E270FD7-99F9-FBFD-798F-11472A605B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951" t="18004" r="37396" b="18203"/>
          <a:stretch>
            <a:fillRect/>
          </a:stretch>
        </p:blipFill>
        <p:spPr>
          <a:xfrm>
            <a:off x="4249624" y="2534856"/>
            <a:ext cx="3683034" cy="17579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166D4C8-694B-6B54-0561-05FE1EFC4F40}"/>
              </a:ext>
            </a:extLst>
          </p:cNvPr>
          <p:cNvSpPr txBox="1"/>
          <p:nvPr/>
        </p:nvSpPr>
        <p:spPr>
          <a:xfrm>
            <a:off x="3880106" y="-25729"/>
            <a:ext cx="443179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0" b="1" dirty="0"/>
              <a:t>COMMS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955010A-D226-8ECB-7FCD-707AC2F262CF}"/>
              </a:ext>
            </a:extLst>
          </p:cNvPr>
          <p:cNvSpPr txBox="1"/>
          <p:nvPr/>
        </p:nvSpPr>
        <p:spPr>
          <a:xfrm>
            <a:off x="2894775" y="5485997"/>
            <a:ext cx="6402457" cy="14003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500" b="1" dirty="0"/>
              <a:t>PROTOCOLS</a:t>
            </a:r>
          </a:p>
        </p:txBody>
      </p:sp>
    </p:spTree>
    <p:extLst>
      <p:ext uri="{BB962C8B-B14F-4D97-AF65-F5344CB8AC3E}">
        <p14:creationId xmlns:p14="http://schemas.microsoft.com/office/powerpoint/2010/main" val="3684402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C18681-96FF-3A3C-3930-980511FEF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578" y="0"/>
            <a:ext cx="65528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395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14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Andres Flores</dc:creator>
  <cp:lastModifiedBy>Andres Flores</cp:lastModifiedBy>
  <cp:revision>2</cp:revision>
  <dcterms:created xsi:type="dcterms:W3CDTF">2025-08-09T01:21:59Z</dcterms:created>
  <dcterms:modified xsi:type="dcterms:W3CDTF">2025-08-09T02:07:39Z</dcterms:modified>
</cp:coreProperties>
</file>