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E500-1CA2-1164-DC48-5B22EB2B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0107D-FB32-7357-F350-32EA33CDD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127F4-00D2-1A92-4FF0-ED4D9177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99EA5-6791-3936-CB54-73911447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4F915-3263-0BFE-99B6-3B7F1AB2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4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0B64F-7899-C010-F11B-9925A215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935DFA-D060-17A6-9772-495E0916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C3B0C-DA0C-06E2-6842-561E5B2E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AF0D0-B229-19F1-4231-322C8B24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E98DF-57F3-BF13-5D29-A4781BB3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6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D5513F-0957-FCA8-487A-009F3EF13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FFE115-326B-459A-7BEA-B1459D68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A37E5-E8A9-3AC1-653A-299F99D9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B3ED9-3BEB-964C-DF2A-43C3EB7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636F4-E0DE-B840-B3C9-FA028239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89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7433-7ADF-F412-F79F-7B49893F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D91BD-FB2F-E81C-750F-7A39F764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8EE79-338D-5116-47F3-F996E2A2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C5805-1C50-4C49-ADBB-0F24DAEB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D2DCD-B2C7-CB39-B067-AAD3905F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8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1AD2-454E-3852-86F7-4BC62A54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7AD8C-5BB6-DB8C-D1A4-9E28B619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52BAA-FEC9-9194-D7E4-9A913370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28733-66DE-DFC4-DB15-D13A5141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0BA6A-5B07-1874-3603-2AB10A8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3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41C4-8502-EECF-91B1-C1D4CB6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11133-2427-4072-C4A1-81E55ADE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5E4759-FADE-5240-6127-5CA93073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3882A-A379-1ACA-7F50-09809A6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CD5BAF-34C3-3503-851F-64BC72C2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0E22C1-C54D-792E-CC69-A1D9C6C3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1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36360-35D2-4E9B-7DCF-50ACD27D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9610CA-6798-864F-B1C1-D17CFA52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E08C92-97FC-296B-4AFC-1DA27E2CF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0A365B-6AC4-9E12-2497-79D98A55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6E9FEC-A48E-AB22-0AE4-ABA2B2B33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FB9118-A6AF-9D1B-12A0-F1ECC9F3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B8733A-B494-4DA2-B5C5-50F3E93E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3E2B70-9144-DB80-D28E-51754A9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12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14598-56AC-AF29-CE8A-37C4D8A7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0267E-104A-4C44-E914-FC23BFEE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9EF87B-3C99-B5CB-126C-CC56D1D4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73596B-EDA0-0A12-8D26-FAF1B469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6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99DC48-7A71-BB15-6FD0-A411DB9D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D00DB2-464D-6531-905C-FE8286C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1C3BE7-B6D6-37AF-61AF-4385A021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16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8EC56-5088-E6D1-081A-EB9E61E2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47A2E-B9F1-0249-8DB4-6CE24805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CFD4AC-AE36-DD8C-A5A5-C97568CA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32C19-9C4F-6FF3-FACD-FF07E37C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DCD89-0112-31F8-0B17-FFF0F9FE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4CB87A-773D-81AA-4AE7-C42EDD87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4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7EF02-5D79-0B60-476C-B56C4FB2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8871B5-E036-83A3-3B86-FD1DE0176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C2ACAD-C8B0-2A82-8576-8ECAD7470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478C2F-77E9-44A7-A10D-F1186468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C5218F-02B0-3D6A-8843-7C088B85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EF1819-FE17-11CB-97B6-4C51C145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3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1A516-F929-BFA1-EB8C-2D0D340A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C6595-7C0F-8EC0-A360-1D42F7B6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9E9AC-23E2-54CA-1601-3258767C4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B71D-51D6-4472-8D51-E15DAAF8D661}" type="datetimeFigureOut">
              <a:rPr lang="es-CO" smtClean="0"/>
              <a:t>8/05/2022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F3743-74A0-C7F7-154E-1038308BD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0FF26-22F9-AEA0-2A60-B52659589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565E-D4FE-4E24-99C3-C72B677D8B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8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A00DFDD-A0C6-174F-B949-83A46C48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2930"/>
              </p:ext>
            </p:extLst>
          </p:nvPr>
        </p:nvGraphicFramePr>
        <p:xfrm>
          <a:off x="2032000" y="719666"/>
          <a:ext cx="8128000" cy="3062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73490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02275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0432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0714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5680621"/>
                    </a:ext>
                  </a:extLst>
                </a:gridCol>
              </a:tblGrid>
              <a:tr h="466877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B</a:t>
                      </a:r>
                      <a:endParaRPr lang="es-CO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</a:t>
                      </a:r>
                      <a:endParaRPr lang="es-CO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N</a:t>
                      </a:r>
                      <a:endParaRPr lang="es-CO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G</a:t>
                      </a:r>
                      <a:endParaRPr lang="es-CO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O</a:t>
                      </a:r>
                      <a:endParaRPr lang="es-CO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8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1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6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7587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5A08C0F-3E6E-126B-F359-613B7DEBF831}"/>
              </a:ext>
            </a:extLst>
          </p:cNvPr>
          <p:cNvSpPr txBox="1"/>
          <p:nvPr/>
        </p:nvSpPr>
        <p:spPr>
          <a:xfrm>
            <a:off x="9165771" y="1164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61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D31D17-C3BE-276A-1C74-70A3F63CD8D8}"/>
              </a:ext>
            </a:extLst>
          </p:cNvPr>
          <p:cNvSpPr txBox="1"/>
          <p:nvPr/>
        </p:nvSpPr>
        <p:spPr>
          <a:xfrm>
            <a:off x="2612571" y="116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9AF040-AC81-EBD8-0494-41E6EE57174D}"/>
              </a:ext>
            </a:extLst>
          </p:cNvPr>
          <p:cNvSpPr txBox="1"/>
          <p:nvPr/>
        </p:nvSpPr>
        <p:spPr>
          <a:xfrm>
            <a:off x="9165771" y="15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63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713382-F173-442F-7DC6-6984A0F04BFB}"/>
              </a:ext>
            </a:extLst>
          </p:cNvPr>
          <p:cNvSpPr txBox="1"/>
          <p:nvPr/>
        </p:nvSpPr>
        <p:spPr>
          <a:xfrm>
            <a:off x="7543800" y="1173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59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8C9B89-22C0-6758-D862-810A7F99E597}"/>
              </a:ext>
            </a:extLst>
          </p:cNvPr>
          <p:cNvSpPr txBox="1"/>
          <p:nvPr/>
        </p:nvSpPr>
        <p:spPr>
          <a:xfrm>
            <a:off x="7543800" y="1542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53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3BA05A-24B0-9E2B-2F17-F0665CFA37DF}"/>
              </a:ext>
            </a:extLst>
          </p:cNvPr>
          <p:cNvSpPr txBox="1"/>
          <p:nvPr/>
        </p:nvSpPr>
        <p:spPr>
          <a:xfrm>
            <a:off x="9165771" y="1919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75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CB1584-4806-4EF3-F040-42B8C4C0431E}"/>
              </a:ext>
            </a:extLst>
          </p:cNvPr>
          <p:cNvSpPr txBox="1"/>
          <p:nvPr/>
        </p:nvSpPr>
        <p:spPr>
          <a:xfrm>
            <a:off x="7543800" y="1919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50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AB782D-D36B-1211-4C8F-FA158A7E43F0}"/>
              </a:ext>
            </a:extLst>
          </p:cNvPr>
          <p:cNvSpPr txBox="1"/>
          <p:nvPr/>
        </p:nvSpPr>
        <p:spPr>
          <a:xfrm>
            <a:off x="5886648" y="1162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41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9C47A2-C89B-6A5B-4880-BFD611B8B196}"/>
              </a:ext>
            </a:extLst>
          </p:cNvPr>
          <p:cNvSpPr txBox="1"/>
          <p:nvPr/>
        </p:nvSpPr>
        <p:spPr>
          <a:xfrm>
            <a:off x="4279745" y="1162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26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B4EE0F-2D7B-5929-E6C0-5EE557F8F74F}"/>
              </a:ext>
            </a:extLst>
          </p:cNvPr>
          <p:cNvSpPr txBox="1"/>
          <p:nvPr/>
        </p:nvSpPr>
        <p:spPr>
          <a:xfrm>
            <a:off x="2612571" y="1550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764417-ED12-5A14-A60E-627E572B6AF6}"/>
              </a:ext>
            </a:extLst>
          </p:cNvPr>
          <p:cNvSpPr txBox="1"/>
          <p:nvPr/>
        </p:nvSpPr>
        <p:spPr>
          <a:xfrm>
            <a:off x="5886648" y="1550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43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81E6C2-5510-A3D3-8EFA-EF7F7DF24AD7}"/>
              </a:ext>
            </a:extLst>
          </p:cNvPr>
          <p:cNvSpPr txBox="1"/>
          <p:nvPr/>
        </p:nvSpPr>
        <p:spPr>
          <a:xfrm>
            <a:off x="2612571" y="1919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B0DF09-9EA4-4A55-2F9E-1DCC345F0350}"/>
              </a:ext>
            </a:extLst>
          </p:cNvPr>
          <p:cNvSpPr txBox="1"/>
          <p:nvPr/>
        </p:nvSpPr>
        <p:spPr>
          <a:xfrm>
            <a:off x="4294811" y="15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23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CBFF60-848F-11CB-B6CE-714F46DE40C7}"/>
              </a:ext>
            </a:extLst>
          </p:cNvPr>
          <p:cNvSpPr txBox="1"/>
          <p:nvPr/>
        </p:nvSpPr>
        <p:spPr>
          <a:xfrm>
            <a:off x="2607525" y="2288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CCF485-7C7B-EA93-D600-A612A4CC7083}"/>
              </a:ext>
            </a:extLst>
          </p:cNvPr>
          <p:cNvSpPr txBox="1"/>
          <p:nvPr/>
        </p:nvSpPr>
        <p:spPr>
          <a:xfrm>
            <a:off x="5916782" y="190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42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92961C-1443-D47D-8077-9E08680E8CC9}"/>
              </a:ext>
            </a:extLst>
          </p:cNvPr>
          <p:cNvSpPr txBox="1"/>
          <p:nvPr/>
        </p:nvSpPr>
        <p:spPr>
          <a:xfrm>
            <a:off x="5886648" y="228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34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AD5F4FC-D6AC-D7C0-6634-23AF63332F1C}"/>
              </a:ext>
            </a:extLst>
          </p:cNvPr>
          <p:cNvSpPr txBox="1"/>
          <p:nvPr/>
        </p:nvSpPr>
        <p:spPr>
          <a:xfrm>
            <a:off x="2549016" y="2658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13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9E8FAC7-DC7D-F509-B392-7416F5E006A7}"/>
              </a:ext>
            </a:extLst>
          </p:cNvPr>
          <p:cNvSpPr txBox="1"/>
          <p:nvPr/>
        </p:nvSpPr>
        <p:spPr>
          <a:xfrm>
            <a:off x="2549016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5F4CFE2-C69B-CDF0-B563-B41D3221B627}"/>
              </a:ext>
            </a:extLst>
          </p:cNvPr>
          <p:cNvSpPr txBox="1"/>
          <p:nvPr/>
        </p:nvSpPr>
        <p:spPr>
          <a:xfrm>
            <a:off x="5886648" y="2704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45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20B8BE-4314-CE62-6075-F01DE879B2DC}"/>
              </a:ext>
            </a:extLst>
          </p:cNvPr>
          <p:cNvSpPr txBox="1"/>
          <p:nvPr/>
        </p:nvSpPr>
        <p:spPr>
          <a:xfrm>
            <a:off x="2549016" y="3405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98CEFB7-E22B-4A12-EA32-43F41518B7FE}"/>
              </a:ext>
            </a:extLst>
          </p:cNvPr>
          <p:cNvSpPr txBox="1"/>
          <p:nvPr/>
        </p:nvSpPr>
        <p:spPr>
          <a:xfrm>
            <a:off x="4279745" y="190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20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AD647D8-F173-08BB-89A6-87A050ADA877}"/>
              </a:ext>
            </a:extLst>
          </p:cNvPr>
          <p:cNvSpPr txBox="1"/>
          <p:nvPr/>
        </p:nvSpPr>
        <p:spPr>
          <a:xfrm>
            <a:off x="9165771" y="2297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72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48B4D9-7215-7E8B-C586-52E4581AB25A}"/>
              </a:ext>
            </a:extLst>
          </p:cNvPr>
          <p:cNvSpPr txBox="1"/>
          <p:nvPr/>
        </p:nvSpPr>
        <p:spPr>
          <a:xfrm>
            <a:off x="9165771" y="2658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71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4C1169F-B5FD-EBAB-F49A-02F0122E2F23}"/>
              </a:ext>
            </a:extLst>
          </p:cNvPr>
          <p:cNvSpPr txBox="1"/>
          <p:nvPr/>
        </p:nvSpPr>
        <p:spPr>
          <a:xfrm>
            <a:off x="9165771" y="3047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70</a:t>
            </a:r>
            <a:endParaRPr lang="es-C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A077083-E03B-6AD0-B646-20C90F70B66C}"/>
              </a:ext>
            </a:extLst>
          </p:cNvPr>
          <p:cNvSpPr txBox="1"/>
          <p:nvPr/>
        </p:nvSpPr>
        <p:spPr>
          <a:xfrm>
            <a:off x="7537647" y="2272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52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72B576D-7476-D6BE-3DE4-770A00F8CF89}"/>
              </a:ext>
            </a:extLst>
          </p:cNvPr>
          <p:cNvSpPr txBox="1"/>
          <p:nvPr/>
        </p:nvSpPr>
        <p:spPr>
          <a:xfrm>
            <a:off x="4294811" y="2314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28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42BEDF6-C1F1-909E-516D-27AF9417407E}"/>
              </a:ext>
            </a:extLst>
          </p:cNvPr>
          <p:cNvSpPr txBox="1"/>
          <p:nvPr/>
        </p:nvSpPr>
        <p:spPr>
          <a:xfrm>
            <a:off x="4299646" y="2677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29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E02378-7A04-F751-7E5B-EFF963C4E2BA}"/>
              </a:ext>
            </a:extLst>
          </p:cNvPr>
          <p:cNvSpPr txBox="1"/>
          <p:nvPr/>
        </p:nvSpPr>
        <p:spPr>
          <a:xfrm>
            <a:off x="7537647" y="26777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47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55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Rivera Monsalve</dc:creator>
  <cp:lastModifiedBy>Mateo Rivera Monsalve</cp:lastModifiedBy>
  <cp:revision>1</cp:revision>
  <dcterms:created xsi:type="dcterms:W3CDTF">2022-05-09T01:32:40Z</dcterms:created>
  <dcterms:modified xsi:type="dcterms:W3CDTF">2022-05-09T01:51:06Z</dcterms:modified>
</cp:coreProperties>
</file>