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E8C9-9FD1-4476-A9E4-F532B366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42170-DC26-4783-87E9-6893D43C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38337-43BC-4E3A-8AF4-B8ABE810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CF349-42C1-4887-8520-1745B5E8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773B8-7B7C-43FF-B91C-C39509A9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EEE76-AC0B-4361-9A9C-910EA0CD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E1F7D-8AA2-4CB6-9DCD-90900C3E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48D78-2D06-4E38-B369-E4405594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3D8AB-47D8-4319-9A6A-15D232A3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0407F-CF20-4FBF-ACBD-86CD6CB3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63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DC1855-57ED-47C7-B839-3271551EF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2D3AC4-E9D0-4720-B27D-B92EECF12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9FAEE-10BA-4C3E-B7D2-1A5C0675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4CB02-4C6C-44E2-8597-249606F4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9F712-A706-4B9F-A3CD-BE4355AC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58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CF12B-B6F8-4AFF-B11A-AE953F4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8294D-AF83-44F2-8758-3ACBCC4A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CE67C-10CD-4BD2-B734-1CE4AB15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2EBF1-FC43-4610-812A-D11C3B12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B49E3-3497-4BF9-B7FC-80207A2E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2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1F97-7698-46A0-8C95-67A19F3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809BA2-B942-44CC-8B64-732B3884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8C9EE-6D91-4A64-AA27-F2D0992A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CEC5-2D5F-47C1-88DE-037B8EF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A1C5D-389A-41F0-B8C8-168443ED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3A2CF-DDAB-4AA7-999E-518C7AAA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73997-8865-4D7C-A5AD-B1DE13711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8D0795-EF4F-46C6-8389-BF8A13A6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065B1-6DA5-4380-A204-FE79B5F7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D5B20-6929-4111-B49D-B65C8ABE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C71B1-6FED-47BC-8ACC-DEF6DF73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4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C569-9613-4029-9C2D-04FABAE1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18248-BF7C-4630-91D6-97CF83BC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D2A0E3-5C1C-4B62-9366-651C2799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5C7821-4022-473F-891D-0FA1A7B1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F7278B-F563-4FA5-8605-7391467A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D4A83D-F88D-41D5-98FD-71D44D85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C86D04-5FE4-4C48-A5C6-9E13162D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3942F7-0781-4B2E-B2C4-F7EC59E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72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041CF-D123-4044-80E5-D4E55ADD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B0DC8-167E-4BC4-B9E5-679DA212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D4AA1D-333A-4223-88BE-E0DE960C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4B74AE-01D9-40A8-9EE1-30B47E72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0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0C1BCB-2630-49EC-A954-1AA14EC7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6490C8-818F-4E7B-A981-C9DCA36E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6DF09C-B488-41E8-AF28-D1519E9C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09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4107-C101-4295-96F4-CD8B7D7C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CCE20-1CA1-4F48-AA22-529E195F3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AE3B57-2A39-4DFB-9E6F-8B89D77AC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CD35E1-51AF-4850-8919-98C7BD6F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A1F40-7BCC-4753-A8DB-D1660C91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4C179B-00A0-44E2-8345-CE397E46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4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1286-0811-4469-B84E-E4C26569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2DA868-717E-4057-906E-2EF5CC1D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A89739-77D3-4ABA-B3F8-59FC26C4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1D37F1-7450-47C7-82A9-5C727CE7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F5AA8-A5E2-462F-98D8-D1924582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BCC38-321B-450F-8A4B-7EC6C60F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0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BB0E48-16AA-4595-ADD7-7664E255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8B01C-5891-46DD-9895-92898CB8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25632-1A21-4A76-A237-30918686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B263-9D98-47CA-A286-540F39D59278}" type="datetimeFigureOut">
              <a:rPr lang="es-CO" smtClean="0"/>
              <a:t>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55877-5521-4532-B5CB-A5384662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2CBE6-6F4A-4F1B-8F24-0D8660A6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C091-25B7-4E82-85AC-0C75E7B97D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7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77AC5E4F-B183-42D6-B2C3-9304C614502E}"/>
              </a:ext>
            </a:extLst>
          </p:cNvPr>
          <p:cNvGrpSpPr/>
          <p:nvPr/>
        </p:nvGrpSpPr>
        <p:grpSpPr>
          <a:xfrm>
            <a:off x="7733398" y="511558"/>
            <a:ext cx="3600000" cy="1442268"/>
            <a:chOff x="7772641" y="1755128"/>
            <a:chExt cx="3600000" cy="1442268"/>
          </a:xfrm>
        </p:grpSpPr>
        <p:pic>
          <p:nvPicPr>
            <p:cNvPr id="27" name="Picture 6" descr="Se buscan jóvenes de entre 14 y 18 años de edad para participar en este  bootcamp">
              <a:extLst>
                <a:ext uri="{FF2B5EF4-FFF2-40B4-BE49-F238E27FC236}">
                  <a16:creationId xmlns:a16="http://schemas.microsoft.com/office/drawing/2014/main" id="{B0B041A7-A964-49F7-84F3-9BB148CE7C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4" b="45253"/>
            <a:stretch/>
          </p:blipFill>
          <p:spPr bwMode="auto">
            <a:xfrm>
              <a:off x="7772641" y="1755128"/>
              <a:ext cx="3600000" cy="107293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3DF0A85-DE4A-4A6D-8ACF-EE554366C9D3}"/>
                </a:ext>
              </a:extLst>
            </p:cNvPr>
            <p:cNvSpPr txBox="1"/>
            <p:nvPr/>
          </p:nvSpPr>
          <p:spPr>
            <a:xfrm>
              <a:off x="8362057" y="2828064"/>
              <a:ext cx="2694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latin typeface="Aharoni" panose="02010803020104030203" pitchFamily="2" charset="-79"/>
                  <a:cs typeface="Aharoni" panose="02010803020104030203" pitchFamily="2" charset="-79"/>
                </a:rPr>
                <a:t>Ingenieros de Sistemas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84FF982-1F19-4646-8831-32902B6FCDF4}"/>
              </a:ext>
            </a:extLst>
          </p:cNvPr>
          <p:cNvGrpSpPr/>
          <p:nvPr/>
        </p:nvGrpSpPr>
        <p:grpSpPr>
          <a:xfrm>
            <a:off x="7328766" y="2895662"/>
            <a:ext cx="2520000" cy="1767222"/>
            <a:chOff x="6763257" y="4617475"/>
            <a:chExt cx="2520000" cy="1767222"/>
          </a:xfrm>
        </p:grpSpPr>
        <p:pic>
          <p:nvPicPr>
            <p:cNvPr id="30" name="Picture 8" descr="Tipos de software de aplicación">
              <a:extLst>
                <a:ext uri="{FF2B5EF4-FFF2-40B4-BE49-F238E27FC236}">
                  <a16:creationId xmlns:a16="http://schemas.microsoft.com/office/drawing/2014/main" id="{58F5BF60-DF8A-4DF5-8C22-4B442663E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257" y="4617475"/>
              <a:ext cx="2520000" cy="14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73B438E-F9BE-4D51-9531-C016C87F33EC}"/>
                </a:ext>
              </a:extLst>
            </p:cNvPr>
            <p:cNvSpPr txBox="1"/>
            <p:nvPr/>
          </p:nvSpPr>
          <p:spPr>
            <a:xfrm>
              <a:off x="7426779" y="6015365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latin typeface="Aharoni" panose="02010803020104030203" pitchFamily="2" charset="-79"/>
                  <a:cs typeface="Aharoni" panose="02010803020104030203" pitchFamily="2" charset="-79"/>
                </a:rPr>
                <a:t>Software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4DA50A8-B1F8-44C3-8794-C90F0505B4AB}"/>
              </a:ext>
            </a:extLst>
          </p:cNvPr>
          <p:cNvGrpSpPr/>
          <p:nvPr/>
        </p:nvGrpSpPr>
        <p:grpSpPr>
          <a:xfrm>
            <a:off x="4591417" y="403708"/>
            <a:ext cx="2694969" cy="2637940"/>
            <a:chOff x="3288847" y="3247281"/>
            <a:chExt cx="2952750" cy="3072932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96B5E57F-7FC3-4095-9319-FCD495A80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88847" y="3247281"/>
              <a:ext cx="2952750" cy="2952750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B36DD2F7-2FC3-49F8-8123-A40054954F0D}"/>
                </a:ext>
              </a:extLst>
            </p:cNvPr>
            <p:cNvSpPr txBox="1"/>
            <p:nvPr/>
          </p:nvSpPr>
          <p:spPr>
            <a:xfrm>
              <a:off x="3841049" y="5950881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latin typeface="Aharoni" panose="02010803020104030203" pitchFamily="2" charset="-79"/>
                  <a:cs typeface="Aharoni" panose="02010803020104030203" pitchFamily="2" charset="-79"/>
                </a:rPr>
                <a:t>Infraestructura TI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1DEF48A-EE8B-4BD4-BEFA-B6136ED99693}"/>
              </a:ext>
            </a:extLst>
          </p:cNvPr>
          <p:cNvGrpSpPr/>
          <p:nvPr/>
        </p:nvGrpSpPr>
        <p:grpSpPr>
          <a:xfrm>
            <a:off x="314990" y="4323734"/>
            <a:ext cx="1910981" cy="2219051"/>
            <a:chOff x="2240286" y="3848758"/>
            <a:chExt cx="2520000" cy="2738666"/>
          </a:xfrm>
        </p:grpSpPr>
        <p:pic>
          <p:nvPicPr>
            <p:cNvPr id="36" name="Picture 18" descr="Software Pago por Uso - Licencias por suscripción">
              <a:extLst>
                <a:ext uri="{FF2B5EF4-FFF2-40B4-BE49-F238E27FC236}">
                  <a16:creationId xmlns:a16="http://schemas.microsoft.com/office/drawing/2014/main" id="{8715BC97-DB31-4767-A991-CBA5C2056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286" y="4035172"/>
              <a:ext cx="2520000" cy="215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5B562331-9A59-41B9-B13E-9BB0D249428A}"/>
                </a:ext>
              </a:extLst>
            </p:cNvPr>
            <p:cNvSpPr txBox="1"/>
            <p:nvPr/>
          </p:nvSpPr>
          <p:spPr>
            <a:xfrm>
              <a:off x="2736103" y="6218092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latin typeface="Aharoni" panose="02010803020104030203" pitchFamily="2" charset="-79"/>
                  <a:cs typeface="Aharoni" panose="02010803020104030203" pitchFamily="2" charset="-79"/>
                </a:rPr>
                <a:t>Usuario</a:t>
              </a:r>
            </a:p>
          </p:txBody>
        </p:sp>
        <p:pic>
          <p:nvPicPr>
            <p:cNvPr id="38" name="Picture 22" descr="Emoji 😄 Cara feliz y sonriente con ojos sonrientes | wpRock">
              <a:extLst>
                <a:ext uri="{FF2B5EF4-FFF2-40B4-BE49-F238E27FC236}">
                  <a16:creationId xmlns:a16="http://schemas.microsoft.com/office/drawing/2014/main" id="{41B65537-081E-4183-B2DC-07DB875AE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850" y="384875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E756FA4-10E0-4155-9A2A-F59FA8D69348}"/>
              </a:ext>
            </a:extLst>
          </p:cNvPr>
          <p:cNvGrpSpPr/>
          <p:nvPr/>
        </p:nvGrpSpPr>
        <p:grpSpPr>
          <a:xfrm>
            <a:off x="2506417" y="3356986"/>
            <a:ext cx="3815468" cy="1991125"/>
            <a:chOff x="5049791" y="4568672"/>
            <a:chExt cx="3815468" cy="1991125"/>
          </a:xfrm>
        </p:grpSpPr>
        <p:pic>
          <p:nvPicPr>
            <p:cNvPr id="40" name="Picture 24" descr="Diferencias entre Flujo de trabajo (workflow) y Proceso | ISOL">
              <a:extLst>
                <a:ext uri="{FF2B5EF4-FFF2-40B4-BE49-F238E27FC236}">
                  <a16:creationId xmlns:a16="http://schemas.microsoft.com/office/drawing/2014/main" id="{C0C2ACD2-1DA3-44EB-AFE8-0FA384E86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25" y="4568672"/>
              <a:ext cx="3600000" cy="1949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88615B23-E245-4CE3-8696-977A5A03A7E2}"/>
                </a:ext>
              </a:extLst>
            </p:cNvPr>
            <p:cNvSpPr txBox="1"/>
            <p:nvPr/>
          </p:nvSpPr>
          <p:spPr>
            <a:xfrm>
              <a:off x="5049791" y="6190465"/>
              <a:ext cx="381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latin typeface="Aharoni" panose="02010803020104030203" pitchFamily="2" charset="-79"/>
                  <a:cs typeface="Aharoni" panose="02010803020104030203" pitchFamily="2" charset="-79"/>
                </a:rPr>
                <a:t>Etapas para desarrollar software</a:t>
              </a:r>
            </a:p>
          </p:txBody>
        </p:sp>
      </p:grpSp>
      <p:pic>
        <p:nvPicPr>
          <p:cNvPr id="42" name="Picture 2" descr="Problema Ilustraciones Stock, Vectores, Y Clipart – (332,416 Ilustraciones  Stock)">
            <a:extLst>
              <a:ext uri="{FF2B5EF4-FFF2-40B4-BE49-F238E27FC236}">
                <a16:creationId xmlns:a16="http://schemas.microsoft.com/office/drawing/2014/main" id="{44B3B5F3-A1FC-4B6C-8D4B-B1158DAC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0" y="432868"/>
            <a:ext cx="324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8C593C3D-5F96-4D22-AFAB-83BFD9934219}"/>
              </a:ext>
            </a:extLst>
          </p:cNvPr>
          <p:cNvGrpSpPr/>
          <p:nvPr/>
        </p:nvGrpSpPr>
        <p:grpSpPr>
          <a:xfrm>
            <a:off x="10108382" y="2446573"/>
            <a:ext cx="1734310" cy="3990383"/>
            <a:chOff x="10513027" y="2764478"/>
            <a:chExt cx="1734310" cy="3990383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252B1CED-DECE-44EA-9179-C137F6DA7645}"/>
                </a:ext>
              </a:extLst>
            </p:cNvPr>
            <p:cNvGrpSpPr/>
            <p:nvPr/>
          </p:nvGrpSpPr>
          <p:grpSpPr>
            <a:xfrm>
              <a:off x="10513027" y="3664146"/>
              <a:ext cx="1373078" cy="3090715"/>
              <a:chOff x="322856" y="2413446"/>
              <a:chExt cx="1736095" cy="3903328"/>
            </a:xfrm>
          </p:grpSpPr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320059E9-63B9-4730-8835-5B3763447E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6896"/>
              <a:stretch/>
            </p:blipFill>
            <p:spPr>
              <a:xfrm>
                <a:off x="322856" y="2901126"/>
                <a:ext cx="1736095" cy="2991739"/>
              </a:xfrm>
              <a:prstGeom prst="rect">
                <a:avLst/>
              </a:prstGeom>
            </p:spPr>
          </p:pic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ED709FE7-0E72-41B1-8004-C371FE2DA4B9}"/>
                  </a:ext>
                </a:extLst>
              </p:cNvPr>
              <p:cNvGrpSpPr/>
              <p:nvPr/>
            </p:nvGrpSpPr>
            <p:grpSpPr>
              <a:xfrm>
                <a:off x="588185" y="2413446"/>
                <a:ext cx="1080000" cy="3903328"/>
                <a:chOff x="1215361" y="2423495"/>
                <a:chExt cx="1080000" cy="3903328"/>
              </a:xfrm>
            </p:grpSpPr>
            <p:pic>
              <p:nvPicPr>
                <p:cNvPr id="48" name="Picture 2" descr="Transparent Background Worried Emoji Clipart , Png - Emojis Scared , Free  Transparent Clipart - ClipartKey">
                  <a:extLst>
                    <a:ext uri="{FF2B5EF4-FFF2-40B4-BE49-F238E27FC236}">
                      <a16:creationId xmlns:a16="http://schemas.microsoft.com/office/drawing/2014/main" id="{237E1CB2-BAAD-460C-822C-FBFBB230BA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5361" y="2423495"/>
                  <a:ext cx="1080000" cy="10356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C60B3A00-0733-4CA3-81D5-72792AD67089}"/>
                    </a:ext>
                  </a:extLst>
                </p:cNvPr>
                <p:cNvSpPr txBox="1"/>
                <p:nvPr/>
              </p:nvSpPr>
              <p:spPr>
                <a:xfrm>
                  <a:off x="1341254" y="5957491"/>
                  <a:ext cx="9541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Cliente</a:t>
                  </a:r>
                </a:p>
              </p:txBody>
            </p:sp>
          </p:grp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7D1E5F53-C917-4390-A7A4-9A0719E33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49962" y="2764478"/>
              <a:ext cx="1097375" cy="1329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00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Albeiro Hernandez Pantoja</dc:creator>
  <cp:lastModifiedBy>Giovanni Albeiro Hernandez Pantoja</cp:lastModifiedBy>
  <cp:revision>3</cp:revision>
  <dcterms:created xsi:type="dcterms:W3CDTF">2021-07-29T16:31:21Z</dcterms:created>
  <dcterms:modified xsi:type="dcterms:W3CDTF">2022-02-03T16:26:43Z</dcterms:modified>
</cp:coreProperties>
</file>