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LPSbfag3FYSyY1By+vwtzdH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A060D3-1467-4978-95E0-19336CAD0590}">
  <a:tblStyle styleId="{48A060D3-1467-4978-95E0-19336CAD05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9d900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9d90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e286621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1" sz="1800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23"/>
          <p:cNvSpPr txBox="1"/>
          <p:nvPr>
            <p:ph idx="2" type="body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3" type="body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23"/>
          <p:cNvSpPr txBox="1"/>
          <p:nvPr>
            <p:ph idx="4" type="body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/>
              <a:t>AUPN-INVIAS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Diego  Chinchilla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Andres Gualdron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Fernando Barrera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Yeison </a:t>
            </a:r>
            <a:r>
              <a:rPr lang="es-CO"/>
              <a:t>Gualdrón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Daniel Alfonso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838200" y="2590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1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del actor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Rol dentro del proceso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Funcionario del bien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Administrador del bien.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Superior jerárquico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Área de seguros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Encargado de tratar con las aseguradoras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INV-PRO01-AC04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Subdirector administrativo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424070" y="11600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858825"/>
                <a:gridCol w="1260250"/>
                <a:gridCol w="1269775"/>
                <a:gridCol w="1255500"/>
                <a:gridCol w="1790325"/>
                <a:gridCol w="988675"/>
                <a:gridCol w="3092275"/>
              </a:tblGrid>
              <a:tr h="21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Nombre de la 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Descripción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Tipo de la 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Formulario y/o documentos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Aplicaciones y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Documentación relacionada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34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Realizar informe detallado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Informa en un documento en que sucedieron los hechos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Informe tiempo modo y lugar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Informe de bomberos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Relación detallada de la perdida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Registro fotográfico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cap="none" strike="noStrike"/>
                        <a:t>Presupuesto de obra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Enviar informe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Envía el documento al superior jerárquico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Rechazar solicitud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Rechaza la solicitud si es conveniente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8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Notificar a la aseguradora de tiempo agotado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Correo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  <a:tr h="63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Recopilar requerimientos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recogen los documentos necesarios para que la aseguradora comience el proceso de indemnización.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1000" marL="210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495300" y="7339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858825"/>
                <a:gridCol w="1260250"/>
                <a:gridCol w="1269775"/>
                <a:gridCol w="674275"/>
                <a:gridCol w="2371525"/>
                <a:gridCol w="988675"/>
                <a:gridCol w="3092275"/>
              </a:tblGrid>
              <a:tr h="179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Análisis de conveniencia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Oficio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Rut de la persona o empresa titular de la cuenta que aparece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  <a:tr h="155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Firma del documento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Una vez se decide cual va a ser la mejor opción para la indemnización el subdirector firma el documento para dar inicio al debido proceso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 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  <a:tr h="18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INV-PRO01-ACT08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Informar al proveedor de la aceptación de la oferta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le informa al proveedor elegido que se acepta la oferta para comenzar con el reemplazo y reparación de los bienes perdidos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  <a:tc>
                  <a:txBody>
                    <a:bodyPr/>
                    <a:lstStyle/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Oficio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Factura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Certificación Bancaria (no mayor a 3 meses)</a:t>
                      </a:r>
                      <a:endParaRPr sz="1100" u="none" cap="none" strike="noStrike"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Copia de la Cedula Representante legal</a:t>
                      </a:r>
                      <a:endParaRPr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Cámara de comercio ( no mayor a 3 meses)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Rut de la persona o empresa titular de la cuenta que aparece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Formulario de conocimiento de terceros SARLAF debidamente diligenciado y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Recibo Indemnización Firmado</a:t>
                      </a:r>
                      <a:endParaRPr sz="1100" u="none" cap="none" strike="noStrike"/>
                    </a:p>
                    <a:p>
                      <a:pPr indent="-342900" lvl="0" marL="342900" marR="3937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cap="none" strike="noStrike"/>
                        <a:t>Seguimiento aplicativo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2225" marL="222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graphicFrame>
        <p:nvGraphicFramePr>
          <p:cNvPr id="141" name="Google Shape;141;p12"/>
          <p:cNvGraphicFramePr/>
          <p:nvPr/>
        </p:nvGraphicFramePr>
        <p:xfrm>
          <a:off x="647699" y="23749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3505200"/>
                <a:gridCol w="3505200"/>
                <a:gridCol w="3505200"/>
              </a:tblGrid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del uso del subproceso en el proceso padre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INV-PRO01-SP01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Validar siniestro con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Se valida con la aseguradora si va a reponer o efectuar arreglos a los bienes que se perdieron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1104900"/>
                <a:gridCol w="2705100"/>
                <a:gridCol w="1701800"/>
                <a:gridCol w="5003800"/>
              </a:tblGrid>
              <a:tr h="1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regla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Proceso evaluación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Posibles resultados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50" marB="8350" marR="8350" marL="8350"/>
                </a:tc>
              </a:tr>
              <a:tr h="135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INV-PRO01-RC01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Decisión de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Depende de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175" marL="601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Positivo: si la decisión es positiva el proceso sigue normalmente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Negativo: si es negativo el proceso termina y comienza otro proceso para revisar mas en detalle la decisión que tomo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50" marB="8350" marR="8350" marL="83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5200650"/>
                <a:gridCol w="5200650"/>
              </a:tblGrid>
              <a:tr h="35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Nombre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Descripción de la regla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8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Validar siniestro con la aseguradora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cap="none" strike="noStrik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89d90000_0_0"/>
          <p:cNvSpPr txBox="1"/>
          <p:nvPr>
            <p:ph type="title"/>
          </p:nvPr>
        </p:nvSpPr>
        <p:spPr>
          <a:xfrm>
            <a:off x="838200" y="1110313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Conclusión</a:t>
            </a:r>
            <a:endParaRPr/>
          </a:p>
        </p:txBody>
      </p:sp>
      <p:sp>
        <p:nvSpPr>
          <p:cNvPr id="160" name="Google Shape;160;g7e89d90000_0_0"/>
          <p:cNvSpPr txBox="1"/>
          <p:nvPr>
            <p:ph idx="1" type="body"/>
          </p:nvPr>
        </p:nvSpPr>
        <p:spPr>
          <a:xfrm>
            <a:off x="838200" y="2570813"/>
            <a:ext cx="10515600" cy="38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Automatizar el proceso es de gran importancia para la empresa, generaría un gran valor y mejoraría la calidad del servicio. Ya que se aceleraría el proceso de revisión de si es o no un siniestro, revisión de documentos de si cumple o no con la póliza toma demasiado tiempo y puede significar un cuello de botella para el Beneficiario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descr="Imagen que contiene señal&#10;&#10;Descripción generada automáticamente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Póliza todo riesgo daño material</a:t>
            </a:r>
            <a:endParaRPr/>
          </a:p>
        </p:txBody>
      </p:sp>
      <p:pic>
        <p:nvPicPr>
          <p:cNvPr descr="Imagen que contiene exterior, coche, hombre, moto&#10;&#10;Descripción generada automáticamente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dificio, tren, pista, pasto&#10;&#10;Descripción generada automáticamente" id="74" name="Google Shape;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lectrónica, conector, interior, tabla&#10;&#10;Descripción generada automáticamente" id="75" name="Google Shape;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</a:t>
            </a:r>
            <a:r>
              <a:rPr lang="es-CO"/>
              <a:t>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/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38200" y="24358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{48A060D3-1467-4978-95E0-19336CAD0590}</a:tableStyleId>
              </a:tblPr>
              <a:tblGrid>
                <a:gridCol w="2526600"/>
                <a:gridCol w="2526600"/>
                <a:gridCol w="2526600"/>
                <a:gridCol w="2526600"/>
              </a:tblGrid>
              <a:tr h="4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Nombre evento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Tipo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45720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Descripción evento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INV-PRO01-E01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Recibir requisitos para el pago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Mensaje (recepción)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INV-PRO01-E02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Recepción documento de indemnización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Mensaje (recepción)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cap="none" strike="noStrike"/>
                        <a:t>Se recibe el recibo de indemnización por parte de la aseguradora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2018-11-30T16:08:44Z</dcterms:created>
  <dc:creator>JUAN FELIPE AGUILAR SOTELO</dc:creator>
</cp:coreProperties>
</file>