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LPSbfag3FYSyY1By+vwtzdH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060D3-1467-4978-95E0-19336CAD0590}">
  <a:tblStyle styleId="{48A060D3-1467-4978-95E0-19336CAD05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9d90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9d90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e286621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3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4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/>
              <a:t>AUPN-INVIAS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Diego  Chinchilla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Andres Gualdron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Fernando Barrera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Yeison Gualdrón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/>
              <a:t>Daniel Alfonso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38200" y="2435878"/>
          <a:ext cx="10106400" cy="198625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5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 evento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Recibir requisitos para el pago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INV-PRO01-E02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Recepción documento de indemnización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Mensaje (recepción)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recibe el recibo de indemnización por parte de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>
            <p:extLst>
              <p:ext uri="{D42A27DB-BD31-4B8C-83A1-F6EECF244321}">
                <p14:modId xmlns:p14="http://schemas.microsoft.com/office/powerpoint/2010/main" val="3161507969"/>
              </p:ext>
            </p:extLst>
          </p:nvPr>
        </p:nvGraphicFramePr>
        <p:xfrm>
          <a:off x="838200" y="2590800"/>
          <a:ext cx="10515600" cy="2793492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del actor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Rol dentro del proceso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Funcionario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Funcionario del bien o beneficiario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Administrador del bien o beneficiario.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Superior jerárquico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Filtra los </a:t>
                      </a: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Aprobación de continuidad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Área de seguros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Lleva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mayor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parte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relación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 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aseguradora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proveedores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Encargado de tratar con las aseguradoras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Subdirector administrativo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 conocer cuales son los siniestros que se han presentado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Tener conocimiento de 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/>
        </p:nvGraphicFramePr>
        <p:xfrm>
          <a:off x="424070" y="1160048"/>
          <a:ext cx="10515625" cy="479584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Formulario y/o documentos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Aplicaciones y servicios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Documentación relacionada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Realizar informe detallado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 en un documento en que sucedieron los hechos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tiempo modo y lugar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de bomberos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Relación detallada de la perdida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Registro fotográfico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Presupuesto de obra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Enviar informe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Envía el documento al superior jerárquico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Rechazar solicitud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 la solicitud si es conveniente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Notificar a la aseguradora de tiempo agotado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Correo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Recopilar requerimientos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recogen los documentos necesarios para que la aseguradora comience el proceso de indemnización.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/>
        </p:nvGraphicFramePr>
        <p:xfrm>
          <a:off x="495300" y="733900"/>
          <a:ext cx="10515600" cy="5696268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Análisis de conveniencia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Firma del documento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decide cual va a ser la mejor opción para la indemnización el subdirector firma el documento para dar inicio al debido proceso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 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Informar al proveedor de la aceptación de la oferta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le informa al proveedor elegido que se acepta la oferta para comenzar con el reemplazo y reparación de los bienes perdidos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Oficio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Rut de la persona o empresa titular de la cuenta que aparece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Formulario de conocimiento de terceros SARLAF debidamente diligenciado y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graphicFrame>
        <p:nvGraphicFramePr>
          <p:cNvPr id="141" name="Google Shape;141;p12"/>
          <p:cNvGraphicFramePr/>
          <p:nvPr/>
        </p:nvGraphicFramePr>
        <p:xfrm>
          <a:off x="647699" y="2374901"/>
          <a:ext cx="10515600" cy="1325575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del uso del subproceso en el proceso padre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INV-PRO01-SP01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Se valida con la aseguradora si va a reponer o efectuar arreglos a los bienes que se perdieron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10515600" cy="1563071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regla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Proceso evaluación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Posibles resultados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INV-PRO01-RC01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Decisión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Depende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Positivo: si la decisión es positiva el proceso sigue normalmente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Negativo: si es negativo el proceso termina y comienza otro proceso para revisar mas en detalle la decisión que tomo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10401300" cy="154480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 la regla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89d90000_0_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Conclusión</a:t>
            </a:r>
            <a:endParaRPr/>
          </a:p>
        </p:txBody>
      </p:sp>
      <p:sp>
        <p:nvSpPr>
          <p:cNvPr id="160" name="Google Shape;160;g7e89d90000_0_0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Automatizar el proceso es de gran importancia para la empresa, generaría un gran valor y mejoraría la calidad del servicio. Ya que se aceleraría el proceso de revisión de si es o no un siniestro, revisión de documentos de si cumple o no con la póliza toma demasiado tiempo y puede significar un cuello de botella para el Beneficiario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id="62" name="Google Shape;62;p2" descr="Imagen que contiene señal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5BA9-C2C9-4EC5-8C9C-0331E5DA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13"/>
            <a:ext cx="10515600" cy="4516764"/>
          </a:xfrm>
        </p:spPr>
        <p:txBody>
          <a:bodyPr>
            <a:normAutofit/>
          </a:bodyPr>
          <a:lstStyle/>
          <a:p>
            <a:r>
              <a:rPr lang="en-US" sz="7200" dirty="0" err="1"/>
              <a:t>Patrocinador</a:t>
            </a:r>
            <a:r>
              <a:rPr lang="en-US" sz="7200" dirty="0"/>
              <a:t>: </a:t>
            </a:r>
            <a:r>
              <a:rPr lang="en-US" sz="7200" dirty="0" err="1"/>
              <a:t>Analista</a:t>
            </a:r>
            <a:r>
              <a:rPr lang="en-US" sz="7200" dirty="0"/>
              <a:t> de </a:t>
            </a:r>
            <a:r>
              <a:rPr lang="en-US" sz="7200" dirty="0" err="1"/>
              <a:t>seguros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695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Manejo de pólizas </a:t>
            </a:r>
            <a:r>
              <a:rPr lang="es-CO"/>
              <a:t>de siniestros</a:t>
            </a:r>
            <a:endParaRPr dirty="0"/>
          </a:p>
        </p:txBody>
      </p:sp>
      <p:pic>
        <p:nvPicPr>
          <p:cNvPr id="73" name="Google Shape;73;p4" descr="Imagen que contiene exterior, coche, hombre, mo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 descr="Imagen que contiene edificio, tren, pista, pas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 descr="Imagen que contiene electrónica, conector, interior, tabl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1015</Words>
  <Application>Microsoft Office PowerPoint</Application>
  <PresentationFormat>Widescreen</PresentationFormat>
  <Paragraphs>198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Tema de Office</vt:lpstr>
      <vt:lpstr>AUPN-INVIAS</vt:lpstr>
      <vt:lpstr>Instituto nacional de vías (INVIAS) </vt:lpstr>
      <vt:lpstr>PowerPoint Presentation</vt:lpstr>
      <vt:lpstr>Patrocinador: Analista de seguros</vt:lpstr>
      <vt:lpstr>Manejo de pólizas de siniestros</vt:lpstr>
      <vt:lpstr>Catálogo de Macroproceso</vt:lpstr>
      <vt:lpstr>Modelo del proceso</vt:lpstr>
      <vt:lpstr>Subprocesos </vt:lpstr>
      <vt:lpstr>PowerPoint Presentation</vt:lpstr>
      <vt:lpstr>Eventos</vt:lpstr>
      <vt:lpstr>Roles</vt:lpstr>
      <vt:lpstr>Actividades</vt:lpstr>
      <vt:lpstr>PowerPoint Presentation</vt:lpstr>
      <vt:lpstr>Subprocesos</vt:lpstr>
      <vt:lpstr>Reglas de control</vt:lpstr>
      <vt:lpstr>Reglas de tiempo</vt:lpstr>
      <vt:lpstr>Conclusión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AUPN-INVIAS</dc:title>
  <dc:creator>JUAN FELIPE AGUILAR SOTELO</dc:creator>
  <cp:lastModifiedBy>andres.gualdron@labinfo.is.escuelaing.edu.co</cp:lastModifiedBy>
  <cp:revision>5</cp:revision>
  <dcterms:created xsi:type="dcterms:W3CDTF">2018-11-30T16:08:44Z</dcterms:created>
  <dcterms:modified xsi:type="dcterms:W3CDTF">2020-02-22T12:24:27Z</dcterms:modified>
</cp:coreProperties>
</file>