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314c29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e314c295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data-flair.training/blogs/advantages-and-disadvantages-of-cpp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data-flair.training/blogs/advantages-and-disadvantages-of-cp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783771" y="3834881"/>
            <a:ext cx="10767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C++ PROGRAMMING LANGUAGE</a:t>
            </a:r>
            <a:endParaRPr b="1" i="0" sz="6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SEBASTIÁN PÉREZ Y FELIPE RODRIGUEZ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Fecha:24/02/2020 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8000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931437" y="2239348"/>
            <a:ext cx="78283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C++?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Specifications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C++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C++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C++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571000" y="1419950"/>
            <a:ext cx="79638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04525" y="1299100"/>
            <a:ext cx="62055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C++ is a object-oriented, low-level standard programming language. It is compatible with 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It is used to write games, graphics software, and other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 where performance counts.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TAKEN FROM: C++ for dummies, Stephen R. Daivis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571000" y="1498500"/>
            <a:ext cx="7770300" cy="4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C++ can write large-scale program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It's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 one of the most popular languages actually used.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It is a portable language.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C++ actually works with English words.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 FROM: C++ for dummies, Stephen R. Daivis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94250" y="3873100"/>
            <a:ext cx="38913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655600" y="1425975"/>
            <a:ext cx="7341300" cy="4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PORTABILITY.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OBJECT-ORIENTED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MULTI PARADIGM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LOW-LEVEL MANIPULATION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LARGE COMMUNITY SUPPORT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COMPATIBILITY WITH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TAKEN FROM: </a:t>
            </a:r>
            <a:r>
              <a:rPr lang="es-ES" sz="1100" u="sng">
                <a:solidFill>
                  <a:schemeClr val="hlink"/>
                </a:solidFill>
                <a:hlinkClick r:id="rId4"/>
              </a:rPr>
              <a:t>https://data-flair.training/blogs/advantages-and-disadvantages-of-cpp/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BY DATAFLAIR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589672" y="4145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b="1" sz="32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435925" y="1252850"/>
            <a:ext cx="56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pintures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issue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Absence of garbage collector.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Absence of built-in thread.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642850" y="4657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TAKEN FROM: </a:t>
            </a:r>
            <a:r>
              <a:rPr lang="es-ES" sz="1100" u="sng">
                <a:solidFill>
                  <a:schemeClr val="hlink"/>
                </a:solidFill>
                <a:hlinkClick r:id="rId4"/>
              </a:rPr>
              <a:t>https://data-flair.training/blogs/advantages-and-disadvantages-of-cpp/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BY DATAFLAIR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025" y="1281125"/>
            <a:ext cx="3984039" cy="47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72" y="839875"/>
            <a:ext cx="4036002" cy="306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