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63" r:id="rId25"/>
    <p:sldId id="287" r:id="rId26"/>
    <p:sldId id="264" r:id="rId27"/>
    <p:sldId id="28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00955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78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32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36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06698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40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96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54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728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180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811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Grid walk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Andres Felipe Vargas</a:t>
            </a:r>
          </a:p>
        </p:txBody>
      </p:sp>
    </p:spTree>
    <p:extLst>
      <p:ext uri="{BB962C8B-B14F-4D97-AF65-F5344CB8AC3E}">
        <p14:creationId xmlns:p14="http://schemas.microsoft.com/office/powerpoint/2010/main" val="416627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the quadrant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5684737" cy="3581400"/>
          </a:xfrm>
        </p:spPr>
        <p:txBody>
          <a:bodyPr/>
          <a:lstStyle/>
          <a:p>
            <a:r>
              <a:rPr lang="en-US" dirty="0"/>
              <a:t>If we travel down in the x direction by +1 again, the longest distance traveled would be (2, 296).</a:t>
            </a:r>
          </a:p>
          <a:p>
            <a:pPr lvl="1"/>
            <a:r>
              <a:rPr lang="en-US" dirty="0"/>
              <a:t>Sum of (2,296) = 2 + 2 + 9 + 6 = 19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056337" y="1506495"/>
            <a:ext cx="5126340" cy="5065936"/>
            <a:chOff x="7056337" y="1506495"/>
            <a:chExt cx="5126340" cy="5065936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337" y="1513703"/>
              <a:ext cx="5126340" cy="5058728"/>
              <a:chOff x="7203990" y="1513703"/>
              <a:chExt cx="5126340" cy="505872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7216346" y="1513703"/>
                <a:ext cx="4516395" cy="451639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7203990" y="6178380"/>
                <a:ext cx="4516395" cy="30891"/>
              </a:xfrm>
              <a:prstGeom prst="straightConnector1">
                <a:avLst/>
              </a:prstGeom>
              <a:ln w="57150" cap="flat"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1959281" y="1513703"/>
                <a:ext cx="14416" cy="4516395"/>
              </a:xfrm>
              <a:prstGeom prst="straightConnector1">
                <a:avLst/>
              </a:prstGeom>
              <a:ln w="57150" cap="flat"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9279925" y="6203099"/>
                <a:ext cx="648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300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1868665" y="3336325"/>
                <a:ext cx="461665" cy="66108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b="1" dirty="0"/>
                  <a:t>300</a:t>
                </a: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7068693" y="1506495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577453" y="1506495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082272" y="1506495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68693" y="3015255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575450" y="3013916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084504" y="3013916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068693" y="4519884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575450" y="4518545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084504" y="4518545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 rot="16200000">
            <a:off x="6925312" y="1106020"/>
            <a:ext cx="461665" cy="5309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b="1" dirty="0"/>
              <a:t>296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126012" y="1586561"/>
            <a:ext cx="30133" cy="43964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168403" y="1683638"/>
            <a:ext cx="30133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212107" y="1779922"/>
            <a:ext cx="30133" cy="4206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815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the quadrant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5684737" cy="3581400"/>
          </a:xfrm>
        </p:spPr>
        <p:txBody>
          <a:bodyPr/>
          <a:lstStyle/>
          <a:p>
            <a:r>
              <a:rPr lang="en-US" dirty="0"/>
              <a:t>This pattern continues all the way until x = 298.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056337" y="1506495"/>
            <a:ext cx="5126340" cy="5065936"/>
            <a:chOff x="7056337" y="1506495"/>
            <a:chExt cx="5126340" cy="5065936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337" y="1513703"/>
              <a:ext cx="5126340" cy="5058728"/>
              <a:chOff x="7203990" y="1513703"/>
              <a:chExt cx="5126340" cy="505872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7216346" y="1513703"/>
                <a:ext cx="4516395" cy="451639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7203990" y="6178380"/>
                <a:ext cx="4516395" cy="30891"/>
              </a:xfrm>
              <a:prstGeom prst="straightConnector1">
                <a:avLst/>
              </a:prstGeom>
              <a:ln w="57150" cap="flat"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1959281" y="1513703"/>
                <a:ext cx="14416" cy="4516395"/>
              </a:xfrm>
              <a:prstGeom prst="straightConnector1">
                <a:avLst/>
              </a:prstGeom>
              <a:ln w="57150" cap="flat"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9279925" y="6203099"/>
                <a:ext cx="648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300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1868665" y="3336325"/>
                <a:ext cx="461665" cy="66108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b="1" dirty="0"/>
                  <a:t>300</a:t>
                </a: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7068693" y="1506495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577453" y="1506495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082272" y="1506495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68693" y="3015255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575450" y="3013916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084504" y="3013916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068693" y="4519884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575450" y="4518545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084504" y="4518545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" name="Straight Connector 8"/>
          <p:cNvCxnSpPr/>
          <p:nvPr/>
        </p:nvCxnSpPr>
        <p:spPr>
          <a:xfrm flipV="1">
            <a:off x="7126012" y="1586561"/>
            <a:ext cx="30133" cy="43964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168403" y="1683638"/>
            <a:ext cx="30133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212107" y="1779922"/>
            <a:ext cx="30133" cy="4206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254158" y="1881089"/>
            <a:ext cx="30133" cy="4114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308023" y="1974372"/>
            <a:ext cx="30133" cy="40233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354224" y="2065020"/>
            <a:ext cx="30133" cy="39319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137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the quadrant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5684737" cy="3581400"/>
          </a:xfrm>
        </p:spPr>
        <p:txBody>
          <a:bodyPr/>
          <a:lstStyle/>
          <a:p>
            <a:r>
              <a:rPr lang="en-US" dirty="0"/>
              <a:t>This pattern continues all the way until x = 298.</a:t>
            </a:r>
          </a:p>
          <a:p>
            <a:r>
              <a:rPr lang="en-US" dirty="0"/>
              <a:t>This means that the outer layers that the monkey will visit will create a triangle shape outline.</a:t>
            </a:r>
          </a:p>
          <a:p>
            <a:r>
              <a:rPr lang="en-US" dirty="0"/>
              <a:t>This shows that only 6 of the 9 blocks will ever be visited by the monkey.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056337" y="1506495"/>
            <a:ext cx="5126340" cy="5065936"/>
            <a:chOff x="7056337" y="1506495"/>
            <a:chExt cx="5126340" cy="5065936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337" y="1513703"/>
              <a:ext cx="5126340" cy="5058728"/>
              <a:chOff x="7203990" y="1513703"/>
              <a:chExt cx="5126340" cy="505872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7216346" y="1513703"/>
                <a:ext cx="4516395" cy="451639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7203990" y="6178380"/>
                <a:ext cx="4516395" cy="30891"/>
              </a:xfrm>
              <a:prstGeom prst="straightConnector1">
                <a:avLst/>
              </a:prstGeom>
              <a:ln w="57150" cap="flat"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1959281" y="1513703"/>
                <a:ext cx="14416" cy="4516395"/>
              </a:xfrm>
              <a:prstGeom prst="straightConnector1">
                <a:avLst/>
              </a:prstGeom>
              <a:ln w="57150" cap="flat"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9279925" y="6203099"/>
                <a:ext cx="648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300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1868665" y="3336325"/>
                <a:ext cx="461665" cy="66108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b="1" dirty="0"/>
                  <a:t>300</a:t>
                </a: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7068693" y="1506495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577453" y="1506495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082272" y="1506495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68693" y="3015255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575450" y="3013916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084504" y="3013916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068693" y="4519884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575450" y="4518545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084504" y="4518545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Right Triangle 18"/>
          <p:cNvSpPr/>
          <p:nvPr/>
        </p:nvSpPr>
        <p:spPr>
          <a:xfrm>
            <a:off x="7068693" y="1513704"/>
            <a:ext cx="4513602" cy="4513602"/>
          </a:xfrm>
          <a:prstGeom prst="rtTriangle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25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the quadrant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5684737" cy="3581400"/>
          </a:xfrm>
        </p:spPr>
        <p:txBody>
          <a:bodyPr/>
          <a:lstStyle/>
          <a:p>
            <a:r>
              <a:rPr lang="en-US" dirty="0"/>
              <a:t>This pattern continues all the way until x = 298.</a:t>
            </a:r>
          </a:p>
          <a:p>
            <a:r>
              <a:rPr lang="en-US" dirty="0"/>
              <a:t>This means that the outer layers that the monkey will visit will create a triangle shape outline.</a:t>
            </a:r>
          </a:p>
          <a:p>
            <a:r>
              <a:rPr lang="en-US" dirty="0"/>
              <a:t>This shows that only 6 of the 9 blocks will ever be visited by the monkey.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056337" y="1506495"/>
            <a:ext cx="5126340" cy="5065936"/>
            <a:chOff x="7056337" y="1506495"/>
            <a:chExt cx="5126340" cy="5065936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337" y="1513703"/>
              <a:ext cx="5126340" cy="5058728"/>
              <a:chOff x="7203990" y="1513703"/>
              <a:chExt cx="5126340" cy="505872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7216346" y="1513703"/>
                <a:ext cx="4516395" cy="451639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7203990" y="6178380"/>
                <a:ext cx="4516395" cy="30891"/>
              </a:xfrm>
              <a:prstGeom prst="straightConnector1">
                <a:avLst/>
              </a:prstGeom>
              <a:ln w="57150" cap="flat"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1959281" y="1513703"/>
                <a:ext cx="14416" cy="4516395"/>
              </a:xfrm>
              <a:prstGeom prst="straightConnector1">
                <a:avLst/>
              </a:prstGeom>
              <a:ln w="57150" cap="flat"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9279925" y="6203099"/>
                <a:ext cx="648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300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1868665" y="3336325"/>
                <a:ext cx="461665" cy="66108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b="1" dirty="0"/>
                  <a:t>300</a:t>
                </a: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7068693" y="1506495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577453" y="1506495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082272" y="1506495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68693" y="3015255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575450" y="3013916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084504" y="3013916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068693" y="4519884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575450" y="4518545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084504" y="4518545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Right Triangle 18"/>
          <p:cNvSpPr/>
          <p:nvPr/>
        </p:nvSpPr>
        <p:spPr>
          <a:xfrm>
            <a:off x="7068693" y="1513704"/>
            <a:ext cx="4513602" cy="4513602"/>
          </a:xfrm>
          <a:prstGeom prst="rtTriangle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20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the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5684737" cy="3581400"/>
          </a:xfrm>
        </p:spPr>
        <p:txBody>
          <a:bodyPr/>
          <a:lstStyle/>
          <a:p>
            <a:r>
              <a:rPr lang="en-US" dirty="0"/>
              <a:t>The examine blocks also show pattern within each other.</a:t>
            </a:r>
          </a:p>
          <a:p>
            <a:r>
              <a:rPr lang="en-US" dirty="0"/>
              <a:t>Each block is a triangle within as well.</a:t>
            </a:r>
          </a:p>
          <a:p>
            <a:r>
              <a:rPr lang="en-US" dirty="0"/>
              <a:t>This means that the max height of the block will dictate the grids visited.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056337" y="1506495"/>
            <a:ext cx="5126340" cy="5065936"/>
            <a:chOff x="7056337" y="1506495"/>
            <a:chExt cx="5126340" cy="5065936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337" y="1513703"/>
              <a:ext cx="5126340" cy="5058728"/>
              <a:chOff x="7203990" y="1513703"/>
              <a:chExt cx="5126340" cy="505872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7216346" y="1513703"/>
                <a:ext cx="4516395" cy="451639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7203990" y="6178380"/>
                <a:ext cx="4516395" cy="30891"/>
              </a:xfrm>
              <a:prstGeom prst="straightConnector1">
                <a:avLst/>
              </a:prstGeom>
              <a:ln w="57150" cap="flat"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1959281" y="1513703"/>
                <a:ext cx="14416" cy="4516395"/>
              </a:xfrm>
              <a:prstGeom prst="straightConnector1">
                <a:avLst/>
              </a:prstGeom>
              <a:ln w="57150" cap="flat"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9279925" y="6203099"/>
                <a:ext cx="648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300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1868665" y="3336325"/>
                <a:ext cx="461665" cy="66108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b="1" dirty="0"/>
                  <a:t>300</a:t>
                </a: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7068693" y="1506495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577453" y="1506495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082272" y="1506495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68693" y="3015255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575450" y="3013916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084504" y="3013916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068693" y="4519884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575450" y="4518545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084504" y="4518545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7514603" y="4905905"/>
            <a:ext cx="5902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525428" y="3336325"/>
            <a:ext cx="5902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10662" y="1767185"/>
            <a:ext cx="5902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017388" y="4944070"/>
            <a:ext cx="5902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017388" y="3336325"/>
            <a:ext cx="5902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382575" y="4905905"/>
            <a:ext cx="5902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56037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the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5684737" cy="3581400"/>
          </a:xfrm>
        </p:spPr>
        <p:txBody>
          <a:bodyPr/>
          <a:lstStyle/>
          <a:p>
            <a:r>
              <a:rPr lang="en-US" dirty="0"/>
              <a:t>The examine blocks also show pattern within each other.</a:t>
            </a:r>
          </a:p>
          <a:p>
            <a:r>
              <a:rPr lang="en-US" dirty="0"/>
              <a:t>We can see these patters by examining the maximum height reached within the individual blocks.</a:t>
            </a:r>
          </a:p>
          <a:p>
            <a:pPr lvl="1"/>
            <a:r>
              <a:rPr lang="en-US" dirty="0"/>
              <a:t>Block 1 reaches it maximum height twice at 99</a:t>
            </a:r>
          </a:p>
          <a:p>
            <a:pPr lvl="2"/>
            <a:r>
              <a:rPr lang="en-US" dirty="0"/>
              <a:t>(0,99): sum = 18</a:t>
            </a:r>
          </a:p>
          <a:p>
            <a:pPr lvl="2"/>
            <a:r>
              <a:rPr lang="en-US" dirty="0"/>
              <a:t>(1,99): sum = 19</a:t>
            </a:r>
          </a:p>
          <a:p>
            <a:pPr lvl="2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056337" y="1506495"/>
            <a:ext cx="5126340" cy="5065936"/>
            <a:chOff x="7056337" y="1506495"/>
            <a:chExt cx="5126340" cy="5065936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337" y="1513703"/>
              <a:ext cx="5126340" cy="5058728"/>
              <a:chOff x="7203990" y="1513703"/>
              <a:chExt cx="5126340" cy="505872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7216346" y="1513703"/>
                <a:ext cx="4516395" cy="451639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7203990" y="6178380"/>
                <a:ext cx="4516395" cy="30891"/>
              </a:xfrm>
              <a:prstGeom prst="straightConnector1">
                <a:avLst/>
              </a:prstGeom>
              <a:ln w="57150" cap="flat"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1959281" y="1513703"/>
                <a:ext cx="14416" cy="4516395"/>
              </a:xfrm>
              <a:prstGeom prst="straightConnector1">
                <a:avLst/>
              </a:prstGeom>
              <a:ln w="57150" cap="flat"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9279925" y="6203099"/>
                <a:ext cx="648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300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1868665" y="3336325"/>
                <a:ext cx="461665" cy="66108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b="1" dirty="0"/>
                  <a:t>300</a:t>
                </a: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7068693" y="1506495"/>
              <a:ext cx="1508760" cy="1508760"/>
            </a:xfrm>
            <a:prstGeom prst="rect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577453" y="1506495"/>
              <a:ext cx="1508760" cy="1508760"/>
            </a:xfrm>
            <a:prstGeom prst="rect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082272" y="1506495"/>
              <a:ext cx="1508760" cy="1508760"/>
            </a:xfrm>
            <a:prstGeom prst="rect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68693" y="3015255"/>
              <a:ext cx="1508760" cy="1508760"/>
            </a:xfrm>
            <a:prstGeom prst="rect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575450" y="3013916"/>
              <a:ext cx="1508760" cy="1508760"/>
            </a:xfrm>
            <a:prstGeom prst="rect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084504" y="3013916"/>
              <a:ext cx="1508760" cy="1508760"/>
            </a:xfrm>
            <a:prstGeom prst="rect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068693" y="4519884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575450" y="4518545"/>
              <a:ext cx="1508760" cy="1508760"/>
            </a:xfrm>
            <a:prstGeom prst="rect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084504" y="4518545"/>
              <a:ext cx="1508760" cy="1508760"/>
            </a:xfrm>
            <a:prstGeom prst="rect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7514603" y="4905905"/>
            <a:ext cx="5902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525428" y="3336325"/>
            <a:ext cx="5902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10662" y="1767185"/>
            <a:ext cx="5902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045990" y="4852992"/>
            <a:ext cx="5902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017388" y="3336325"/>
            <a:ext cx="5902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537064" y="4809322"/>
            <a:ext cx="5902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37649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the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5684737" cy="3581400"/>
          </a:xfrm>
        </p:spPr>
        <p:txBody>
          <a:bodyPr/>
          <a:lstStyle/>
          <a:p>
            <a:r>
              <a:rPr lang="en-US" dirty="0"/>
              <a:t>The examine blocks also show pattern within each other.</a:t>
            </a:r>
          </a:p>
          <a:p>
            <a:r>
              <a:rPr lang="en-US" dirty="0"/>
              <a:t>We can see these patters by examining the maximum height reached within the individual blocks.</a:t>
            </a:r>
          </a:p>
          <a:p>
            <a:pPr lvl="1"/>
            <a:r>
              <a:rPr lang="en-US" dirty="0"/>
              <a:t>Block 2 reaches it maximum height at 199, which is 99 from the start of block 2</a:t>
            </a:r>
          </a:p>
          <a:p>
            <a:pPr lvl="2"/>
            <a:r>
              <a:rPr lang="en-US" dirty="0"/>
              <a:t>(0,199): sum = 19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056337" y="1506495"/>
            <a:ext cx="5126340" cy="5065936"/>
            <a:chOff x="7056337" y="1506495"/>
            <a:chExt cx="5126340" cy="5065936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337" y="1513703"/>
              <a:ext cx="5126340" cy="5058728"/>
              <a:chOff x="7203990" y="1513703"/>
              <a:chExt cx="5126340" cy="505872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7216346" y="1513703"/>
                <a:ext cx="4516395" cy="451639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7203990" y="6178380"/>
                <a:ext cx="4516395" cy="30891"/>
              </a:xfrm>
              <a:prstGeom prst="straightConnector1">
                <a:avLst/>
              </a:prstGeom>
              <a:ln w="57150" cap="flat"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1959281" y="1513703"/>
                <a:ext cx="14416" cy="4516395"/>
              </a:xfrm>
              <a:prstGeom prst="straightConnector1">
                <a:avLst/>
              </a:prstGeom>
              <a:ln w="57150" cap="flat"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9279925" y="6203099"/>
                <a:ext cx="648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300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1868665" y="3336325"/>
                <a:ext cx="461665" cy="66108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b="1" dirty="0"/>
                  <a:t>300</a:t>
                </a: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7068693" y="1506495"/>
              <a:ext cx="1508760" cy="1508760"/>
            </a:xfrm>
            <a:prstGeom prst="rect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577453" y="1506495"/>
              <a:ext cx="1508760" cy="1508760"/>
            </a:xfrm>
            <a:prstGeom prst="rect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082272" y="1506495"/>
              <a:ext cx="1508760" cy="1508760"/>
            </a:xfrm>
            <a:prstGeom prst="rect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68693" y="3015255"/>
              <a:ext cx="1508760" cy="1508760"/>
            </a:xfrm>
            <a:prstGeom prst="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575450" y="3013916"/>
              <a:ext cx="1508760" cy="1508760"/>
            </a:xfrm>
            <a:prstGeom prst="rect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084504" y="3013916"/>
              <a:ext cx="1508760" cy="1508760"/>
            </a:xfrm>
            <a:prstGeom prst="rect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068693" y="4519884"/>
              <a:ext cx="1508760" cy="1508760"/>
            </a:xfrm>
            <a:prstGeom prst="rect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575450" y="4518545"/>
              <a:ext cx="1508760" cy="1508760"/>
            </a:xfrm>
            <a:prstGeom prst="rect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084504" y="4518545"/>
              <a:ext cx="1508760" cy="1508760"/>
            </a:xfrm>
            <a:prstGeom prst="rect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7514603" y="4905905"/>
            <a:ext cx="5902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525428" y="3336325"/>
            <a:ext cx="5902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10662" y="1767185"/>
            <a:ext cx="5902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035718" y="4805745"/>
            <a:ext cx="5902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017388" y="3336325"/>
            <a:ext cx="5902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538534" y="4812599"/>
            <a:ext cx="5902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86428" y="456574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99, 99</a:t>
            </a:r>
          </a:p>
        </p:txBody>
      </p:sp>
    </p:spTree>
    <p:extLst>
      <p:ext uri="{BB962C8B-B14F-4D97-AF65-F5344CB8AC3E}">
        <p14:creationId xmlns:p14="http://schemas.microsoft.com/office/powerpoint/2010/main" val="373811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the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5684737" cy="3581400"/>
          </a:xfrm>
        </p:spPr>
        <p:txBody>
          <a:bodyPr/>
          <a:lstStyle/>
          <a:p>
            <a:r>
              <a:rPr lang="en-US" dirty="0"/>
              <a:t>The examine blocks also show pattern within each other.</a:t>
            </a:r>
          </a:p>
          <a:p>
            <a:r>
              <a:rPr lang="en-US" dirty="0"/>
              <a:t>We can see these patters by examining the maximum height reached within the individual blocks.</a:t>
            </a:r>
          </a:p>
          <a:p>
            <a:pPr lvl="1"/>
            <a:r>
              <a:rPr lang="en-US" dirty="0"/>
              <a:t>Block 3 reaches it maximum height at 298, which is 98 from the start of block 3</a:t>
            </a:r>
          </a:p>
          <a:p>
            <a:pPr lvl="2"/>
            <a:r>
              <a:rPr lang="en-US" dirty="0"/>
              <a:t>(0,298): sum = 19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056337" y="1506495"/>
            <a:ext cx="5126340" cy="5065936"/>
            <a:chOff x="7056337" y="1506495"/>
            <a:chExt cx="5126340" cy="5065936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337" y="1513703"/>
              <a:ext cx="5126340" cy="5058728"/>
              <a:chOff x="7203990" y="1513703"/>
              <a:chExt cx="5126340" cy="505872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7216346" y="1513703"/>
                <a:ext cx="4516395" cy="451639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7203990" y="6178380"/>
                <a:ext cx="4516395" cy="30891"/>
              </a:xfrm>
              <a:prstGeom prst="straightConnector1">
                <a:avLst/>
              </a:prstGeom>
              <a:ln w="57150" cap="flat"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1959281" y="1513703"/>
                <a:ext cx="14416" cy="4516395"/>
              </a:xfrm>
              <a:prstGeom prst="straightConnector1">
                <a:avLst/>
              </a:prstGeom>
              <a:ln w="57150" cap="flat"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9279925" y="6203099"/>
                <a:ext cx="648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300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1868665" y="3336325"/>
                <a:ext cx="461665" cy="66108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b="1" dirty="0"/>
                  <a:t>300</a:t>
                </a: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7068693" y="1506495"/>
              <a:ext cx="1508760" cy="1508760"/>
            </a:xfrm>
            <a:prstGeom prst="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577453" y="1506495"/>
              <a:ext cx="1508760" cy="1508760"/>
            </a:xfrm>
            <a:prstGeom prst="rect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082272" y="1506495"/>
              <a:ext cx="1508760" cy="1508760"/>
            </a:xfrm>
            <a:prstGeom prst="rect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68693" y="3015255"/>
              <a:ext cx="1508760" cy="1508760"/>
            </a:xfrm>
            <a:prstGeom prst="rect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575450" y="3013916"/>
              <a:ext cx="1508760" cy="1508760"/>
            </a:xfrm>
            <a:prstGeom prst="rect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084504" y="3013916"/>
              <a:ext cx="1508760" cy="1508760"/>
            </a:xfrm>
            <a:prstGeom prst="rect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068693" y="4519884"/>
              <a:ext cx="1508760" cy="1508760"/>
            </a:xfrm>
            <a:prstGeom prst="rect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575450" y="4518545"/>
              <a:ext cx="1508760" cy="1508760"/>
            </a:xfrm>
            <a:prstGeom prst="rect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084504" y="4518545"/>
              <a:ext cx="1508760" cy="1508760"/>
            </a:xfrm>
            <a:prstGeom prst="rect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7514603" y="4905905"/>
            <a:ext cx="5902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525428" y="3336325"/>
            <a:ext cx="5902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10662" y="1767185"/>
            <a:ext cx="5902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040954" y="4805745"/>
            <a:ext cx="5902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017388" y="3336325"/>
            <a:ext cx="5902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541539" y="4811260"/>
            <a:ext cx="5902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80126" y="4641545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99, 99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80158" y="3126084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99</a:t>
            </a:r>
          </a:p>
        </p:txBody>
      </p:sp>
    </p:spTree>
    <p:extLst>
      <p:ext uri="{BB962C8B-B14F-4D97-AF65-F5344CB8AC3E}">
        <p14:creationId xmlns:p14="http://schemas.microsoft.com/office/powerpoint/2010/main" val="929546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the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5684737" cy="3581400"/>
          </a:xfrm>
        </p:spPr>
        <p:txBody>
          <a:bodyPr/>
          <a:lstStyle/>
          <a:p>
            <a:r>
              <a:rPr lang="en-US" dirty="0"/>
              <a:t>The examine blocks also show pattern within each other.</a:t>
            </a:r>
          </a:p>
          <a:p>
            <a:r>
              <a:rPr lang="en-US" dirty="0"/>
              <a:t>We can see these patters by examining the maximum height reached within the individual blocks.</a:t>
            </a:r>
          </a:p>
          <a:p>
            <a:pPr lvl="1"/>
            <a:r>
              <a:rPr lang="en-US" dirty="0"/>
              <a:t>Block 4 reaches it maximum height at 99</a:t>
            </a:r>
          </a:p>
          <a:p>
            <a:pPr lvl="2"/>
            <a:r>
              <a:rPr lang="en-US" dirty="0"/>
              <a:t> (100,99): sum = 19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056337" y="1506495"/>
            <a:ext cx="5126340" cy="5065936"/>
            <a:chOff x="7056337" y="1506495"/>
            <a:chExt cx="5126340" cy="5065936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337" y="1513703"/>
              <a:ext cx="5126340" cy="5058728"/>
              <a:chOff x="7203990" y="1513703"/>
              <a:chExt cx="5126340" cy="505872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7216346" y="1513703"/>
                <a:ext cx="4516395" cy="451639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7203990" y="6178380"/>
                <a:ext cx="4516395" cy="30891"/>
              </a:xfrm>
              <a:prstGeom prst="straightConnector1">
                <a:avLst/>
              </a:prstGeom>
              <a:ln w="57150" cap="flat"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1959281" y="1513703"/>
                <a:ext cx="14416" cy="4516395"/>
              </a:xfrm>
              <a:prstGeom prst="straightConnector1">
                <a:avLst/>
              </a:prstGeom>
              <a:ln w="57150" cap="flat"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9279925" y="6203099"/>
                <a:ext cx="648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300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1868665" y="3336325"/>
                <a:ext cx="461665" cy="66108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b="1" dirty="0"/>
                  <a:t>300</a:t>
                </a: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7068693" y="1506495"/>
              <a:ext cx="1508760" cy="1508760"/>
            </a:xfrm>
            <a:prstGeom prst="rect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577453" y="1506495"/>
              <a:ext cx="1508760" cy="1508760"/>
            </a:xfrm>
            <a:prstGeom prst="rect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082272" y="1506495"/>
              <a:ext cx="1508760" cy="1508760"/>
            </a:xfrm>
            <a:prstGeom prst="rect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68693" y="3015255"/>
              <a:ext cx="1508760" cy="1508760"/>
            </a:xfrm>
            <a:prstGeom prst="rect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575450" y="3013916"/>
              <a:ext cx="1508760" cy="1508760"/>
            </a:xfrm>
            <a:prstGeom prst="rect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084504" y="3013916"/>
              <a:ext cx="1508760" cy="1508760"/>
            </a:xfrm>
            <a:prstGeom prst="rect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068693" y="4519884"/>
              <a:ext cx="1508760" cy="1508760"/>
            </a:xfrm>
            <a:prstGeom prst="rect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575450" y="4518545"/>
              <a:ext cx="1508760" cy="1508760"/>
            </a:xfrm>
            <a:prstGeom prst="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084504" y="4518545"/>
              <a:ext cx="1508760" cy="1508760"/>
            </a:xfrm>
            <a:prstGeom prst="rect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7514603" y="4905905"/>
            <a:ext cx="5902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525428" y="3336325"/>
            <a:ext cx="5902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10662" y="1767185"/>
            <a:ext cx="5902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027742" y="4805745"/>
            <a:ext cx="5902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017388" y="3336325"/>
            <a:ext cx="5902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541539" y="4813325"/>
            <a:ext cx="5902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80126" y="4641545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99, 99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80158" y="3126084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99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70883" y="1628156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3037600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the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5684737" cy="3581400"/>
          </a:xfrm>
        </p:spPr>
        <p:txBody>
          <a:bodyPr/>
          <a:lstStyle/>
          <a:p>
            <a:r>
              <a:rPr lang="en-US" dirty="0"/>
              <a:t>The examine blocks also show pattern within each other.</a:t>
            </a:r>
          </a:p>
          <a:p>
            <a:r>
              <a:rPr lang="en-US" dirty="0"/>
              <a:t>We can see these patters by examining the maximum height reached within the individual blocks.</a:t>
            </a:r>
          </a:p>
          <a:p>
            <a:pPr lvl="1"/>
            <a:r>
              <a:rPr lang="en-US" dirty="0"/>
              <a:t>Block 5 reaches it maximum height at 198, which is 98 from the start of block 5</a:t>
            </a:r>
          </a:p>
          <a:p>
            <a:pPr lvl="2"/>
            <a:r>
              <a:rPr lang="en-US" dirty="0"/>
              <a:t>(100,198): sum = 19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056337" y="1506495"/>
            <a:ext cx="5126340" cy="5065936"/>
            <a:chOff x="7056337" y="1506495"/>
            <a:chExt cx="5126340" cy="5065936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337" y="1513703"/>
              <a:ext cx="5126340" cy="5058728"/>
              <a:chOff x="7203990" y="1513703"/>
              <a:chExt cx="5126340" cy="505872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7216346" y="1513703"/>
                <a:ext cx="4516395" cy="451639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7203990" y="6178380"/>
                <a:ext cx="4516395" cy="30891"/>
              </a:xfrm>
              <a:prstGeom prst="straightConnector1">
                <a:avLst/>
              </a:prstGeom>
              <a:ln w="57150" cap="flat"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1959281" y="1513703"/>
                <a:ext cx="14416" cy="4516395"/>
              </a:xfrm>
              <a:prstGeom prst="straightConnector1">
                <a:avLst/>
              </a:prstGeom>
              <a:ln w="57150" cap="flat"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9279925" y="6203099"/>
                <a:ext cx="648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300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1868665" y="3336325"/>
                <a:ext cx="461665" cy="66108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b="1" dirty="0"/>
                  <a:t>300</a:t>
                </a: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7068693" y="1506495"/>
              <a:ext cx="1508760" cy="1508760"/>
            </a:xfrm>
            <a:prstGeom prst="rect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577453" y="1506495"/>
              <a:ext cx="1508760" cy="1508760"/>
            </a:xfrm>
            <a:prstGeom prst="rect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082272" y="1506495"/>
              <a:ext cx="1508760" cy="1508760"/>
            </a:xfrm>
            <a:prstGeom prst="rect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68693" y="3015255"/>
              <a:ext cx="1508760" cy="1508760"/>
            </a:xfrm>
            <a:prstGeom prst="rect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575450" y="3013916"/>
              <a:ext cx="1508760" cy="1508760"/>
            </a:xfrm>
            <a:prstGeom prst="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084504" y="3013916"/>
              <a:ext cx="1508760" cy="1508760"/>
            </a:xfrm>
            <a:prstGeom prst="rect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068693" y="4519884"/>
              <a:ext cx="1508760" cy="1508760"/>
            </a:xfrm>
            <a:prstGeom prst="rect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575450" y="4518545"/>
              <a:ext cx="1508760" cy="1508760"/>
            </a:xfrm>
            <a:prstGeom prst="rect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084504" y="4518545"/>
              <a:ext cx="1508760" cy="1508760"/>
            </a:xfrm>
            <a:prstGeom prst="rect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7514603" y="4905905"/>
            <a:ext cx="5902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525428" y="3336325"/>
            <a:ext cx="5902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10662" y="1767185"/>
            <a:ext cx="5902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012931" y="4826211"/>
            <a:ext cx="5902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017388" y="3336325"/>
            <a:ext cx="5902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541539" y="4811260"/>
            <a:ext cx="5902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80126" y="4641545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99, 99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80158" y="3126084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99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70883" y="1628156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079456" y="456237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086915" y="308947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128787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5171303" cy="4386649"/>
          </a:xfrm>
        </p:spPr>
        <p:txBody>
          <a:bodyPr>
            <a:normAutofit/>
          </a:bodyPr>
          <a:lstStyle/>
          <a:p>
            <a:r>
              <a:rPr lang="en-US" dirty="0"/>
              <a:t>There is a monkey which can walk around on a planar grid. The monkey can move one space at a time left, right, up or down. That is, from (x, y) the monkey can go to (x+1, y), (x-1, y), (x, y+1), and (x, y-1).</a:t>
            </a:r>
          </a:p>
          <a:p>
            <a:r>
              <a:rPr lang="en-US" dirty="0"/>
              <a:t>Points where the sum of the digits of the absolute value of the x coordinate plus the sum of the digits of the absolute value of the y coordinate are lesser than or equal to 19 are accessible to the monkey. </a:t>
            </a:r>
          </a:p>
          <a:p>
            <a:r>
              <a:rPr lang="en-US" dirty="0"/>
              <a:t>How many points can the monkey access if it starts at (0, 0), including (0, 0) itself?</a:t>
            </a:r>
          </a:p>
          <a:p>
            <a:endParaRPr lang="en-US" dirty="0"/>
          </a:p>
        </p:txBody>
      </p:sp>
      <p:pic>
        <p:nvPicPr>
          <p:cNvPr id="1028" name="Picture 4" descr="https://www.codeeval.com/static/images/kbase/grid_walk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8"/>
          <a:stretch/>
        </p:blipFill>
        <p:spPr bwMode="auto">
          <a:xfrm>
            <a:off x="6485155" y="2286000"/>
            <a:ext cx="5173448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28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the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5684737" cy="3581400"/>
          </a:xfrm>
        </p:spPr>
        <p:txBody>
          <a:bodyPr/>
          <a:lstStyle/>
          <a:p>
            <a:r>
              <a:rPr lang="en-US" dirty="0"/>
              <a:t>The examine blocks also show pattern within each other.</a:t>
            </a:r>
          </a:p>
          <a:p>
            <a:r>
              <a:rPr lang="en-US" dirty="0"/>
              <a:t>We can see these patters by examining the maximum height reached within the individual blocks.</a:t>
            </a:r>
          </a:p>
          <a:p>
            <a:pPr lvl="1"/>
            <a:r>
              <a:rPr lang="en-US" dirty="0"/>
              <a:t>Block 6 reaches it maximum height at 98</a:t>
            </a:r>
          </a:p>
          <a:p>
            <a:pPr lvl="2"/>
            <a:r>
              <a:rPr lang="en-US" dirty="0"/>
              <a:t> (200,98): sum = 19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056337" y="1506495"/>
            <a:ext cx="5126340" cy="5065936"/>
            <a:chOff x="7056337" y="1506495"/>
            <a:chExt cx="5126340" cy="5065936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337" y="1513703"/>
              <a:ext cx="5126340" cy="5058728"/>
              <a:chOff x="7203990" y="1513703"/>
              <a:chExt cx="5126340" cy="505872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7216346" y="1513703"/>
                <a:ext cx="4516395" cy="451639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7203990" y="6178380"/>
                <a:ext cx="4516395" cy="30891"/>
              </a:xfrm>
              <a:prstGeom prst="straightConnector1">
                <a:avLst/>
              </a:prstGeom>
              <a:ln w="57150" cap="flat"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1959281" y="1513703"/>
                <a:ext cx="14416" cy="4516395"/>
              </a:xfrm>
              <a:prstGeom prst="straightConnector1">
                <a:avLst/>
              </a:prstGeom>
              <a:ln w="57150" cap="flat"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9279925" y="6203099"/>
                <a:ext cx="648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300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1868665" y="3336325"/>
                <a:ext cx="461665" cy="66108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b="1" dirty="0"/>
                  <a:t>300</a:t>
                </a: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7068693" y="1506495"/>
              <a:ext cx="1508760" cy="1508760"/>
            </a:xfrm>
            <a:prstGeom prst="rect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577453" y="1506495"/>
              <a:ext cx="1508760" cy="1508760"/>
            </a:xfrm>
            <a:prstGeom prst="rect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082272" y="1506495"/>
              <a:ext cx="1508760" cy="1508760"/>
            </a:xfrm>
            <a:prstGeom prst="rect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68693" y="3015255"/>
              <a:ext cx="1508760" cy="1508760"/>
            </a:xfrm>
            <a:prstGeom prst="rect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575450" y="3013916"/>
              <a:ext cx="1508760" cy="1508760"/>
            </a:xfrm>
            <a:prstGeom prst="rect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084504" y="3013916"/>
              <a:ext cx="1508760" cy="1508760"/>
            </a:xfrm>
            <a:prstGeom prst="rect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068693" y="4519884"/>
              <a:ext cx="1508760" cy="1508760"/>
            </a:xfrm>
            <a:prstGeom prst="rect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575450" y="4518545"/>
              <a:ext cx="1508760" cy="1508760"/>
            </a:xfrm>
            <a:prstGeom prst="rect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084504" y="4518545"/>
              <a:ext cx="1508760" cy="1508760"/>
            </a:xfrm>
            <a:prstGeom prst="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7514603" y="4905905"/>
            <a:ext cx="5902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525428" y="3336325"/>
            <a:ext cx="5902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10662" y="1767185"/>
            <a:ext cx="5902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017388" y="4944070"/>
            <a:ext cx="5902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017388" y="3336325"/>
            <a:ext cx="5902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541539" y="4889533"/>
            <a:ext cx="5902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80126" y="4641545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99, 99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80158" y="3126084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99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70883" y="1628156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079456" y="456237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086915" y="308947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1526764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the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5684737" cy="3581400"/>
          </a:xfrm>
        </p:spPr>
        <p:txBody>
          <a:bodyPr/>
          <a:lstStyle/>
          <a:p>
            <a:r>
              <a:rPr lang="en-US" dirty="0"/>
              <a:t>Inspecting the blocks shows a pattern between the blocks visited. </a:t>
            </a:r>
          </a:p>
          <a:p>
            <a:r>
              <a:rPr lang="en-US" dirty="0"/>
              <a:t>We can see that block 2 and 4 are the same. And block 3, 5, and 6 are the same. </a:t>
            </a:r>
          </a:p>
          <a:p>
            <a:r>
              <a:rPr lang="en-US" dirty="0"/>
              <a:t>So, only 3 blocks need to be calculated.</a:t>
            </a:r>
          </a:p>
          <a:p>
            <a:r>
              <a:rPr lang="en-US" dirty="0"/>
              <a:t>This cuts the quadrant calculations in half!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056337" y="1506495"/>
            <a:ext cx="5126340" cy="5065936"/>
            <a:chOff x="7056337" y="1506495"/>
            <a:chExt cx="5126340" cy="5065936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337" y="1513703"/>
              <a:ext cx="5126340" cy="5058728"/>
              <a:chOff x="7203990" y="1513703"/>
              <a:chExt cx="5126340" cy="505872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7216346" y="1513703"/>
                <a:ext cx="4516395" cy="451639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7203990" y="6178380"/>
                <a:ext cx="4516395" cy="30891"/>
              </a:xfrm>
              <a:prstGeom prst="straightConnector1">
                <a:avLst/>
              </a:prstGeom>
              <a:ln w="57150" cap="flat"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1959281" y="1513703"/>
                <a:ext cx="14416" cy="4516395"/>
              </a:xfrm>
              <a:prstGeom prst="straightConnector1">
                <a:avLst/>
              </a:prstGeom>
              <a:ln w="57150" cap="flat"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9279925" y="6203099"/>
                <a:ext cx="648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300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1868665" y="3336325"/>
                <a:ext cx="461665" cy="66108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b="1" dirty="0"/>
                  <a:t>300</a:t>
                </a: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7068693" y="1506495"/>
              <a:ext cx="1508760" cy="1508760"/>
            </a:xfrm>
            <a:prstGeom prst="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577453" y="1506495"/>
              <a:ext cx="1508760" cy="1508760"/>
            </a:xfrm>
            <a:prstGeom prst="rect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082272" y="1506495"/>
              <a:ext cx="1508760" cy="1508760"/>
            </a:xfrm>
            <a:prstGeom prst="rect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68693" y="3015255"/>
              <a:ext cx="1508760" cy="1508760"/>
            </a:xfrm>
            <a:prstGeom prst="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575450" y="3013916"/>
              <a:ext cx="1508760" cy="1508760"/>
            </a:xfrm>
            <a:prstGeom prst="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084504" y="3013916"/>
              <a:ext cx="1508760" cy="1508760"/>
            </a:xfrm>
            <a:prstGeom prst="rect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068693" y="4519884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575450" y="4518545"/>
              <a:ext cx="1508760" cy="1508760"/>
            </a:xfrm>
            <a:prstGeom prst="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084504" y="4518545"/>
              <a:ext cx="1508760" cy="1508760"/>
            </a:xfrm>
            <a:prstGeom prst="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7514603" y="4905905"/>
            <a:ext cx="5902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525428" y="3336325"/>
            <a:ext cx="5902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10662" y="1767185"/>
            <a:ext cx="5902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017388" y="4944070"/>
            <a:ext cx="5902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017388" y="3336325"/>
            <a:ext cx="5902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539715" y="4873160"/>
            <a:ext cx="5902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80126" y="4641545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99, 99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80158" y="3126084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99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70883" y="1628156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079456" y="456237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086915" y="308947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606240" y="461347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2354191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5684737" cy="3581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geometry of the problem results in the calculation of only 3 grids.</a:t>
            </a:r>
          </a:p>
          <a:p>
            <a:pPr lvl="1"/>
            <a:r>
              <a:rPr lang="en-US" dirty="0"/>
              <a:t>Case 1</a:t>
            </a:r>
          </a:p>
          <a:p>
            <a:pPr lvl="2"/>
            <a:r>
              <a:rPr lang="en-US" dirty="0"/>
              <a:t>Calculating the number of grids visited in block 1</a:t>
            </a:r>
          </a:p>
          <a:p>
            <a:pPr lvl="1"/>
            <a:r>
              <a:rPr lang="en-US" dirty="0"/>
              <a:t>Case 2</a:t>
            </a:r>
          </a:p>
          <a:p>
            <a:pPr lvl="2"/>
            <a:r>
              <a:rPr lang="en-US" dirty="0"/>
              <a:t>Calculating the number of grids visited in block 2</a:t>
            </a:r>
          </a:p>
          <a:p>
            <a:pPr lvl="1"/>
            <a:r>
              <a:rPr lang="en-US" dirty="0"/>
              <a:t>Case 3</a:t>
            </a:r>
          </a:p>
          <a:p>
            <a:pPr lvl="2"/>
            <a:r>
              <a:rPr lang="en-US" dirty="0"/>
              <a:t>Calculating the number of grids visited in block 3</a:t>
            </a:r>
          </a:p>
          <a:p>
            <a:pPr lvl="2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068693" y="1506495"/>
            <a:ext cx="4524571" cy="4523603"/>
            <a:chOff x="7068693" y="1506495"/>
            <a:chExt cx="4524571" cy="4523603"/>
          </a:xfrm>
        </p:grpSpPr>
        <p:grpSp>
          <p:nvGrpSpPr>
            <p:cNvPr id="4" name="Group 3"/>
            <p:cNvGrpSpPr/>
            <p:nvPr/>
          </p:nvGrpSpPr>
          <p:grpSpPr>
            <a:xfrm>
              <a:off x="7068693" y="1506495"/>
              <a:ext cx="4524571" cy="4523603"/>
              <a:chOff x="7068693" y="1506495"/>
              <a:chExt cx="4524571" cy="452360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7068693" y="1513703"/>
                <a:ext cx="4516395" cy="451639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068693" y="1506495"/>
                <a:ext cx="1508760" cy="1508760"/>
              </a:xfrm>
              <a:prstGeom prst="rect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577453" y="1506495"/>
                <a:ext cx="1508760" cy="1508760"/>
              </a:xfrm>
              <a:prstGeom prst="rect">
                <a:avLst/>
              </a:prstGeom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0082272" y="1506495"/>
                <a:ext cx="1508760" cy="1508760"/>
              </a:xfrm>
              <a:prstGeom prst="rect">
                <a:avLst/>
              </a:prstGeom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068693" y="3015255"/>
                <a:ext cx="1508760" cy="1508760"/>
              </a:xfrm>
              <a:prstGeom prst="rect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575450" y="3013916"/>
                <a:ext cx="1508760" cy="1508760"/>
              </a:xfrm>
              <a:prstGeom prst="rect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0084504" y="3013916"/>
                <a:ext cx="1508760" cy="1508760"/>
              </a:xfrm>
              <a:prstGeom prst="rect">
                <a:avLst/>
              </a:prstGeom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068693" y="4519884"/>
                <a:ext cx="1508760" cy="150876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8575450" y="4518545"/>
                <a:ext cx="1508760" cy="1508760"/>
              </a:xfrm>
              <a:prstGeom prst="rect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0084504" y="4518545"/>
                <a:ext cx="1508760" cy="1508760"/>
              </a:xfrm>
              <a:prstGeom prst="rect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7514603" y="4905905"/>
              <a:ext cx="59022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525428" y="3336325"/>
              <a:ext cx="59022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10662" y="1767185"/>
              <a:ext cx="59022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017388" y="4944070"/>
              <a:ext cx="59022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017388" y="3336325"/>
              <a:ext cx="59022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539715" y="4873160"/>
              <a:ext cx="59022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380126" y="4641545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99, 99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80158" y="3126084"/>
              <a:ext cx="457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99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570883" y="1628156"/>
              <a:ext cx="457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98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079456" y="4562379"/>
              <a:ext cx="457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99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086915" y="3089479"/>
              <a:ext cx="457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98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606240" y="4613479"/>
              <a:ext cx="457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98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0194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5675157" cy="3581400"/>
          </a:xfrm>
        </p:spPr>
        <p:txBody>
          <a:bodyPr>
            <a:normAutofit/>
          </a:bodyPr>
          <a:lstStyle/>
          <a:p>
            <a:r>
              <a:rPr lang="en-US" dirty="0"/>
              <a:t>Calculate the 3 cases.</a:t>
            </a:r>
          </a:p>
          <a:p>
            <a:r>
              <a:rPr lang="en-US" dirty="0"/>
              <a:t>Subtract 298 from the result</a:t>
            </a:r>
          </a:p>
          <a:p>
            <a:r>
              <a:rPr lang="en-US" dirty="0"/>
              <a:t>Multiply by 4</a:t>
            </a:r>
          </a:p>
          <a:p>
            <a:r>
              <a:rPr lang="en-US" dirty="0"/>
              <a:t>Add 1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7056349" y="1521585"/>
            <a:ext cx="5126340" cy="5058728"/>
            <a:chOff x="7203990" y="1513703"/>
            <a:chExt cx="5126340" cy="5058728"/>
          </a:xfrm>
        </p:grpSpPr>
        <p:sp>
          <p:nvSpPr>
            <p:cNvPr id="5" name="Rectangle 4"/>
            <p:cNvSpPr/>
            <p:nvPr/>
          </p:nvSpPr>
          <p:spPr>
            <a:xfrm>
              <a:off x="7216346" y="1513703"/>
              <a:ext cx="4516395" cy="451639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7203990" y="6178380"/>
              <a:ext cx="4516395" cy="30891"/>
            </a:xfrm>
            <a:prstGeom prst="straightConnector1">
              <a:avLst/>
            </a:prstGeom>
            <a:ln w="57150" cap="flat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9279925" y="6203099"/>
              <a:ext cx="6487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597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1868665" y="1513703"/>
              <a:ext cx="461665" cy="4516395"/>
              <a:chOff x="11868665" y="1513703"/>
              <a:chExt cx="461665" cy="4516395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flipV="1">
                <a:off x="11959281" y="1513703"/>
                <a:ext cx="14416" cy="4516395"/>
              </a:xfrm>
              <a:prstGeom prst="straightConnector1">
                <a:avLst/>
              </a:prstGeom>
              <a:ln w="57150" cap="flat"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1868665" y="3336325"/>
                <a:ext cx="461665" cy="66108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b="1" dirty="0"/>
                  <a:t>597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7220149" y="1516868"/>
              <a:ext cx="4510168" cy="4514382"/>
              <a:chOff x="7220149" y="1516868"/>
              <a:chExt cx="4510168" cy="451438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7225938" y="1525359"/>
                <a:ext cx="2194560" cy="23059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9533333" y="3704488"/>
                <a:ext cx="2196984" cy="232676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9420498" y="1516868"/>
                <a:ext cx="2309819" cy="21876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220149" y="3825977"/>
                <a:ext cx="2313184" cy="219456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9278646" y="1517082"/>
            <a:ext cx="2304030" cy="2245753"/>
            <a:chOff x="7068693" y="1506495"/>
            <a:chExt cx="4524571" cy="4647832"/>
          </a:xfrm>
        </p:grpSpPr>
        <p:grpSp>
          <p:nvGrpSpPr>
            <p:cNvPr id="23" name="Group 22"/>
            <p:cNvGrpSpPr/>
            <p:nvPr/>
          </p:nvGrpSpPr>
          <p:grpSpPr>
            <a:xfrm>
              <a:off x="7068693" y="1506495"/>
              <a:ext cx="4524571" cy="4523603"/>
              <a:chOff x="7068693" y="1506495"/>
              <a:chExt cx="4524571" cy="4523603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7068693" y="1513703"/>
                <a:ext cx="4516395" cy="451639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068693" y="1506495"/>
                <a:ext cx="1508760" cy="1508760"/>
              </a:xfrm>
              <a:prstGeom prst="rect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8577453" y="1506495"/>
                <a:ext cx="1508760" cy="1508760"/>
              </a:xfrm>
              <a:prstGeom prst="rect">
                <a:avLst/>
              </a:prstGeom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0082272" y="1506495"/>
                <a:ext cx="1508760" cy="1508760"/>
              </a:xfrm>
              <a:prstGeom prst="rect">
                <a:avLst/>
              </a:prstGeom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7068693" y="3015255"/>
                <a:ext cx="1508760" cy="1508760"/>
              </a:xfrm>
              <a:prstGeom prst="rect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8575450" y="3013916"/>
                <a:ext cx="1508760" cy="1508760"/>
              </a:xfrm>
              <a:prstGeom prst="rect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0084504" y="3013916"/>
                <a:ext cx="1508760" cy="1508760"/>
              </a:xfrm>
              <a:prstGeom prst="rect">
                <a:avLst/>
              </a:prstGeom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575450" y="4518545"/>
                <a:ext cx="1508760" cy="1508760"/>
              </a:xfrm>
              <a:prstGeom prst="rect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0084504" y="4518545"/>
                <a:ext cx="1508760" cy="1508760"/>
              </a:xfrm>
              <a:prstGeom prst="rect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7457693" y="4667795"/>
              <a:ext cx="834827" cy="121025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403126" y="3336326"/>
              <a:ext cx="834827" cy="121025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18263" y="1767185"/>
              <a:ext cx="775019" cy="108286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895088" y="4944071"/>
              <a:ext cx="834827" cy="121025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895086" y="3336326"/>
              <a:ext cx="834827" cy="121025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417411" y="4873160"/>
              <a:ext cx="834827" cy="121025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002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l="4115" t="36270" r="44880" b="25159"/>
          <a:stretch/>
        </p:blipFill>
        <p:spPr>
          <a:xfrm>
            <a:off x="1314284" y="1801585"/>
            <a:ext cx="10581906" cy="4501243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583274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054" t="12612" r="46368" b="49250"/>
          <a:stretch/>
        </p:blipFill>
        <p:spPr>
          <a:xfrm>
            <a:off x="872067" y="1320801"/>
            <a:ext cx="7454900" cy="3225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744" t="49500" r="55828" b="12362"/>
          <a:stretch/>
        </p:blipFill>
        <p:spPr>
          <a:xfrm>
            <a:off x="5943598" y="3288262"/>
            <a:ext cx="6079067" cy="3225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9571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CodeEval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067" t="26134" r="6995" b="11784"/>
          <a:stretch/>
        </p:blipFill>
        <p:spPr>
          <a:xfrm>
            <a:off x="1589332" y="1891146"/>
            <a:ext cx="9165736" cy="376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44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9059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maximum distance that the monkey can travel in a straight line?</a:t>
            </a:r>
          </a:p>
          <a:p>
            <a:pPr lvl="1"/>
            <a:r>
              <a:rPr lang="en-US" dirty="0"/>
              <a:t>Greatest distance traveled will be along the axis (x or y)</a:t>
            </a:r>
          </a:p>
          <a:p>
            <a:pPr lvl="1"/>
            <a:r>
              <a:rPr lang="en-US" dirty="0"/>
              <a:t>Going down the x-axis</a:t>
            </a:r>
          </a:p>
          <a:p>
            <a:pPr lvl="2"/>
            <a:r>
              <a:rPr lang="en-US" dirty="0"/>
              <a:t>(0,99) sum = 0 + 9 + 9 = 18</a:t>
            </a:r>
          </a:p>
          <a:p>
            <a:pPr lvl="2"/>
            <a:r>
              <a:rPr lang="en-US" dirty="0"/>
              <a:t>(0,199) sum = 0 + 1 + 9 + 9 = 19</a:t>
            </a:r>
          </a:p>
          <a:p>
            <a:pPr lvl="2"/>
            <a:r>
              <a:rPr lang="en-US" dirty="0"/>
              <a:t>(0,299) sum = 0 + 2 + 9 + 9 = 20</a:t>
            </a:r>
          </a:p>
          <a:p>
            <a:pPr lvl="2"/>
            <a:r>
              <a:rPr lang="en-US" dirty="0"/>
              <a:t>(0,298) sum = 0 + 9 + 9 = 19</a:t>
            </a:r>
          </a:p>
          <a:p>
            <a:pPr lvl="1"/>
            <a:r>
              <a:rPr lang="en-US" dirty="0"/>
              <a:t>So, maximum distance traveled in a straight line will be 298 grids</a:t>
            </a:r>
          </a:p>
        </p:txBody>
      </p:sp>
    </p:spTree>
    <p:extLst>
      <p:ext uri="{BB962C8B-B14F-4D97-AF65-F5344CB8AC3E}">
        <p14:creationId xmlns:p14="http://schemas.microsoft.com/office/powerpoint/2010/main" val="71564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grid look like?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5684737" cy="3581400"/>
          </a:xfrm>
        </p:spPr>
        <p:txBody>
          <a:bodyPr/>
          <a:lstStyle/>
          <a:p>
            <a:r>
              <a:rPr lang="en-US" dirty="0"/>
              <a:t>The initial grid that the monkey will be in will be 597x597.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056337" y="1513703"/>
            <a:ext cx="5126340" cy="5058728"/>
            <a:chOff x="7203990" y="1513703"/>
            <a:chExt cx="5126340" cy="5058728"/>
          </a:xfrm>
        </p:grpSpPr>
        <p:sp>
          <p:nvSpPr>
            <p:cNvPr id="5" name="Rectangle 4"/>
            <p:cNvSpPr/>
            <p:nvPr/>
          </p:nvSpPr>
          <p:spPr>
            <a:xfrm>
              <a:off x="7216346" y="1513703"/>
              <a:ext cx="4516395" cy="451639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7203990" y="6178380"/>
              <a:ext cx="4516395" cy="30891"/>
            </a:xfrm>
            <a:prstGeom prst="straightConnector1">
              <a:avLst/>
            </a:prstGeom>
            <a:ln w="57150" cap="flat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11959281" y="1513703"/>
              <a:ext cx="14416" cy="4516395"/>
            </a:xfrm>
            <a:prstGeom prst="straightConnector1">
              <a:avLst/>
            </a:prstGeom>
            <a:ln w="57150" cap="flat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9279925" y="6203099"/>
              <a:ext cx="6487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597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868665" y="3336325"/>
              <a:ext cx="461665" cy="66108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b="1" dirty="0"/>
                <a:t>597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99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grid look like?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5675157" cy="3581400"/>
          </a:xfrm>
        </p:spPr>
        <p:txBody>
          <a:bodyPr/>
          <a:lstStyle/>
          <a:p>
            <a:r>
              <a:rPr lang="en-US" dirty="0"/>
              <a:t>The initial grid that the monkey will be in will be 597x597.</a:t>
            </a:r>
          </a:p>
          <a:p>
            <a:r>
              <a:rPr lang="en-US" dirty="0"/>
              <a:t>This grid can also be broken down into 4, identical, quadrant. Each quadrant being 299x299</a:t>
            </a:r>
          </a:p>
          <a:p>
            <a:r>
              <a:rPr lang="en-US" dirty="0"/>
              <a:t>The quadrants will have some overlapping grids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7046757" y="1513703"/>
            <a:ext cx="5135932" cy="5058728"/>
            <a:chOff x="7194398" y="1513703"/>
            <a:chExt cx="5135932" cy="5058728"/>
          </a:xfrm>
        </p:grpSpPr>
        <p:sp>
          <p:nvSpPr>
            <p:cNvPr id="5" name="Rectangle 4"/>
            <p:cNvSpPr/>
            <p:nvPr/>
          </p:nvSpPr>
          <p:spPr>
            <a:xfrm>
              <a:off x="7216346" y="1513703"/>
              <a:ext cx="4516395" cy="451639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7203990" y="6178380"/>
              <a:ext cx="4516395" cy="30891"/>
            </a:xfrm>
            <a:prstGeom prst="straightConnector1">
              <a:avLst/>
            </a:prstGeom>
            <a:ln w="57150" cap="flat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9279925" y="6203099"/>
              <a:ext cx="6487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597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1868665" y="1513703"/>
              <a:ext cx="461665" cy="4516395"/>
              <a:chOff x="11868665" y="1513703"/>
              <a:chExt cx="461665" cy="4516395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flipV="1">
                <a:off x="11959281" y="1513703"/>
                <a:ext cx="14416" cy="4516395"/>
              </a:xfrm>
              <a:prstGeom prst="straightConnector1">
                <a:avLst/>
              </a:prstGeom>
              <a:ln w="57150" cap="flat"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1868665" y="3336325"/>
                <a:ext cx="461665" cy="66108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b="1" dirty="0"/>
                  <a:t>597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7225938" y="1522094"/>
              <a:ext cx="4510593" cy="4504062"/>
              <a:chOff x="7225938" y="1522094"/>
              <a:chExt cx="4510593" cy="450406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7225938" y="1525360"/>
                <a:ext cx="2261280" cy="226128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9466305" y="3759720"/>
                <a:ext cx="2266436" cy="226643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9475251" y="1522094"/>
                <a:ext cx="2261280" cy="226128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225938" y="3762310"/>
                <a:ext cx="2261280" cy="226128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9517591" y="1552903"/>
              <a:ext cx="461666" cy="2230473"/>
              <a:chOff x="11915535" y="1578097"/>
              <a:chExt cx="231775" cy="4452005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 flipV="1">
                <a:off x="11951365" y="1578097"/>
                <a:ext cx="7342" cy="4452005"/>
              </a:xfrm>
              <a:prstGeom prst="straightConnector1">
                <a:avLst/>
              </a:prstGeom>
              <a:ln w="57150" cap="flat"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11915535" y="3236369"/>
                <a:ext cx="231775" cy="166606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b="1" dirty="0"/>
                  <a:t>299</a:t>
                </a:r>
              </a:p>
            </p:txBody>
          </p:sp>
        </p:grpSp>
        <p:cxnSp>
          <p:nvCxnSpPr>
            <p:cNvPr id="18" name="Straight Arrow Connector 17"/>
            <p:cNvCxnSpPr/>
            <p:nvPr/>
          </p:nvCxnSpPr>
          <p:spPr>
            <a:xfrm flipV="1">
              <a:off x="7194398" y="3871682"/>
              <a:ext cx="2292820" cy="12661"/>
            </a:xfrm>
            <a:prstGeom prst="straightConnector1">
              <a:avLst/>
            </a:prstGeom>
            <a:ln w="57150" cap="flat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084923" y="3871682"/>
              <a:ext cx="6487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299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607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the 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5675157" cy="3581400"/>
          </a:xfrm>
        </p:spPr>
        <p:txBody>
          <a:bodyPr>
            <a:normAutofit/>
          </a:bodyPr>
          <a:lstStyle/>
          <a:p>
            <a:r>
              <a:rPr lang="en-US" dirty="0"/>
              <a:t>The grid can be modified to get 4 equal rectangles. As shown in the image to the right.</a:t>
            </a:r>
          </a:p>
          <a:p>
            <a:r>
              <a:rPr lang="en-US" dirty="0"/>
              <a:t>Therefore, to get the total of visited grids, only one rectangle needs to be calculated.</a:t>
            </a:r>
          </a:p>
          <a:p>
            <a:r>
              <a:rPr lang="en-US" dirty="0"/>
              <a:t>This cuts the work needed to be done by 4!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7056349" y="1520433"/>
            <a:ext cx="5126340" cy="5059880"/>
            <a:chOff x="7203990" y="1512551"/>
            <a:chExt cx="5126340" cy="5059880"/>
          </a:xfrm>
        </p:grpSpPr>
        <p:sp>
          <p:nvSpPr>
            <p:cNvPr id="5" name="Rectangle 4"/>
            <p:cNvSpPr/>
            <p:nvPr/>
          </p:nvSpPr>
          <p:spPr>
            <a:xfrm>
              <a:off x="7216346" y="1513703"/>
              <a:ext cx="4516395" cy="451639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7203990" y="6178380"/>
              <a:ext cx="4516395" cy="30891"/>
            </a:xfrm>
            <a:prstGeom prst="straightConnector1">
              <a:avLst/>
            </a:prstGeom>
            <a:ln w="57150" cap="flat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9279925" y="6203099"/>
              <a:ext cx="6487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597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1868665" y="1513703"/>
              <a:ext cx="461665" cy="4516395"/>
              <a:chOff x="11868665" y="1513703"/>
              <a:chExt cx="461665" cy="4516395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flipV="1">
                <a:off x="11959281" y="1513703"/>
                <a:ext cx="14416" cy="4516395"/>
              </a:xfrm>
              <a:prstGeom prst="straightConnector1">
                <a:avLst/>
              </a:prstGeom>
              <a:ln w="57150" cap="flat"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1868665" y="3336325"/>
                <a:ext cx="461665" cy="66108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b="1" dirty="0"/>
                  <a:t>597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7220149" y="1516868"/>
              <a:ext cx="4510168" cy="4514382"/>
              <a:chOff x="7220149" y="1516868"/>
              <a:chExt cx="4510168" cy="451438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7225938" y="1525359"/>
                <a:ext cx="2194560" cy="23059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9533333" y="3704488"/>
                <a:ext cx="2196984" cy="232676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9420498" y="1516868"/>
                <a:ext cx="2309819" cy="21876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220149" y="3825977"/>
                <a:ext cx="2313184" cy="219456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9330019" y="1512551"/>
              <a:ext cx="461667" cy="2303866"/>
              <a:chOff x="11821341" y="1497556"/>
              <a:chExt cx="231775" cy="4598496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 flipV="1">
                <a:off x="11821341" y="1497556"/>
                <a:ext cx="3064" cy="4598496"/>
              </a:xfrm>
              <a:prstGeom prst="straightConnector1">
                <a:avLst/>
              </a:prstGeom>
              <a:ln w="57150" cap="flat"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11821341" y="3216020"/>
                <a:ext cx="231775" cy="166606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b="1" dirty="0"/>
                  <a:t>299</a:t>
                </a:r>
              </a:p>
            </p:txBody>
          </p:sp>
        </p:grpSp>
        <p:cxnSp>
          <p:nvCxnSpPr>
            <p:cNvPr id="18" name="Straight Arrow Connector 17"/>
            <p:cNvCxnSpPr/>
            <p:nvPr/>
          </p:nvCxnSpPr>
          <p:spPr>
            <a:xfrm flipV="1">
              <a:off x="7230330" y="3900409"/>
              <a:ext cx="2142334" cy="12718"/>
            </a:xfrm>
            <a:prstGeom prst="straightConnector1">
              <a:avLst/>
            </a:prstGeom>
            <a:ln w="57150" cap="flat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998853" y="3839841"/>
              <a:ext cx="6487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298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672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the quadrant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5684737" cy="3581400"/>
          </a:xfrm>
        </p:spPr>
        <p:txBody>
          <a:bodyPr/>
          <a:lstStyle/>
          <a:p>
            <a:r>
              <a:rPr lang="en-US" dirty="0"/>
              <a:t>We will round the quadrant to be a 300x300.</a:t>
            </a:r>
          </a:p>
          <a:p>
            <a:r>
              <a:rPr lang="en-US" dirty="0"/>
              <a:t>The quadrant can then be split into 9 even blocks, all having a width and height of 100 grids.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056337" y="1506495"/>
            <a:ext cx="5126340" cy="5065936"/>
            <a:chOff x="7056337" y="1506495"/>
            <a:chExt cx="5126340" cy="5065936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337" y="1513703"/>
              <a:ext cx="5126340" cy="5058728"/>
              <a:chOff x="7203990" y="1513703"/>
              <a:chExt cx="5126340" cy="505872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7216346" y="1513703"/>
                <a:ext cx="4516395" cy="451639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7203990" y="6178380"/>
                <a:ext cx="4516395" cy="30891"/>
              </a:xfrm>
              <a:prstGeom prst="straightConnector1">
                <a:avLst/>
              </a:prstGeom>
              <a:ln w="57150" cap="flat"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1959281" y="1513703"/>
                <a:ext cx="14416" cy="4516395"/>
              </a:xfrm>
              <a:prstGeom prst="straightConnector1">
                <a:avLst/>
              </a:prstGeom>
              <a:ln w="57150" cap="flat"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9279925" y="6203099"/>
                <a:ext cx="648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300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1868665" y="3336325"/>
                <a:ext cx="461665" cy="66108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b="1" dirty="0"/>
                  <a:t>300</a:t>
                </a: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7068693" y="1506495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577453" y="1506495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082272" y="1506495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68693" y="3015255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575450" y="3013916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084504" y="3013916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068693" y="4519884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575450" y="4518545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084504" y="4518545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 flipV="1">
            <a:off x="8725522" y="4515752"/>
            <a:ext cx="9723" cy="1483018"/>
          </a:xfrm>
          <a:prstGeom prst="straightConnector1">
            <a:avLst/>
          </a:prstGeom>
          <a:ln w="57150" cap="flat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28630" y="5032695"/>
            <a:ext cx="461665" cy="8347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b="1" dirty="0"/>
              <a:t>100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7075002" y="4410216"/>
            <a:ext cx="1494140" cy="8252"/>
          </a:xfrm>
          <a:prstGeom prst="straightConnector1">
            <a:avLst/>
          </a:prstGeom>
          <a:ln w="57150" cap="flat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538483" y="3970744"/>
            <a:ext cx="64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3274380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the quadrant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5684737" cy="3581400"/>
          </a:xfrm>
        </p:spPr>
        <p:txBody>
          <a:bodyPr/>
          <a:lstStyle/>
          <a:p>
            <a:r>
              <a:rPr lang="en-US" dirty="0"/>
              <a:t>If we focus on the x direction, as mentioned earlier, the longest distance that can be travelled is 298.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056337" y="1506495"/>
            <a:ext cx="5126340" cy="5065936"/>
            <a:chOff x="7056337" y="1506495"/>
            <a:chExt cx="5126340" cy="5065936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337" y="1513703"/>
              <a:ext cx="5126340" cy="5058728"/>
              <a:chOff x="7203990" y="1513703"/>
              <a:chExt cx="5126340" cy="505872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7216346" y="1513703"/>
                <a:ext cx="4516395" cy="451639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7203990" y="6178380"/>
                <a:ext cx="4516395" cy="30891"/>
              </a:xfrm>
              <a:prstGeom prst="straightConnector1">
                <a:avLst/>
              </a:prstGeom>
              <a:ln w="57150" cap="flat"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1959281" y="1513703"/>
                <a:ext cx="14416" cy="4516395"/>
              </a:xfrm>
              <a:prstGeom prst="straightConnector1">
                <a:avLst/>
              </a:prstGeom>
              <a:ln w="57150" cap="flat"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9279925" y="6203099"/>
                <a:ext cx="648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300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1868665" y="3336325"/>
                <a:ext cx="461665" cy="66108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b="1" dirty="0"/>
                  <a:t>300</a:t>
                </a: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7068693" y="1506495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577453" y="1506495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082272" y="1506495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68693" y="3015255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575450" y="3013916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084504" y="3013916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068693" y="4519884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575450" y="4518545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084504" y="4518545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 rot="16200000">
            <a:off x="6925312" y="1106020"/>
            <a:ext cx="461665" cy="5309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b="1" dirty="0"/>
              <a:t>298</a:t>
            </a:r>
          </a:p>
        </p:txBody>
      </p:sp>
      <p:cxnSp>
        <p:nvCxnSpPr>
          <p:cNvPr id="9" name="Straight Connector 8"/>
          <p:cNvCxnSpPr>
            <a:endCxn id="24" idx="1"/>
          </p:cNvCxnSpPr>
          <p:nvPr/>
        </p:nvCxnSpPr>
        <p:spPr>
          <a:xfrm flipV="1">
            <a:off x="7126012" y="1602325"/>
            <a:ext cx="30133" cy="43964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826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the quadrant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5684737" cy="3581400"/>
          </a:xfrm>
        </p:spPr>
        <p:txBody>
          <a:bodyPr/>
          <a:lstStyle/>
          <a:p>
            <a:r>
              <a:rPr lang="en-US" dirty="0"/>
              <a:t>If we travel down in the x direction by +1, staying in the x axis, the longest distance traveled would be (1, 297).</a:t>
            </a:r>
          </a:p>
          <a:p>
            <a:pPr lvl="1"/>
            <a:r>
              <a:rPr lang="en-US" dirty="0"/>
              <a:t>Sum of (1,297) = 1 + 2 + 9 + 7 = 19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056337" y="1506495"/>
            <a:ext cx="5126340" cy="5065936"/>
            <a:chOff x="7056337" y="1506495"/>
            <a:chExt cx="5126340" cy="5065936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337" y="1513703"/>
              <a:ext cx="5126340" cy="5058728"/>
              <a:chOff x="7203990" y="1513703"/>
              <a:chExt cx="5126340" cy="505872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7216346" y="1513703"/>
                <a:ext cx="4516395" cy="451639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7203990" y="6178380"/>
                <a:ext cx="4516395" cy="30891"/>
              </a:xfrm>
              <a:prstGeom prst="straightConnector1">
                <a:avLst/>
              </a:prstGeom>
              <a:ln w="57150" cap="flat"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1959281" y="1513703"/>
                <a:ext cx="14416" cy="4516395"/>
              </a:xfrm>
              <a:prstGeom prst="straightConnector1">
                <a:avLst/>
              </a:prstGeom>
              <a:ln w="57150" cap="flat"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9279925" y="6203099"/>
                <a:ext cx="648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300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1868665" y="3336325"/>
                <a:ext cx="461665" cy="66108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b="1" dirty="0"/>
                  <a:t>300</a:t>
                </a: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7068693" y="1506495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577453" y="1506495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082272" y="1506495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68693" y="3015255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575450" y="3013916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084504" y="3013916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068693" y="4519884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575450" y="4518545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084504" y="4518545"/>
              <a:ext cx="1508760" cy="1508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 rot="16200000">
            <a:off x="6925312" y="1106020"/>
            <a:ext cx="461665" cy="5309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b="1" dirty="0"/>
              <a:t>297</a:t>
            </a:r>
          </a:p>
        </p:txBody>
      </p:sp>
      <p:cxnSp>
        <p:nvCxnSpPr>
          <p:cNvPr id="9" name="Straight Connector 8"/>
          <p:cNvCxnSpPr>
            <a:endCxn id="24" idx="1"/>
          </p:cNvCxnSpPr>
          <p:nvPr/>
        </p:nvCxnSpPr>
        <p:spPr>
          <a:xfrm flipV="1">
            <a:off x="7126012" y="1602325"/>
            <a:ext cx="30133" cy="43964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168403" y="1683638"/>
            <a:ext cx="30133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26224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319</TotalTime>
  <Words>1200</Words>
  <Application>Microsoft Office PowerPoint</Application>
  <PresentationFormat>Widescreen</PresentationFormat>
  <Paragraphs>239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Franklin Gothic Book</vt:lpstr>
      <vt:lpstr>Crop</vt:lpstr>
      <vt:lpstr>Grid walk</vt:lpstr>
      <vt:lpstr>Problem description</vt:lpstr>
      <vt:lpstr>Problem Analysis</vt:lpstr>
      <vt:lpstr>How does the grid look like?</vt:lpstr>
      <vt:lpstr>How does the grid look like?</vt:lpstr>
      <vt:lpstr>Modifying the grid</vt:lpstr>
      <vt:lpstr>Inspecting the quadrant</vt:lpstr>
      <vt:lpstr>Inspecting the quadrant</vt:lpstr>
      <vt:lpstr>Inspecting the quadrant</vt:lpstr>
      <vt:lpstr>Inspecting the quadrant</vt:lpstr>
      <vt:lpstr>Inspecting the quadrant</vt:lpstr>
      <vt:lpstr>Inspecting the quadrant</vt:lpstr>
      <vt:lpstr>Inspecting the quadrant</vt:lpstr>
      <vt:lpstr>Inspecting the blocks</vt:lpstr>
      <vt:lpstr>Inspecting the blocks</vt:lpstr>
      <vt:lpstr>Inspecting the blocks</vt:lpstr>
      <vt:lpstr>Inspecting the blocks</vt:lpstr>
      <vt:lpstr>Inspecting the blocks</vt:lpstr>
      <vt:lpstr>Inspecting the blocks</vt:lpstr>
      <vt:lpstr>Inspecting the blocks</vt:lpstr>
      <vt:lpstr>Inspecting the blocks</vt:lpstr>
      <vt:lpstr>Cases</vt:lpstr>
      <vt:lpstr>Results</vt:lpstr>
      <vt:lpstr>Code</vt:lpstr>
      <vt:lpstr>Code</vt:lpstr>
      <vt:lpstr>CodeEval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Vargas</dc:creator>
  <cp:lastModifiedBy>Felipe Vargas</cp:lastModifiedBy>
  <cp:revision>25</cp:revision>
  <dcterms:created xsi:type="dcterms:W3CDTF">2016-11-16T18:02:40Z</dcterms:created>
  <dcterms:modified xsi:type="dcterms:W3CDTF">2016-11-18T18:34:42Z</dcterms:modified>
</cp:coreProperties>
</file>