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8" d="100"/>
          <a:sy n="68" d="100"/>
        </p:scale>
        <p:origin x="816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F8C72-425D-4287-AE66-F10E5B0100A0}" type="datetimeFigureOut">
              <a:rPr lang="es-CO" smtClean="0"/>
              <a:t>02/12/2016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24C2A643-D175-405F-8B28-577BE2E312A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14628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F8C72-425D-4287-AE66-F10E5B0100A0}" type="datetimeFigureOut">
              <a:rPr lang="es-CO" smtClean="0"/>
              <a:t>02/12/2016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4C2A643-D175-405F-8B28-577BE2E312A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59057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F8C72-425D-4287-AE66-F10E5B0100A0}" type="datetimeFigureOut">
              <a:rPr lang="es-CO" smtClean="0"/>
              <a:t>02/12/2016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4C2A643-D175-405F-8B28-577BE2E312A9}" type="slidenum">
              <a:rPr lang="es-CO" smtClean="0"/>
              <a:t>‹Nº›</a:t>
            </a:fld>
            <a:endParaRPr lang="es-CO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671363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F8C72-425D-4287-AE66-F10E5B0100A0}" type="datetimeFigureOut">
              <a:rPr lang="es-CO" smtClean="0"/>
              <a:t>02/12/2016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4C2A643-D175-405F-8B28-577BE2E312A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683538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F8C72-425D-4287-AE66-F10E5B0100A0}" type="datetimeFigureOut">
              <a:rPr lang="es-CO" smtClean="0"/>
              <a:t>02/12/2016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4C2A643-D175-405F-8B28-577BE2E312A9}" type="slidenum">
              <a:rPr lang="es-CO" smtClean="0"/>
              <a:t>‹Nº›</a:t>
            </a:fld>
            <a:endParaRPr lang="es-CO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742657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F8C72-425D-4287-AE66-F10E5B0100A0}" type="datetimeFigureOut">
              <a:rPr lang="es-CO" smtClean="0"/>
              <a:t>02/12/2016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4C2A643-D175-405F-8B28-577BE2E312A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34931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F8C72-425D-4287-AE66-F10E5B0100A0}" type="datetimeFigureOut">
              <a:rPr lang="es-CO" smtClean="0"/>
              <a:t>02/12/2016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2A643-D175-405F-8B28-577BE2E312A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916220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F8C72-425D-4287-AE66-F10E5B0100A0}" type="datetimeFigureOut">
              <a:rPr lang="es-CO" smtClean="0"/>
              <a:t>02/12/2016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2A643-D175-405F-8B28-577BE2E312A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96748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F8C72-425D-4287-AE66-F10E5B0100A0}" type="datetimeFigureOut">
              <a:rPr lang="es-CO" smtClean="0"/>
              <a:t>02/12/2016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2A643-D175-405F-8B28-577BE2E312A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53186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F8C72-425D-4287-AE66-F10E5B0100A0}" type="datetimeFigureOut">
              <a:rPr lang="es-CO" smtClean="0"/>
              <a:t>02/12/2016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4C2A643-D175-405F-8B28-577BE2E312A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83791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F8C72-425D-4287-AE66-F10E5B0100A0}" type="datetimeFigureOut">
              <a:rPr lang="es-CO" smtClean="0"/>
              <a:t>02/12/2016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4C2A643-D175-405F-8B28-577BE2E312A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61361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F8C72-425D-4287-AE66-F10E5B0100A0}" type="datetimeFigureOut">
              <a:rPr lang="es-CO" smtClean="0"/>
              <a:t>02/12/2016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4C2A643-D175-405F-8B28-577BE2E312A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93739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F8C72-425D-4287-AE66-F10E5B0100A0}" type="datetimeFigureOut">
              <a:rPr lang="es-CO" smtClean="0"/>
              <a:t>02/12/2016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2A643-D175-405F-8B28-577BE2E312A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79488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F8C72-425D-4287-AE66-F10E5B0100A0}" type="datetimeFigureOut">
              <a:rPr lang="es-CO" smtClean="0"/>
              <a:t>02/12/2016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2A643-D175-405F-8B28-577BE2E312A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16906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F8C72-425D-4287-AE66-F10E5B0100A0}" type="datetimeFigureOut">
              <a:rPr lang="es-CO" smtClean="0"/>
              <a:t>02/12/2016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2A643-D175-405F-8B28-577BE2E312A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26143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F8C72-425D-4287-AE66-F10E5B0100A0}" type="datetimeFigureOut">
              <a:rPr lang="es-CO" smtClean="0"/>
              <a:t>02/12/2016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4C2A643-D175-405F-8B28-577BE2E312A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02091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F8C72-425D-4287-AE66-F10E5B0100A0}" type="datetimeFigureOut">
              <a:rPr lang="es-CO" smtClean="0"/>
              <a:t>02/12/2016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24C2A643-D175-405F-8B28-577BE2E312A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24041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Collage Survival  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GUIDE  TO SUCCESS</a:t>
            </a:r>
            <a:r>
              <a:rPr 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 By</a:t>
            </a:r>
            <a:r>
              <a:rPr lang="en-US" sz="4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Andres Rodriguez                         </a:t>
            </a:r>
            <a:endParaRPr lang="es-CO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AutoShape 2" descr="Image result for q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778766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92925" y="750276"/>
            <a:ext cx="8911687" cy="1154723"/>
          </a:xfrm>
        </p:spPr>
        <p:txBody>
          <a:bodyPr/>
          <a:lstStyle/>
          <a:p>
            <a:r>
              <a:rPr lang="en-US" dirty="0" smtClean="0"/>
              <a:t>Dormitory Survival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Be considerate of </a:t>
            </a:r>
            <a:r>
              <a:rPr lang="en-US" b="1" dirty="0" smtClean="0"/>
              <a:t>roommate</a:t>
            </a:r>
          </a:p>
          <a:p>
            <a:r>
              <a:rPr lang="en-US" b="1" dirty="0"/>
              <a:t>Organize room together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b="1" dirty="0"/>
              <a:t>Obey rules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b="1" dirty="0"/>
              <a:t>Schedule </a:t>
            </a:r>
            <a:r>
              <a:rPr lang="en-US" b="1" dirty="0" smtClean="0"/>
              <a:t>meals</a:t>
            </a:r>
            <a:r>
              <a:rPr lang="en-US" dirty="0" smtClean="0"/>
              <a:t> </a:t>
            </a:r>
          </a:p>
          <a:p>
            <a:r>
              <a:rPr lang="en-US" b="1" dirty="0"/>
              <a:t>Avoid high calorie snacks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b="1" dirty="0"/>
              <a:t>Get enough sleep</a:t>
            </a:r>
            <a:r>
              <a:rPr lang="en-US" dirty="0"/>
              <a:t> 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5803017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Classroom Survival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Learn your way around campus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b="1" dirty="0"/>
              <a:t>Buy books and supplies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b="1" dirty="0"/>
              <a:t>Attend </a:t>
            </a:r>
            <a:r>
              <a:rPr lang="en-US" b="1" dirty="0" smtClean="0"/>
              <a:t>class</a:t>
            </a:r>
          </a:p>
          <a:p>
            <a:r>
              <a:rPr lang="en-US" b="1" dirty="0"/>
              <a:t>Be punctual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b="1" dirty="0" smtClean="0"/>
              <a:t>Participate</a:t>
            </a:r>
          </a:p>
          <a:p>
            <a:r>
              <a:rPr lang="en-US" b="1" dirty="0"/>
              <a:t>Develop good study skills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b="1" dirty="0"/>
              <a:t>Budget homework time</a:t>
            </a:r>
            <a:r>
              <a:rPr lang="en-US" dirty="0"/>
              <a:t> 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9401747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Social Survival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Budget time for fun and relaxation</a:t>
            </a:r>
            <a:r>
              <a:rPr lang="en-US" dirty="0"/>
              <a:t> </a:t>
            </a:r>
            <a:endParaRPr lang="es-CO" dirty="0"/>
          </a:p>
          <a:p>
            <a:r>
              <a:rPr lang="en-US" b="1" dirty="0"/>
              <a:t>Join extracurricular clubs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b="1" dirty="0"/>
              <a:t>Preserve your </a:t>
            </a:r>
            <a:r>
              <a:rPr lang="en-US" b="1" dirty="0" smtClean="0"/>
              <a:t>values</a:t>
            </a:r>
          </a:p>
          <a:p>
            <a:r>
              <a:rPr lang="en-US" b="1" dirty="0"/>
              <a:t>Choose friends</a:t>
            </a:r>
            <a:r>
              <a:rPr lang="en-US" dirty="0"/>
              <a:t> </a:t>
            </a:r>
            <a:r>
              <a:rPr lang="en-US" b="1" dirty="0"/>
              <a:t>with care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b="1" dirty="0"/>
              <a:t>Stay physically </a:t>
            </a:r>
            <a:r>
              <a:rPr lang="en-US" b="1" dirty="0" smtClean="0"/>
              <a:t>fit</a:t>
            </a:r>
          </a:p>
          <a:p>
            <a:r>
              <a:rPr lang="en-US" b="1" dirty="0"/>
              <a:t>Stay in touch with family</a:t>
            </a:r>
            <a:r>
              <a:rPr lang="en-US" dirty="0"/>
              <a:t> </a:t>
            </a:r>
            <a:endParaRPr lang="en-US" dirty="0" smtClean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0682198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56</TotalTime>
  <Words>79</Words>
  <Application>Microsoft Office PowerPoint</Application>
  <PresentationFormat>Panorámica</PresentationFormat>
  <Paragraphs>24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9" baseType="lpstr">
      <vt:lpstr>Arial</vt:lpstr>
      <vt:lpstr>Century Gothic</vt:lpstr>
      <vt:lpstr>Times New Roman</vt:lpstr>
      <vt:lpstr>Wingdings 3</vt:lpstr>
      <vt:lpstr>Espiral</vt:lpstr>
      <vt:lpstr>Collage Survival  </vt:lpstr>
      <vt:lpstr>Dormitory Survival</vt:lpstr>
      <vt:lpstr>Classroom Survival</vt:lpstr>
      <vt:lpstr>Social Survival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Collage Survival</dc:title>
  <dc:creator>Windows 8</dc:creator>
  <cp:lastModifiedBy>Windows 8</cp:lastModifiedBy>
  <cp:revision>6</cp:revision>
  <dcterms:created xsi:type="dcterms:W3CDTF">2016-12-03T00:52:56Z</dcterms:created>
  <dcterms:modified xsi:type="dcterms:W3CDTF">2016-12-03T01:49:31Z</dcterms:modified>
</cp:coreProperties>
</file>