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59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3E0A8-0651-407A-B670-5AD12A350F70}" type="datetimeFigureOut">
              <a:rPr lang="es-CO" smtClean="0"/>
              <a:t>2/04/2021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A5149-81AD-436A-AFF5-C4E82D629A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96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A5149-81AD-436A-AFF5-C4E82D629A16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1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torres@universidadean.edu.c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0562" y="1819138"/>
            <a:ext cx="461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chemeClr val="bg1"/>
                </a:solidFill>
              </a:rPr>
              <a:t>Resolución de problemas a través de una solución algorítmica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7F9910-C606-4D2B-BCA5-BD1B0DD8CEEC}"/>
              </a:ext>
            </a:extLst>
          </p:cNvPr>
          <p:cNvSpPr txBox="1"/>
          <p:nvPr/>
        </p:nvSpPr>
        <p:spPr>
          <a:xfrm>
            <a:off x="4486940" y="3211033"/>
            <a:ext cx="36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Brayan Torres</a:t>
            </a:r>
          </a:p>
          <a:p>
            <a:r>
              <a:rPr lang="es-ES" dirty="0">
                <a:hlinkClick r:id="rId3"/>
              </a:rPr>
              <a:t>bstorres@universidadean.edu.co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7FA1E-8115-4C48-86B6-B2977694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Regla de tres directa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D04FB-AFCD-4150-915C-F0FB2C43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916" y="1200151"/>
            <a:ext cx="8229600" cy="3394472"/>
          </a:xfrm>
        </p:spPr>
        <p:txBody>
          <a:bodyPr>
            <a:normAutofit/>
          </a:bodyPr>
          <a:lstStyle/>
          <a:p>
            <a:r>
              <a:rPr lang="es-ES" sz="2000" dirty="0"/>
              <a:t>Al llegar al hotel nos han dado un mapa con los lugares de interés de la ciudad, y nos han dicho que </a:t>
            </a:r>
            <a:r>
              <a:rPr lang="es-ES" sz="2000" dirty="0">
                <a:highlight>
                  <a:srgbClr val="FFFF00"/>
                </a:highlight>
              </a:rPr>
              <a:t>5 centímetros </a:t>
            </a:r>
            <a:r>
              <a:rPr lang="es-ES" sz="2000" dirty="0"/>
              <a:t>del mapa representan </a:t>
            </a:r>
            <a:r>
              <a:rPr lang="es-ES" sz="2000" dirty="0">
                <a:highlight>
                  <a:srgbClr val="FFFF00"/>
                </a:highlight>
              </a:rPr>
              <a:t>600 metros </a:t>
            </a:r>
            <a:r>
              <a:rPr lang="es-ES" sz="2000" dirty="0"/>
              <a:t>de la realidad. Hoy queremos ir a un parque que se encuentra a</a:t>
            </a:r>
            <a:r>
              <a:rPr lang="es-ES" sz="2000" dirty="0">
                <a:highlight>
                  <a:srgbClr val="FFFF00"/>
                </a:highlight>
              </a:rPr>
              <a:t> 8 centímetros</a:t>
            </a:r>
            <a:r>
              <a:rPr lang="es-ES" sz="2000" dirty="0"/>
              <a:t> del hotel en el mapa. </a:t>
            </a:r>
            <a:r>
              <a:rPr lang="es-ES" sz="2000" dirty="0">
                <a:highlight>
                  <a:srgbClr val="00FF00"/>
                </a:highlight>
              </a:rPr>
              <a:t>¿A qué distancia del hotel se encuentra este parque?</a:t>
            </a:r>
            <a:endParaRPr lang="es-CO" sz="2000" dirty="0">
              <a:highlight>
                <a:srgbClr val="00FF00"/>
              </a:highligh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023E79-CECD-410C-A2D3-CF3172E8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29" y="2897387"/>
            <a:ext cx="6619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BCEA4-E1E3-4747-B8D5-D8FDE71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 </a:t>
            </a:r>
            <a:br>
              <a:rPr lang="es-CO" dirty="0"/>
            </a:br>
            <a:r>
              <a:rPr lang="es-CO" b="1" i="1" dirty="0">
                <a:solidFill>
                  <a:srgbClr val="00B050"/>
                </a:solidFill>
              </a:rPr>
              <a:t>Regla de tres inversa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96BCB-A3A8-4CFE-B049-2488EFAF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8345" y="1063229"/>
            <a:ext cx="8229600" cy="3394472"/>
          </a:xfrm>
        </p:spPr>
        <p:txBody>
          <a:bodyPr>
            <a:normAutofit/>
          </a:bodyPr>
          <a:lstStyle/>
          <a:p>
            <a:r>
              <a:rPr lang="es-CO" sz="2000" dirty="0"/>
              <a:t>Ayer </a:t>
            </a:r>
            <a:r>
              <a:rPr lang="es-CO" sz="2000" dirty="0">
                <a:highlight>
                  <a:srgbClr val="FFFF00"/>
                </a:highlight>
              </a:rPr>
              <a:t>2 camiones </a:t>
            </a:r>
            <a:r>
              <a:rPr lang="es-CO" sz="2000" dirty="0"/>
              <a:t>transportaron una mercancía desde el puerto hasta el almacén. </a:t>
            </a:r>
            <a:r>
              <a:rPr lang="es-CO" sz="2000" dirty="0">
                <a:highlight>
                  <a:srgbClr val="FFFF00"/>
                </a:highlight>
              </a:rPr>
              <a:t>Hoy 3 camiones</a:t>
            </a:r>
            <a:r>
              <a:rPr lang="es-CO" sz="2000" dirty="0"/>
              <a:t>, iguales a los de ayer, tendrán que hacer </a:t>
            </a:r>
            <a:r>
              <a:rPr lang="es-CO" sz="2000" dirty="0">
                <a:highlight>
                  <a:srgbClr val="FFFF00"/>
                </a:highlight>
              </a:rPr>
              <a:t>6 viajes</a:t>
            </a:r>
            <a:r>
              <a:rPr lang="es-CO" sz="2000" dirty="0"/>
              <a:t> para transportar la misma cantidad de mercancía del almacén al centro comercial. </a:t>
            </a:r>
            <a:r>
              <a:rPr lang="es-CO" sz="2000" dirty="0">
                <a:highlight>
                  <a:srgbClr val="00FF00"/>
                </a:highlight>
              </a:rPr>
              <a:t>¿Cuántos viajes tuvieron que hacer ayer los camiones?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AA8F0E-06DE-46A2-8D86-578648BB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8" y="2442083"/>
            <a:ext cx="5614903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9124-099B-41F1-B087-BFF508A8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Tarea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EEB01-5C80-4076-8516-7B30E4A3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Taller de operaciones matemáticas y problemas</a:t>
            </a:r>
          </a:p>
          <a:p>
            <a:r>
              <a:rPr lang="es-ES" dirty="0"/>
              <a:t>Descargar e instalar </a:t>
            </a:r>
            <a:r>
              <a:rPr lang="es-ES" dirty="0" err="1"/>
              <a:t>PseInt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17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7C8C918-7968-48D5-B020-87F0769D8A29}"/>
              </a:ext>
            </a:extLst>
          </p:cNvPr>
          <p:cNvSpPr txBox="1"/>
          <p:nvPr/>
        </p:nvSpPr>
        <p:spPr>
          <a:xfrm>
            <a:off x="648585" y="1303309"/>
            <a:ext cx="596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¡Muchas Gracias!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</a:t>
            </a:r>
            <a:r>
              <a:rPr lang="es-ES" sz="240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185FE7-B548-47E9-944C-4686043E30A3}"/>
              </a:ext>
            </a:extLst>
          </p:cNvPr>
          <p:cNvSpPr txBox="1"/>
          <p:nvPr/>
        </p:nvSpPr>
        <p:spPr>
          <a:xfrm>
            <a:off x="818707" y="1765005"/>
            <a:ext cx="4307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Entradas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Salidas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Proceso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Jerarquía de los operadores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Regla de Tres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Taller ciencias básicas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Ejercicios en clase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Instalación de </a:t>
            </a:r>
            <a:r>
              <a:rPr lang="es-ES" sz="2000" dirty="0" err="1"/>
              <a:t>pseint</a:t>
            </a:r>
            <a:r>
              <a:rPr lang="es-ES" sz="2000" dirty="0"/>
              <a:t>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73611" y="29505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Entradas de un 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86FC8B-04B2-4572-90CB-9E29231D34AF}"/>
              </a:ext>
            </a:extLst>
          </p:cNvPr>
          <p:cNvSpPr txBox="1"/>
          <p:nvPr/>
        </p:nvSpPr>
        <p:spPr>
          <a:xfrm>
            <a:off x="673611" y="734071"/>
            <a:ext cx="6166885" cy="133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598E01-8E84-409E-8E84-896D47E98E5B}"/>
              </a:ext>
            </a:extLst>
          </p:cNvPr>
          <p:cNvSpPr txBox="1"/>
          <p:nvPr/>
        </p:nvSpPr>
        <p:spPr>
          <a:xfrm>
            <a:off x="673611" y="756717"/>
            <a:ext cx="664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Son todos aquellos dispositivos que permiten introducir datos o información en una computadora para que ésta los procese u ordene.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6557F9-3EAC-452A-8F93-A3FCFC1B7C6C}"/>
              </a:ext>
            </a:extLst>
          </p:cNvPr>
          <p:cNvSpPr txBox="1"/>
          <p:nvPr/>
        </p:nvSpPr>
        <p:spPr>
          <a:xfrm>
            <a:off x="5022328" y="1399780"/>
            <a:ext cx="4593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Dispositivos de entrada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Teclado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Ratón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Palanca de mando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Lápiz óptico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Micrófono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Cámara web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Escáner de código de barras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Pantalla táctil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Bocina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Memoria(USB)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Discos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Impresora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F06B73-5961-4962-B94C-052E79E4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4380">
            <a:off x="445153" y="1316275"/>
            <a:ext cx="4275126" cy="42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5388" y="278297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Salidas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A72A27-046E-45B7-9646-1C6E47C23288}"/>
              </a:ext>
            </a:extLst>
          </p:cNvPr>
          <p:cNvSpPr txBox="1"/>
          <p:nvPr/>
        </p:nvSpPr>
        <p:spPr>
          <a:xfrm>
            <a:off x="535388" y="903766"/>
            <a:ext cx="694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dispositivos de salida son aquellos periféricos que se adosan a un ordenador y que tienen como finalidad comunicar información al usuario. Los dispositivos de salida muestran información que ya ha sido ingresada y procesada, información que es devuelta al mundo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0A5E26-F3CD-47E0-9C5D-28A00D36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78" y="2618719"/>
            <a:ext cx="2759926" cy="20699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FB1FC16-CE5B-4CF3-A907-ABABBDD91E89}"/>
              </a:ext>
            </a:extLst>
          </p:cNvPr>
          <p:cNvSpPr txBox="1"/>
          <p:nvPr/>
        </p:nvSpPr>
        <p:spPr>
          <a:xfrm>
            <a:off x="765544" y="216187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Business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8606D8-6A96-4F34-9C5F-E6A9B384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09" y="2732567"/>
            <a:ext cx="2759926" cy="184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5D446A3-39DA-42A5-B470-0D4F792DA4FE}"/>
              </a:ext>
            </a:extLst>
          </p:cNvPr>
          <p:cNvSpPr txBox="1"/>
          <p:nvPr/>
        </p:nvSpPr>
        <p:spPr>
          <a:xfrm>
            <a:off x="4954772" y="2161875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Información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42084-F23A-4B3D-8353-9F9A96F2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344" y="223309"/>
            <a:ext cx="4763386" cy="48907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B050"/>
                </a:solidFill>
              </a:rPr>
              <a:t>Proceso</a:t>
            </a:r>
            <a:endParaRPr lang="es-CO" dirty="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AC9E42-9260-4857-8C3E-B1811AB1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169609"/>
            <a:ext cx="7222341" cy="27644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60BFDE-B5E4-4266-8F3F-7B348618B62B}"/>
              </a:ext>
            </a:extLst>
          </p:cNvPr>
          <p:cNvSpPr txBox="1"/>
          <p:nvPr/>
        </p:nvSpPr>
        <p:spPr>
          <a:xfrm>
            <a:off x="3290777" y="3625851"/>
            <a:ext cx="23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Algoritmo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948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2CDD4-4A39-44E0-AC61-25BA463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Jerarquía de los operadores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5190A-E596-4943-9ED9-99365055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¿Cual es el resultado de -5</a:t>
            </a:r>
            <a:r>
              <a:rPr lang="es-CO" b="1" dirty="0"/>
              <a:t>^2?</a:t>
            </a:r>
          </a:p>
          <a:p>
            <a:r>
              <a:rPr lang="es-ES" dirty="0"/>
              <a:t>A</a:t>
            </a:r>
            <a:r>
              <a:rPr lang="es-CO" dirty="0"/>
              <a:t>=25</a:t>
            </a:r>
          </a:p>
          <a:p>
            <a:r>
              <a:rPr lang="es-ES" dirty="0"/>
              <a:t>B=-25</a:t>
            </a:r>
          </a:p>
          <a:p>
            <a:r>
              <a:rPr lang="es-ES" b="1" dirty="0"/>
              <a:t>¿Cuál es el resultado de 12-3*3+3?</a:t>
            </a:r>
          </a:p>
          <a:p>
            <a:r>
              <a:rPr lang="es-ES" dirty="0"/>
              <a:t>A=30</a:t>
            </a:r>
          </a:p>
          <a:p>
            <a:r>
              <a:rPr lang="es-ES" dirty="0"/>
              <a:t>B=6</a:t>
            </a:r>
          </a:p>
          <a:p>
            <a:r>
              <a:rPr lang="es-ES" dirty="0"/>
              <a:t>C=54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065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04AA-19B1-45CF-B496-1A48DBA2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549" y="205979"/>
            <a:ext cx="8229600" cy="857250"/>
          </a:xfrm>
        </p:spPr>
        <p:txBody>
          <a:bodyPr/>
          <a:lstStyle/>
          <a:p>
            <a:pPr fontAlgn="b"/>
            <a:r>
              <a:rPr lang="es-CO" dirty="0">
                <a:solidFill>
                  <a:srgbClr val="00B050"/>
                </a:solidFill>
              </a:rPr>
              <a:t>Jerarquía de orden de expresión </a:t>
            </a:r>
            <a:endParaRPr lang="es-CO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41E826-51D2-45A5-B87D-515C7F50C2AA}"/>
              </a:ext>
            </a:extLst>
          </p:cNvPr>
          <p:cNvSpPr txBox="1"/>
          <p:nvPr/>
        </p:nvSpPr>
        <p:spPr>
          <a:xfrm>
            <a:off x="2371060" y="3307140"/>
            <a:ext cx="3678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Signos de la potencia</a:t>
            </a:r>
          </a:p>
          <a:p>
            <a:r>
              <a:rPr lang="es-CO" dirty="0"/>
              <a:t>3^3-&gt;3*3*3=27</a:t>
            </a:r>
          </a:p>
          <a:p>
            <a:r>
              <a:rPr lang="es-CO" dirty="0"/>
              <a:t>3³-&gt;3*3*3=27</a:t>
            </a:r>
          </a:p>
          <a:p>
            <a:r>
              <a:rPr lang="es-ES" dirty="0"/>
              <a:t>3**3</a:t>
            </a:r>
            <a:r>
              <a:rPr lang="es-CO" dirty="0"/>
              <a:t>-&gt;3*3*3=27</a:t>
            </a:r>
          </a:p>
          <a:p>
            <a:r>
              <a:rPr lang="es-CO" dirty="0" err="1"/>
              <a:t>Math.Pow</a:t>
            </a:r>
            <a:r>
              <a:rPr lang="es-CO" dirty="0"/>
              <a:t>(3,3) =27</a:t>
            </a:r>
          </a:p>
          <a:p>
            <a:endParaRPr lang="es-CO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012726-8627-424E-87B1-B2BADFE0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41377"/>
              </p:ext>
            </p:extLst>
          </p:nvPr>
        </p:nvGraphicFramePr>
        <p:xfrm>
          <a:off x="244550" y="1258084"/>
          <a:ext cx="77405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167">
                  <a:extLst>
                    <a:ext uri="{9D8B030D-6E8A-4147-A177-3AD203B41FA5}">
                      <a16:colId xmlns:a16="http://schemas.microsoft.com/office/drawing/2014/main" val="1970832873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535801611"/>
                    </a:ext>
                  </a:extLst>
                </a:gridCol>
                <a:gridCol w="3466213">
                  <a:extLst>
                    <a:ext uri="{9D8B030D-6E8A-4147-A177-3AD203B41FA5}">
                      <a16:colId xmlns:a16="http://schemas.microsoft.com/office/drawing/2014/main" val="3744003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Signo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4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(),[],{}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Paréntesis, corchetes y llaves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7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**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Potencia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*,/,%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u="none" strike="noStrike" dirty="0">
                          <a:effectLst/>
                        </a:rPr>
                        <a:t>multiplicación, división y modulo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+,-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Suma y resta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3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2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456E9-6FCB-4982-AE16-FEBED81E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6909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B050"/>
                </a:solidFill>
              </a:rPr>
              <a:t>¿Que es el la operación de modulo?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AEAB9-21E7-47EA-B457-F1FA1BE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8801"/>
            <a:ext cx="8229600" cy="857250"/>
          </a:xfrm>
        </p:spPr>
        <p:txBody>
          <a:bodyPr>
            <a:normAutofit/>
          </a:bodyPr>
          <a:lstStyle/>
          <a:p>
            <a:r>
              <a:rPr lang="es-ES" sz="1800" dirty="0"/>
              <a:t>En informática, la operación módulo obtiene el resto de la división de un número entre otro ( a veces llamado residuo).</a:t>
            </a:r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170423-04BB-4E1E-A600-4C7F9892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54" y="1646717"/>
            <a:ext cx="5085906" cy="2193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A04112-267E-487E-960C-26EFEEEF275E}"/>
              </a:ext>
            </a:extLst>
          </p:cNvPr>
          <p:cNvSpPr txBox="1"/>
          <p:nvPr/>
        </p:nvSpPr>
        <p:spPr>
          <a:xfrm>
            <a:off x="157717" y="1825311"/>
            <a:ext cx="24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Signos de modulo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CO" dirty="0"/>
              <a:t>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C08A1E-88CE-4180-B75A-3C4950B0B0BC}"/>
              </a:ext>
            </a:extLst>
          </p:cNvPr>
          <p:cNvSpPr txBox="1"/>
          <p:nvPr/>
        </p:nvSpPr>
        <p:spPr>
          <a:xfrm>
            <a:off x="2445488" y="3498112"/>
            <a:ext cx="52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¿Cual es modulo de dos </a:t>
            </a:r>
            <a:r>
              <a:rPr lang="es-ES" dirty="0">
                <a:solidFill>
                  <a:srgbClr val="00B050"/>
                </a:solidFill>
              </a:rPr>
              <a:t>entre</a:t>
            </a:r>
            <a:r>
              <a:rPr lang="es-ES" dirty="0"/>
              <a:t> dos?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179204-9D29-4AA7-BAD9-063CBD8E86FC}"/>
              </a:ext>
            </a:extLst>
          </p:cNvPr>
          <p:cNvSpPr txBox="1"/>
          <p:nvPr/>
        </p:nvSpPr>
        <p:spPr>
          <a:xfrm>
            <a:off x="2445488" y="3867444"/>
            <a:ext cx="41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¿Cuál es modulo de tres </a:t>
            </a:r>
            <a:r>
              <a:rPr lang="es-ES" dirty="0">
                <a:solidFill>
                  <a:srgbClr val="00B050"/>
                </a:solidFill>
              </a:rPr>
              <a:t>entre</a:t>
            </a:r>
            <a:r>
              <a:rPr lang="es-ES" dirty="0"/>
              <a:t> dos?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10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D4BD1-14F4-4202-A92F-D7E8943F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Regla de tres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B342F-8CD0-4D62-B5E1-B74918D6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9519"/>
            <a:ext cx="8229600" cy="161747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800" dirty="0"/>
              <a:t>En la matemáticas, la regla de tres consiste en resolver problemas de proporcionalidad entre tres valores conocidos y una incógnita. </a:t>
            </a:r>
          </a:p>
          <a:p>
            <a:pPr lvl="0"/>
            <a:endParaRPr lang="es-CO" sz="1800" dirty="0"/>
          </a:p>
          <a:p>
            <a:pPr lvl="0"/>
            <a:r>
              <a:rPr lang="es-CO" sz="1800" dirty="0"/>
              <a:t>Si la relación entre las magnitudes es directa (cuando aumenta una magnitud también lo hace la otra) hay que aplicar la regla de tres simple directa.</a:t>
            </a:r>
          </a:p>
          <a:p>
            <a:pPr lvl="0"/>
            <a:r>
              <a:rPr lang="es-CO" sz="1800" dirty="0"/>
              <a:t>Por el contrario, si la relación entre las magnitudes es inversa (cuando aumenta una magnitud disminuye la otra) se aplica la regla de tres simples inversas.</a:t>
            </a:r>
          </a:p>
          <a:p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4E0178-ABBB-4852-ADD3-D82DF9B0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38" y="3318021"/>
            <a:ext cx="2094615" cy="15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11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526</Words>
  <Application>Microsoft Office PowerPoint</Application>
  <PresentationFormat>Presentación en pantalla (16:9)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Cambria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Proceso</vt:lpstr>
      <vt:lpstr>Jerarquía de los operadores</vt:lpstr>
      <vt:lpstr>Jerarquía de orden de expresión </vt:lpstr>
      <vt:lpstr>¿Que es el la operación de modulo?</vt:lpstr>
      <vt:lpstr>Regla de tres</vt:lpstr>
      <vt:lpstr>Regla de tres directa</vt:lpstr>
      <vt:lpstr>  Regla de tres inversa </vt:lpstr>
      <vt:lpstr>Tarea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STIVEN TORRES OVALLE</cp:lastModifiedBy>
  <cp:revision>36</cp:revision>
  <dcterms:created xsi:type="dcterms:W3CDTF">2018-10-16T22:27:03Z</dcterms:created>
  <dcterms:modified xsi:type="dcterms:W3CDTF">2021-04-02T15:41:23Z</dcterms:modified>
</cp:coreProperties>
</file>