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D547-3B00-5B03-92CE-7A7190CF1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5874D-37C3-1B8B-FABF-579FC747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5D047-0255-E892-3F3D-4C4A8A63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059F5-92C0-8FA9-BE01-AA2EC518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2EF92-3DD7-EDD4-E09A-D0356E7B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141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D67B0-8DB0-9468-2D86-EA36A2EE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835F07-D94C-DC29-0CF5-F7053826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40850D-F40C-60E0-B13F-48033C5D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40FDC-1A3F-F968-B565-DBA9AE8C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60573-5BE8-2D26-46B4-F8E26B5D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06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E447E1-5584-9EFA-5DB5-B16458126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AE70FA-B622-6161-D1F7-6DA291D07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FB63-B352-E336-2C57-F8883757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D48AF-8869-0BA3-7476-20744DC9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00BD3-843A-FCED-45F3-B161D8D6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0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463EF-77AA-E0BB-0BA5-BC332F4B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F786C-8CD6-86F9-0165-B1311481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74CF5-CD7D-4269-CDB4-7D4EBE60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B58882-66C2-92BB-5DE2-7C6C2096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E996B-8EFA-AD40-CF49-109AF68B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72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12FC6-2576-98FD-351C-B0841C71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47657-0AB8-879E-30EC-AC3924FC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FF1F18-7784-A270-7781-CB70A6AB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24416-2BD8-4C1D-31AB-AC32F14D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67492-5F18-B115-7DBE-2E7A995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5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33CDE-2FDA-9347-7C3C-61450E0E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273670-4ABA-DE96-5DE8-78DB39265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0E3A8D-27E4-FE25-2320-83A086BD6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9F0EE-6B66-FFAE-9C45-FEAFFD28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07206A-19A6-AD17-DF58-4975615F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06321-450A-F29E-AF34-36DA33A6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22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31430-D3D2-A0AA-8FC6-7A8D471D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1EBDED-F70A-63E5-A0C7-BBCDBD4CB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E54B76-FA1A-6A8A-0420-4427A2D2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838ED4-186E-4F41-2362-F5F1A1B8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E1579E-BD07-8B2C-D7EA-12636D4C0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A2FE6B-59FE-49AA-9492-95835660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471B02-33E6-4BF6-8F34-CA808FEE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EE1674-150E-CCFE-E5F8-E8A81DF9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42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AFF7C-E9EB-8377-CEA0-C01567F8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74C72E-AF53-613B-147A-DE018190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4C7214-606A-B227-A66A-B76ED923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77D60B-07DB-9944-37D1-11BEF724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79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8C277B-F288-CDB6-1180-9A513FF1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728541-7EC8-3CDA-2DAA-1DA19871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8D8F1D-7BC3-D44F-B359-9540EF79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458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9F334-0317-5E76-0541-1F25C2FA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A7988-B3B1-261B-62FD-45F8F1FD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931E1D-A055-E76F-03DE-96648CD8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6426A7-CB3A-0AD9-C4A4-00C7F2AF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D4585-AB00-C0B1-E6A5-CFAF0D38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75BE5E-C958-7870-E91B-6B976A3C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224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C5E85-F99C-E612-5182-9E34C6C9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167CEE-A0D8-522A-6463-2C4C1737C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9ABEB5-ED8E-D00A-EE7F-2456401E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F068A7-0440-60CE-EF24-F49A72C4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86A72-C7AD-771F-A4D1-D5F4978B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D0F8A7-577D-8C86-B079-9D1008B8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06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731437-7A76-DD9F-334A-2768A845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6B73A0-9A41-1FF4-942B-C4B1525F9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9682F-A0F4-98EB-0AEA-52EBFCCE4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81DE-0243-4CBB-8430-D71D2E05EEF3}" type="datetimeFigureOut">
              <a:rPr lang="es-CO" smtClean="0"/>
              <a:t>22/12/2023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671A42-1975-91F8-3E9D-FA0CB32AC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2F7EF7-2A5F-709B-0D01-B62090833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776F-FCEA-416E-AB8E-13F731770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27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CF412-6F75-AFD0-0D00-3AC9625C4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EVOLUCIÓN TURISTAS ENTRANTES A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A3AEE-95D9-CD0C-B954-C92A73631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Edgar Andrés García Hernández</a:t>
            </a:r>
          </a:p>
        </p:txBody>
      </p:sp>
    </p:spTree>
    <p:extLst>
      <p:ext uri="{BB962C8B-B14F-4D97-AF65-F5344CB8AC3E}">
        <p14:creationId xmlns:p14="http://schemas.microsoft.com/office/powerpoint/2010/main" val="10151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3CBAD-6EF8-7D39-26E8-8DB95D3E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TURISTAS MENSUALES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06CD7E8-F654-8BE5-8099-221424F6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83" y="1825625"/>
            <a:ext cx="6518234" cy="4351338"/>
          </a:xfrm>
        </p:spPr>
      </p:pic>
    </p:spTree>
    <p:extLst>
      <p:ext uri="{BB962C8B-B14F-4D97-AF65-F5344CB8AC3E}">
        <p14:creationId xmlns:p14="http://schemas.microsoft.com/office/powerpoint/2010/main" val="368019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EE7D-6BD2-D82F-9F80-D8BC8331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TENDENCIA ANUAL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FC16E81-8CCF-3CBE-6E61-EEA7C1F83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925" y="1786932"/>
            <a:ext cx="6534150" cy="4705943"/>
          </a:xfrm>
        </p:spPr>
      </p:pic>
    </p:spTree>
    <p:extLst>
      <p:ext uri="{BB962C8B-B14F-4D97-AF65-F5344CB8AC3E}">
        <p14:creationId xmlns:p14="http://schemas.microsoft.com/office/powerpoint/2010/main" val="36496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60E58-F244-937C-F5DA-521C11CC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TENDENCIA CON PROYECCIÓN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CE1D6E-0C51-C3DC-4CDF-74CA4972E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657" y="1838325"/>
            <a:ext cx="5885468" cy="435149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8F5CEB-6481-C6CC-ED78-1D666FFA9A2C}"/>
              </a:ext>
            </a:extLst>
          </p:cNvPr>
          <p:cNvSpPr txBox="1"/>
          <p:nvPr/>
        </p:nvSpPr>
        <p:spPr>
          <a:xfrm>
            <a:off x="7658100" y="1866900"/>
            <a:ext cx="381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- Tasa de crecimiento promedio de 11,87% anual.</a:t>
            </a:r>
          </a:p>
          <a:p>
            <a:r>
              <a:rPr lang="es-CO" sz="2800" dirty="0"/>
              <a:t>- Para 2024, se espera un total de 4’347.822 turistas.</a:t>
            </a:r>
          </a:p>
        </p:txBody>
      </p:sp>
    </p:spTree>
    <p:extLst>
      <p:ext uri="{BB962C8B-B14F-4D97-AF65-F5344CB8AC3E}">
        <p14:creationId xmlns:p14="http://schemas.microsoft.com/office/powerpoint/2010/main" val="339953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EVOLUCIÓN TURISTAS ENTRANTES A COLOMBIA</vt:lpstr>
      <vt:lpstr>TURISTAS MENSUALES</vt:lpstr>
      <vt:lpstr>TENDENCIA ANUAL</vt:lpstr>
      <vt:lpstr>TENDENCIA CON PROYECCIÓN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EVOLUCIÓN TURISTAS ENTRANTES A COLOMBIA</dc:title>
  <dc:creator>Edgar Andres Garcia Hernandez</dc:creator>
  <cp:lastModifiedBy>Edgar Andres Garcia Hernandez</cp:lastModifiedBy>
  <cp:revision>3</cp:revision>
  <dcterms:created xsi:type="dcterms:W3CDTF">2023-12-22T12:41:25Z</dcterms:created>
  <dcterms:modified xsi:type="dcterms:W3CDTF">2023-12-22T12:52:56Z</dcterms:modified>
</cp:coreProperties>
</file>