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C081DE-0243-4CBB-8430-D71D2E05EEF3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434776F-FCEA-416E-AB8E-13F73177017C}" type="slidenum">
              <a:rPr lang="es-CO" smtClean="0"/>
              <a:t>‹Nº›</a:t>
            </a:fld>
            <a:endParaRPr lang="es-CO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217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81DE-0243-4CBB-8430-D71D2E05EEF3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776F-FCEA-416E-AB8E-13F731770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725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81DE-0243-4CBB-8430-D71D2E05EEF3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776F-FCEA-416E-AB8E-13F731770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686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81DE-0243-4CBB-8430-D71D2E05EEF3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776F-FCEA-416E-AB8E-13F73177017C}" type="slidenum">
              <a:rPr lang="es-CO" smtClean="0"/>
              <a:t>‹Nº›</a:t>
            </a:fld>
            <a:endParaRPr lang="es-CO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2984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81DE-0243-4CBB-8430-D71D2E05EEF3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776F-FCEA-416E-AB8E-13F731770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8216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81DE-0243-4CBB-8430-D71D2E05EEF3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776F-FCEA-416E-AB8E-13F731770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2382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81DE-0243-4CBB-8430-D71D2E05EEF3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776F-FCEA-416E-AB8E-13F731770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9277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81DE-0243-4CBB-8430-D71D2E05EEF3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776F-FCEA-416E-AB8E-13F731770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5198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81DE-0243-4CBB-8430-D71D2E05EEF3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776F-FCEA-416E-AB8E-13F731770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4564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81DE-0243-4CBB-8430-D71D2E05EEF3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776F-FCEA-416E-AB8E-13F731770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536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81DE-0243-4CBB-8430-D71D2E05EEF3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776F-FCEA-416E-AB8E-13F731770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352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81DE-0243-4CBB-8430-D71D2E05EEF3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776F-FCEA-416E-AB8E-13F731770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807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81DE-0243-4CBB-8430-D71D2E05EEF3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776F-FCEA-416E-AB8E-13F731770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604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81DE-0243-4CBB-8430-D71D2E05EEF3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776F-FCEA-416E-AB8E-13F731770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149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81DE-0243-4CBB-8430-D71D2E05EEF3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776F-FCEA-416E-AB8E-13F731770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604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81DE-0243-4CBB-8430-D71D2E05EEF3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776F-FCEA-416E-AB8E-13F731770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56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81DE-0243-4CBB-8430-D71D2E05EEF3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776F-FCEA-416E-AB8E-13F731770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352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81DE-0243-4CBB-8430-D71D2E05EEF3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776F-FCEA-416E-AB8E-13F731770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717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C081DE-0243-4CBB-8430-D71D2E05EEF3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434776F-FCEA-416E-AB8E-13F731770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54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CF412-6F75-AFD0-0D00-3AC9625C4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EVOLUCIÓN TURISTAS ENTRANTES A COLOMBIA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0A3AEE-95D9-CD0C-B954-C92A73631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Edgar Andrés García Hernández</a:t>
            </a:r>
          </a:p>
        </p:txBody>
      </p:sp>
    </p:spTree>
    <p:extLst>
      <p:ext uri="{BB962C8B-B14F-4D97-AF65-F5344CB8AC3E}">
        <p14:creationId xmlns:p14="http://schemas.microsoft.com/office/powerpoint/2010/main" val="101510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3CBAD-6EF8-7D39-26E8-8DB95D3E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TURISTAS MENSUALES</a:t>
            </a:r>
          </a:p>
        </p:txBody>
      </p:sp>
      <p:pic>
        <p:nvPicPr>
          <p:cNvPr id="5" name="Marcador de contenido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06CD7E8-F654-8BE5-8099-221424F6B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763" y="2063750"/>
            <a:ext cx="4960611" cy="3311525"/>
          </a:xfrm>
        </p:spPr>
      </p:pic>
    </p:spTree>
    <p:extLst>
      <p:ext uri="{BB962C8B-B14F-4D97-AF65-F5344CB8AC3E}">
        <p14:creationId xmlns:p14="http://schemas.microsoft.com/office/powerpoint/2010/main" val="368019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2EE7D-6BD2-D82F-9F80-D8BC8331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TENDENCIA ANUAL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FC16E81-8CCF-3CBE-6E61-EEA7C1F83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5061" y="2063750"/>
            <a:ext cx="4598016" cy="3311525"/>
          </a:xfrm>
        </p:spPr>
      </p:pic>
    </p:spTree>
    <p:extLst>
      <p:ext uri="{BB962C8B-B14F-4D97-AF65-F5344CB8AC3E}">
        <p14:creationId xmlns:p14="http://schemas.microsoft.com/office/powerpoint/2010/main" val="364969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60E58-F244-937C-F5DA-521C11CC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TENDENCIA CON PROYECCIÓN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0CE1D6E-0C51-C3DC-4CDF-74CA4972E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657" y="1838325"/>
            <a:ext cx="5885468" cy="435149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18F5CEB-6481-C6CC-ED78-1D666FFA9A2C}"/>
              </a:ext>
            </a:extLst>
          </p:cNvPr>
          <p:cNvSpPr txBox="1"/>
          <p:nvPr/>
        </p:nvSpPr>
        <p:spPr>
          <a:xfrm>
            <a:off x="7658100" y="1866900"/>
            <a:ext cx="381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- Tasa de crecimiento promedio de 11,87% anual.</a:t>
            </a:r>
          </a:p>
          <a:p>
            <a:r>
              <a:rPr lang="es-CO" sz="2800" dirty="0"/>
              <a:t>- Para 2024, se espera un total de 4’347.822 turistas.</a:t>
            </a:r>
          </a:p>
        </p:txBody>
      </p:sp>
    </p:spTree>
    <p:extLst>
      <p:ext uri="{BB962C8B-B14F-4D97-AF65-F5344CB8AC3E}">
        <p14:creationId xmlns:p14="http://schemas.microsoft.com/office/powerpoint/2010/main" val="3399533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16</TotalTime>
  <Words>38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Impact</vt:lpstr>
      <vt:lpstr>Evento principal</vt:lpstr>
      <vt:lpstr>EVOLUCIÓN TURISTAS ENTRANTES A COLOMBIA</vt:lpstr>
      <vt:lpstr>TURISTAS MENSUALES</vt:lpstr>
      <vt:lpstr>TENDENCIA ANUAL</vt:lpstr>
      <vt:lpstr>TENDENCIA CON PROYECCIÓN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EVOLUCIÓN TURISTAS ENTRANTES A COLOMBIA</dc:title>
  <dc:creator>Edgar Andres Garcia Hernandez</dc:creator>
  <cp:lastModifiedBy>Edgar Andres Garcia Hernandez</cp:lastModifiedBy>
  <cp:revision>4</cp:revision>
  <dcterms:created xsi:type="dcterms:W3CDTF">2023-12-22T12:41:25Z</dcterms:created>
  <dcterms:modified xsi:type="dcterms:W3CDTF">2023-12-22T12:57:33Z</dcterms:modified>
</cp:coreProperties>
</file>