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1" r:id="rId1"/>
  </p:sldMasterIdLst>
  <p:sldIdLst>
    <p:sldId id="256" r:id="rId2"/>
    <p:sldId id="257" r:id="rId3"/>
    <p:sldId id="258" r:id="rId4"/>
    <p:sldId id="259" r:id="rId5"/>
    <p:sldId id="260" r:id="rId6"/>
    <p:sldId id="261" r:id="rId7"/>
    <p:sldId id="264" r:id="rId8"/>
    <p:sldId id="263" r:id="rId9"/>
    <p:sldId id="265" r:id="rId10"/>
    <p:sldId id="266" r:id="rId11"/>
  </p:sldIdLst>
  <p:sldSz cx="9144000" cy="5143500" type="screen16x9"/>
  <p:notesSz cx="7099300" cy="10234613"/>
  <p:defaultTextStyle>
    <a:defPPr>
      <a:defRPr lang="x-non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90" y="246"/>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Picture Placeholder 1"/>
          <p:cNvSpPr>
            <a:spLocks noGrp="1"/>
          </p:cNvSpPr>
          <p:nvPr>
            <p:ph type="pic" sz="quarter" idx="13" hasCustomPrompt="1"/>
          </p:nvPr>
        </p:nvSpPr>
        <p:spPr>
          <a:xfrm>
            <a:off x="0" y="0"/>
            <a:ext cx="9144000" cy="2592000"/>
          </a:xfrm>
          <a:solidFill>
            <a:schemeClr val="tx2"/>
          </a:solidFill>
        </p:spPr>
        <p:txBody>
          <a:bodyPr tIns="720000" anchor="t" anchorCtr="1"/>
          <a:lstStyle>
            <a:lvl1pPr marL="0" marR="0" indent="0" algn="l" defTabSz="270000" rtl="0" eaLnBrk="1" fontAlgn="auto" latinLnBrk="0" hangingPunct="1">
              <a:lnSpc>
                <a:spcPct val="110000"/>
              </a:lnSpc>
              <a:spcBef>
                <a:spcPts val="0"/>
              </a:spcBef>
              <a:spcAft>
                <a:spcPts val="600"/>
              </a:spcAft>
              <a:buClrTx/>
              <a:buSzTx/>
              <a:buFont typeface="Wingdings" pitchFamily="2" charset="2"/>
              <a:buNone/>
              <a:tabLst/>
              <a:defRPr baseline="0">
                <a:solidFill>
                  <a:schemeClr val="bg1"/>
                </a:solidFill>
              </a:defRPr>
            </a:lvl1pPr>
          </a:lstStyle>
          <a:p>
            <a:pPr marL="0" marR="0" lvl="0" indent="0" algn="l" defTabSz="270000" rtl="0" eaLnBrk="1" fontAlgn="auto" latinLnBrk="0" hangingPunct="1">
              <a:lnSpc>
                <a:spcPct val="110000"/>
              </a:lnSpc>
              <a:spcBef>
                <a:spcPts val="0"/>
              </a:spcBef>
              <a:spcAft>
                <a:spcPts val="600"/>
              </a:spcAft>
              <a:buClrTx/>
              <a:buSzTx/>
              <a:buFont typeface="Wingdings" pitchFamily="2" charset="2"/>
              <a:buNone/>
              <a:tabLst/>
              <a:defRPr/>
            </a:pPr>
            <a:r>
              <a:rPr lang="en-US" dirty="0"/>
              <a:t>To insert a cover picture, click on the icon in the middle.</a:t>
            </a:r>
            <a:br>
              <a:rPr lang="en-US" dirty="0"/>
            </a:br>
            <a:r>
              <a:rPr lang="en-US" dirty="0"/>
              <a:t>If no picture is wanted you may choose a colour instead.</a:t>
            </a:r>
          </a:p>
        </p:txBody>
      </p:sp>
      <p:pic>
        <p:nvPicPr>
          <p:cNvPr id="8" name="Logo MR R 2">
            <a:extLst>
              <a:ext uri="{FF2B5EF4-FFF2-40B4-BE49-F238E27FC236}">
                <a16:creationId xmlns:a16="http://schemas.microsoft.com/office/drawing/2014/main" id="{2551E8EF-746E-4718-AAC9-8F1C8DB2C538}"/>
              </a:ext>
            </a:extLst>
          </p:cNvPr>
          <p:cNvPicPr>
            <a:picLocks noChangeAspect="1"/>
          </p:cNvPicPr>
          <p:nvPr/>
        </p:nvPicPr>
        <p:blipFill>
          <a:blip r:embed="rId2"/>
          <a:stretch>
            <a:fillRect/>
          </a:stretch>
        </p:blipFill>
        <p:spPr>
          <a:xfrm>
            <a:off x="7059600" y="4359495"/>
            <a:ext cx="1620000" cy="352800"/>
          </a:xfrm>
          <a:prstGeom prst="rect">
            <a:avLst/>
          </a:prstGeom>
        </p:spPr>
      </p:pic>
      <p:sp>
        <p:nvSpPr>
          <p:cNvPr id="2" name="Title 1"/>
          <p:cNvSpPr>
            <a:spLocks noGrp="1"/>
          </p:cNvSpPr>
          <p:nvPr>
            <p:ph type="ctrTitle" hasCustomPrompt="1"/>
          </p:nvPr>
        </p:nvSpPr>
        <p:spPr>
          <a:xfrm>
            <a:off x="306000" y="2808000"/>
            <a:ext cx="6372000" cy="864000"/>
          </a:xfrm>
        </p:spPr>
        <p:txBody>
          <a:bodyPr anchor="t">
            <a:noAutofit/>
          </a:bodyPr>
          <a:lstStyle>
            <a:lvl1pPr>
              <a:lnSpc>
                <a:spcPct val="100000"/>
              </a:lnSpc>
              <a:defRPr sz="2400" baseline="0"/>
            </a:lvl1pPr>
          </a:lstStyle>
          <a:p>
            <a:r>
              <a:rPr lang="en-US" dirty="0"/>
              <a:t>Title 24 pt,</a:t>
            </a:r>
            <a:br>
              <a:rPr lang="en-US" dirty="0"/>
            </a:br>
            <a:r>
              <a:rPr lang="en-US" dirty="0"/>
              <a:t>two lines max.</a:t>
            </a:r>
          </a:p>
        </p:txBody>
      </p:sp>
      <p:sp>
        <p:nvSpPr>
          <p:cNvPr id="3" name="Subtitle 1"/>
          <p:cNvSpPr>
            <a:spLocks noGrp="1"/>
          </p:cNvSpPr>
          <p:nvPr>
            <p:ph type="subTitle" idx="1" hasCustomPrompt="1"/>
          </p:nvPr>
        </p:nvSpPr>
        <p:spPr>
          <a:xfrm>
            <a:off x="306000" y="4320000"/>
            <a:ext cx="6372000" cy="432000"/>
          </a:xfrm>
        </p:spPr>
        <p:txBody>
          <a:bodyPr anchor="b">
            <a:noAutofit/>
          </a:bodyPr>
          <a:lstStyle>
            <a:lvl1pPr marL="0" marR="0" indent="0" algn="l" defTabSz="685800" rtl="0" eaLnBrk="1" fontAlgn="auto" latinLnBrk="0" hangingPunct="1">
              <a:lnSpc>
                <a:spcPct val="100000"/>
              </a:lnSpc>
              <a:spcBef>
                <a:spcPts val="0"/>
              </a:spcBef>
              <a:spcAft>
                <a:spcPts val="0"/>
              </a:spcAft>
              <a:buClrTx/>
              <a:buSzTx/>
              <a:buFont typeface="Wingdings" pitchFamily="2" charset="2"/>
              <a:buNone/>
              <a:tabLst/>
              <a:defRPr/>
            </a:lvl1pPr>
          </a:lstStyle>
          <a:p>
            <a:r>
              <a:rPr lang="en-US" dirty="0"/>
              <a:t>Date: DD/MM/YYYY</a:t>
            </a:r>
            <a:br>
              <a:rPr lang="en-US" dirty="0"/>
            </a:br>
            <a:r>
              <a:rPr lang="en-US" dirty="0"/>
              <a:t>Name of speaker</a:t>
            </a:r>
          </a:p>
        </p:txBody>
      </p:sp>
      <p:sp>
        <p:nvSpPr>
          <p:cNvPr id="7" name="Source 1"/>
          <p:cNvSpPr>
            <a:spLocks noGrp="1"/>
          </p:cNvSpPr>
          <p:nvPr>
            <p:ph type="body" sz="quarter" idx="12" hasCustomPrompt="1"/>
          </p:nvPr>
        </p:nvSpPr>
        <p:spPr>
          <a:xfrm>
            <a:off x="6768000" y="2376000"/>
            <a:ext cx="2376000" cy="216000"/>
          </a:xfrm>
        </p:spPr>
        <p:txBody>
          <a:bodyPr wrap="none" tIns="72000" rIns="108000" bIns="72000" anchor="ctr"/>
          <a:lstStyle>
            <a:lvl1pPr marL="0" indent="0" algn="r">
              <a:lnSpc>
                <a:spcPct val="100000"/>
              </a:lnSpc>
              <a:spcBef>
                <a:spcPts val="0"/>
              </a:spcBef>
              <a:spcAft>
                <a:spcPts val="0"/>
              </a:spcAft>
              <a:buFontTx/>
              <a:buNone/>
              <a:defRPr sz="600">
                <a:solidFill>
                  <a:schemeClr val="bg1"/>
                </a:solidFill>
              </a:defRPr>
            </a:lvl1pPr>
          </a:lstStyle>
          <a:p>
            <a:pPr lvl="0"/>
            <a:r>
              <a:rPr lang="en-US" dirty="0"/>
              <a:t>Image: Please quote the image / source / name of  photographer</a:t>
            </a:r>
          </a:p>
        </p:txBody>
      </p:sp>
    </p:spTree>
    <p:extLst>
      <p:ext uri="{BB962C8B-B14F-4D97-AF65-F5344CB8AC3E}">
        <p14:creationId xmlns:p14="http://schemas.microsoft.com/office/powerpoint/2010/main" val="204617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4" name="Slide Number Placeholder 1"/>
          <p:cNvSpPr>
            <a:spLocks noGrp="1"/>
          </p:cNvSpPr>
          <p:nvPr>
            <p:ph type="sldNum" sz="quarter" idx="11"/>
          </p:nvPr>
        </p:nvSpPr>
        <p:spPr/>
        <p:txBody>
          <a:bodyPr/>
          <a:lstStyle/>
          <a:p>
            <a:fld id="{D56DB8AA-803C-49D2-90AA-1140CE72DCD7}" type="slidenum">
              <a:rPr lang="en-US" smtClean="0"/>
              <a:pPr/>
              <a:t>‹#›</a:t>
            </a:fld>
            <a:endParaRPr lang="en-US" dirty="0"/>
          </a:p>
        </p:txBody>
      </p:sp>
      <p:sp>
        <p:nvSpPr>
          <p:cNvPr id="13" name="Date Placeholder 1"/>
          <p:cNvSpPr>
            <a:spLocks noGrp="1"/>
          </p:cNvSpPr>
          <p:nvPr>
            <p:ph type="dt" sz="half" idx="10"/>
          </p:nvPr>
        </p:nvSpPr>
        <p:spPr/>
        <p:txBody>
          <a:bodyPr/>
          <a:lstStyle/>
          <a:p>
            <a:fld id="{E98AB847-3720-4809-8C3B-93206C912EDC}" type="datetime3">
              <a:rPr lang="en-US" smtClean="0"/>
              <a:t>4 October 2021</a:t>
            </a:fld>
            <a:endParaRPr lang="en-US" dirty="0"/>
          </a:p>
        </p:txBody>
      </p:sp>
      <p:sp>
        <p:nvSpPr>
          <p:cNvPr id="15" name="Footer Placeholder 1"/>
          <p:cNvSpPr>
            <a:spLocks noGrp="1"/>
          </p:cNvSpPr>
          <p:nvPr>
            <p:ph type="ftr" sz="quarter" idx="12"/>
          </p:nvPr>
        </p:nvSpPr>
        <p:spPr/>
        <p:txBody>
          <a:bodyPr/>
          <a:lstStyle/>
          <a:p>
            <a:r>
              <a:rPr lang="en-US"/>
              <a:t>To edit footer: Insert &gt; Header &amp; Footer (title of presentation and name of speaker)</a:t>
            </a:r>
            <a:endParaRPr lang="en-US" dirty="0"/>
          </a:p>
        </p:txBody>
      </p:sp>
      <p:sp>
        <p:nvSpPr>
          <p:cNvPr id="2" name="Titel 1"/>
          <p:cNvSpPr>
            <a:spLocks noGrp="1"/>
          </p:cNvSpPr>
          <p:nvPr>
            <p:ph type="title" hasCustomPrompt="1"/>
          </p:nvPr>
        </p:nvSpPr>
        <p:spPr/>
        <p:txBody>
          <a:bodyPr/>
          <a:lstStyle>
            <a:lvl1pPr>
              <a:defRPr/>
            </a:lvl1pPr>
          </a:lstStyle>
          <a:p>
            <a:r>
              <a:rPr lang="en-US" dirty="0"/>
              <a:t>Title 20 pt, two lines max. and two content blocks</a:t>
            </a:r>
          </a:p>
        </p:txBody>
      </p:sp>
      <p:sp>
        <p:nvSpPr>
          <p:cNvPr id="20" name="Content Placeholder 1"/>
          <p:cNvSpPr>
            <a:spLocks noGrp="1"/>
          </p:cNvSpPr>
          <p:nvPr>
            <p:ph sz="quarter" idx="13" hasCustomPrompt="1"/>
          </p:nvPr>
        </p:nvSpPr>
        <p:spPr>
          <a:xfrm>
            <a:off x="306000" y="1512000"/>
            <a:ext cx="4212000" cy="3240000"/>
          </a:xfrm>
          <a:noFill/>
        </p:spPr>
        <p:txBody>
          <a:bodyPr lIns="0" tIns="0" rIns="0" bIns="0"/>
          <a:lstStyle>
            <a:lvl1pPr>
              <a:defRPr/>
            </a:lvl1pPr>
          </a:lstStyle>
          <a:p>
            <a:pPr lvl="0"/>
            <a:r>
              <a:rPr lang="en-US" dirty="0"/>
              <a:t>To customise the points hierarchy, use Start &gt; Paragraph &gt; Decrease/Increase List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2" name="Content Placeholder 2"/>
          <p:cNvSpPr>
            <a:spLocks noGrp="1"/>
          </p:cNvSpPr>
          <p:nvPr>
            <p:ph sz="quarter" idx="14" hasCustomPrompt="1"/>
          </p:nvPr>
        </p:nvSpPr>
        <p:spPr>
          <a:xfrm>
            <a:off x="4626000" y="1511300"/>
            <a:ext cx="4212000" cy="3240000"/>
          </a:xfrm>
          <a:noFill/>
        </p:spPr>
        <p:txBody>
          <a:bodyPr lIns="0" tIns="0" rIns="0" bIns="0"/>
          <a:lstStyle>
            <a:lvl1pPr>
              <a:defRPr/>
            </a:lvl1pPr>
          </a:lstStyle>
          <a:p>
            <a:pPr lvl="0"/>
            <a:r>
              <a:rPr lang="en-US" dirty="0"/>
              <a:t>To customise the points hierarchy, use Start &gt; Paragraph &gt; Decrease/Increase List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3" name="Heading Placeholder 1"/>
          <p:cNvSpPr>
            <a:spLocks noGrp="1"/>
          </p:cNvSpPr>
          <p:nvPr>
            <p:ph type="body" idx="1" hasCustomPrompt="1"/>
          </p:nvPr>
        </p:nvSpPr>
        <p:spPr>
          <a:xfrm>
            <a:off x="306000" y="1080000"/>
            <a:ext cx="4212000" cy="252000"/>
          </a:xfrm>
          <a:noFill/>
        </p:spPr>
        <p:txBody>
          <a:bodyPr wrap="square" lIns="0" tIns="0" rIns="0" bIns="0" anchor="t"/>
          <a:lstStyle>
            <a:lvl1pPr marL="0" indent="0">
              <a:lnSpc>
                <a:spcPct val="100000"/>
              </a:lnSpc>
              <a:spcAft>
                <a:spcPts val="0"/>
              </a:spcAft>
              <a:buFontTx/>
              <a:buNone/>
              <a:defRPr sz="1600">
                <a:solidFill>
                  <a:schemeClr val="accent1"/>
                </a:solidFill>
              </a:defRPr>
            </a:lvl1pPr>
          </a:lstStyle>
          <a:p>
            <a:pPr lvl="0"/>
            <a:r>
              <a:rPr lang="en-US" dirty="0"/>
              <a:t>Heading 16 pt, single line</a:t>
            </a:r>
          </a:p>
        </p:txBody>
      </p:sp>
      <p:sp>
        <p:nvSpPr>
          <p:cNvPr id="5" name="Heading Placeholder 2"/>
          <p:cNvSpPr>
            <a:spLocks noGrp="1"/>
          </p:cNvSpPr>
          <p:nvPr>
            <p:ph type="body" sz="quarter" idx="3" hasCustomPrompt="1"/>
          </p:nvPr>
        </p:nvSpPr>
        <p:spPr>
          <a:xfrm>
            <a:off x="4626610" y="1080000"/>
            <a:ext cx="4212000" cy="252000"/>
          </a:xfrm>
          <a:noFill/>
        </p:spPr>
        <p:txBody>
          <a:bodyPr wrap="square" lIns="0" tIns="0" rIns="0" bIns="0" anchor="t"/>
          <a:lstStyle>
            <a:lvl1pPr marL="0" indent="0">
              <a:lnSpc>
                <a:spcPct val="100000"/>
              </a:lnSpc>
              <a:spcAft>
                <a:spcPts val="0"/>
              </a:spcAft>
              <a:buFontTx/>
              <a:buNone/>
              <a:defRPr sz="1600">
                <a:solidFill>
                  <a:schemeClr val="accent1"/>
                </a:solidFill>
              </a:defRPr>
            </a:lvl1pPr>
          </a:lstStyle>
          <a:p>
            <a:pPr lvl="0"/>
            <a:r>
              <a:rPr lang="en-US" dirty="0"/>
              <a:t>Heading 16 pt, single line</a:t>
            </a:r>
          </a:p>
        </p:txBody>
      </p:sp>
    </p:spTree>
    <p:extLst>
      <p:ext uri="{BB962C8B-B14F-4D97-AF65-F5344CB8AC3E}">
        <p14:creationId xmlns:p14="http://schemas.microsoft.com/office/powerpoint/2010/main" val="1981091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914">
          <p15:clr>
            <a:srgbClr val="A4A3A4"/>
          </p15:clr>
        </p15:guide>
        <p15:guide id="2" pos="2846">
          <p15:clr>
            <a:srgbClr val="A4A3A4"/>
          </p15:clr>
        </p15:guide>
        <p15:guide id="3" orient="horz" pos="952">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woTxTwoObj" preserve="1">
  <p:cSld name="Comparison 2">
    <p:spTree>
      <p:nvGrpSpPr>
        <p:cNvPr id="1" name=""/>
        <p:cNvGrpSpPr/>
        <p:nvPr/>
      </p:nvGrpSpPr>
      <p:grpSpPr>
        <a:xfrm>
          <a:off x="0" y="0"/>
          <a:ext cx="0" cy="0"/>
          <a:chOff x="0" y="0"/>
          <a:chExt cx="0" cy="0"/>
        </a:xfrm>
      </p:grpSpPr>
      <p:sp>
        <p:nvSpPr>
          <p:cNvPr id="14" name="Slide Number Placeholder 1"/>
          <p:cNvSpPr>
            <a:spLocks noGrp="1"/>
          </p:cNvSpPr>
          <p:nvPr>
            <p:ph type="sldNum" sz="quarter" idx="11"/>
          </p:nvPr>
        </p:nvSpPr>
        <p:spPr/>
        <p:txBody>
          <a:bodyPr/>
          <a:lstStyle/>
          <a:p>
            <a:fld id="{D56DB8AA-803C-49D2-90AA-1140CE72DCD7}" type="slidenum">
              <a:rPr lang="en-US" smtClean="0"/>
              <a:pPr/>
              <a:t>‹#›</a:t>
            </a:fld>
            <a:endParaRPr lang="en-US" dirty="0"/>
          </a:p>
        </p:txBody>
      </p:sp>
      <p:sp>
        <p:nvSpPr>
          <p:cNvPr id="13" name="Date Placeholder 1"/>
          <p:cNvSpPr>
            <a:spLocks noGrp="1"/>
          </p:cNvSpPr>
          <p:nvPr>
            <p:ph type="dt" sz="half" idx="10"/>
          </p:nvPr>
        </p:nvSpPr>
        <p:spPr/>
        <p:txBody>
          <a:bodyPr/>
          <a:lstStyle/>
          <a:p>
            <a:fld id="{3A72C07B-3619-4A5C-9874-992A2DD703C0}" type="datetime3">
              <a:rPr lang="en-US" smtClean="0"/>
              <a:t>4 October 2021</a:t>
            </a:fld>
            <a:endParaRPr lang="en-US" dirty="0"/>
          </a:p>
        </p:txBody>
      </p:sp>
      <p:sp>
        <p:nvSpPr>
          <p:cNvPr id="15" name="Footer Placeholder 1"/>
          <p:cNvSpPr>
            <a:spLocks noGrp="1"/>
          </p:cNvSpPr>
          <p:nvPr>
            <p:ph type="ftr" sz="quarter" idx="12"/>
          </p:nvPr>
        </p:nvSpPr>
        <p:spPr/>
        <p:txBody>
          <a:bodyPr/>
          <a:lstStyle/>
          <a:p>
            <a:r>
              <a:rPr lang="en-US"/>
              <a:t>To edit footer: Insert &gt; Header &amp; Footer (title of presentation and name of speaker)</a:t>
            </a:r>
            <a:endParaRPr lang="en-US" dirty="0"/>
          </a:p>
        </p:txBody>
      </p:sp>
      <p:sp>
        <p:nvSpPr>
          <p:cNvPr id="2" name="Titel 1"/>
          <p:cNvSpPr>
            <a:spLocks noGrp="1"/>
          </p:cNvSpPr>
          <p:nvPr>
            <p:ph type="title" hasCustomPrompt="1"/>
          </p:nvPr>
        </p:nvSpPr>
        <p:spPr/>
        <p:txBody>
          <a:bodyPr/>
          <a:lstStyle>
            <a:lvl1pPr>
              <a:defRPr/>
            </a:lvl1pPr>
          </a:lstStyle>
          <a:p>
            <a:r>
              <a:rPr lang="en-US" dirty="0"/>
              <a:t>Title 20 pt, two lines max. and two content blocks</a:t>
            </a:r>
          </a:p>
        </p:txBody>
      </p:sp>
      <p:sp>
        <p:nvSpPr>
          <p:cNvPr id="20" name="Content Placeholder 1"/>
          <p:cNvSpPr>
            <a:spLocks noGrp="1"/>
          </p:cNvSpPr>
          <p:nvPr>
            <p:ph sz="quarter" idx="13" hasCustomPrompt="1"/>
          </p:nvPr>
        </p:nvSpPr>
        <p:spPr>
          <a:xfrm>
            <a:off x="0" y="1404000"/>
            <a:ext cx="4572000" cy="3348000"/>
          </a:xfrm>
          <a:solidFill>
            <a:schemeClr val="tx2"/>
          </a:solidFill>
        </p:spPr>
        <p:txBody>
          <a:bodyPr lIns="306000" tIns="108000" rIns="108000" bIns="10800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To customise the points hierarchy, use Start &gt; Paragraph &gt; Decrease/Increase List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2" name="Content Placeholder 2"/>
          <p:cNvSpPr>
            <a:spLocks noGrp="1"/>
          </p:cNvSpPr>
          <p:nvPr>
            <p:ph sz="quarter" idx="14" hasCustomPrompt="1"/>
          </p:nvPr>
        </p:nvSpPr>
        <p:spPr>
          <a:xfrm>
            <a:off x="4572000" y="1404000"/>
            <a:ext cx="4572000" cy="3348000"/>
          </a:xfrm>
          <a:solidFill>
            <a:schemeClr val="tx2"/>
          </a:solidFill>
        </p:spPr>
        <p:txBody>
          <a:bodyPr lIns="108000" tIns="108000" rIns="360000" bIns="10800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To customise the points hierarchy, use Start &gt; Paragraph &gt; Decrease/Increase List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3" name="Heading Placeholder 1"/>
          <p:cNvSpPr>
            <a:spLocks noGrp="1"/>
          </p:cNvSpPr>
          <p:nvPr>
            <p:ph type="body" idx="1" hasCustomPrompt="1"/>
          </p:nvPr>
        </p:nvSpPr>
        <p:spPr>
          <a:xfrm>
            <a:off x="0" y="1080000"/>
            <a:ext cx="4572000" cy="324000"/>
          </a:xfrm>
          <a:noFill/>
        </p:spPr>
        <p:txBody>
          <a:bodyPr wrap="square" lIns="306000" tIns="0" rIns="108000" bIns="0" anchor="t"/>
          <a:lstStyle>
            <a:lvl1pPr marL="0" indent="0">
              <a:lnSpc>
                <a:spcPct val="100000"/>
              </a:lnSpc>
              <a:spcAft>
                <a:spcPts val="0"/>
              </a:spcAft>
              <a:buFontTx/>
              <a:buNone/>
              <a:defRPr sz="1600">
                <a:solidFill>
                  <a:schemeClr val="accent1"/>
                </a:solidFill>
              </a:defRPr>
            </a:lvl1pPr>
          </a:lstStyle>
          <a:p>
            <a:pPr lvl="0"/>
            <a:r>
              <a:rPr lang="en-US" dirty="0"/>
              <a:t>Heading 16 pt, single line</a:t>
            </a:r>
          </a:p>
        </p:txBody>
      </p:sp>
      <p:sp>
        <p:nvSpPr>
          <p:cNvPr id="5" name="Heading  Placeholder 2"/>
          <p:cNvSpPr>
            <a:spLocks noGrp="1"/>
          </p:cNvSpPr>
          <p:nvPr>
            <p:ph type="body" sz="quarter" idx="3" hasCustomPrompt="1"/>
          </p:nvPr>
        </p:nvSpPr>
        <p:spPr>
          <a:xfrm>
            <a:off x="4572000" y="1080000"/>
            <a:ext cx="4572000" cy="324000"/>
          </a:xfrm>
          <a:noFill/>
        </p:spPr>
        <p:txBody>
          <a:bodyPr wrap="square" lIns="108000" tIns="0" rIns="360000" bIns="0" anchor="t"/>
          <a:lstStyle>
            <a:lvl1pPr marL="0" indent="0">
              <a:lnSpc>
                <a:spcPct val="100000"/>
              </a:lnSpc>
              <a:spcAft>
                <a:spcPts val="0"/>
              </a:spcAft>
              <a:buFontTx/>
              <a:buNone/>
              <a:defRPr sz="1600">
                <a:solidFill>
                  <a:schemeClr val="accent1"/>
                </a:solidFill>
              </a:defRPr>
            </a:lvl1pPr>
          </a:lstStyle>
          <a:p>
            <a:pPr lvl="0"/>
            <a:r>
              <a:rPr lang="en-US" dirty="0"/>
              <a:t>Heading 16 pt, single line</a:t>
            </a:r>
          </a:p>
        </p:txBody>
      </p:sp>
    </p:spTree>
    <p:extLst>
      <p:ext uri="{BB962C8B-B14F-4D97-AF65-F5344CB8AC3E}">
        <p14:creationId xmlns:p14="http://schemas.microsoft.com/office/powerpoint/2010/main" val="135102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2880">
          <p15:clr>
            <a:srgbClr val="A4A3A4"/>
          </p15:clr>
        </p15:guide>
        <p15:guide id="4" orient="horz" pos="88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and three pictures">
    <p:spTree>
      <p:nvGrpSpPr>
        <p:cNvPr id="1" name=""/>
        <p:cNvGrpSpPr/>
        <p:nvPr/>
      </p:nvGrpSpPr>
      <p:grpSpPr>
        <a:xfrm>
          <a:off x="0" y="0"/>
          <a:ext cx="0" cy="0"/>
          <a:chOff x="0" y="0"/>
          <a:chExt cx="0" cy="0"/>
        </a:xfrm>
      </p:grpSpPr>
      <p:sp>
        <p:nvSpPr>
          <p:cNvPr id="17" name="Slide Number Placeholder 1"/>
          <p:cNvSpPr>
            <a:spLocks noGrp="1"/>
          </p:cNvSpPr>
          <p:nvPr>
            <p:ph type="sldNum" sz="quarter" idx="11"/>
          </p:nvPr>
        </p:nvSpPr>
        <p:spPr/>
        <p:txBody>
          <a:bodyPr/>
          <a:lstStyle/>
          <a:p>
            <a:fld id="{D56DB8AA-803C-49D2-90AA-1140CE72DCD7}" type="slidenum">
              <a:rPr lang="en-US" smtClean="0"/>
              <a:pPr/>
              <a:t>‹#›</a:t>
            </a:fld>
            <a:endParaRPr lang="en-US" dirty="0"/>
          </a:p>
        </p:txBody>
      </p:sp>
      <p:sp>
        <p:nvSpPr>
          <p:cNvPr id="16" name="Date Placeholder 1"/>
          <p:cNvSpPr>
            <a:spLocks noGrp="1"/>
          </p:cNvSpPr>
          <p:nvPr>
            <p:ph type="dt" sz="half" idx="10"/>
          </p:nvPr>
        </p:nvSpPr>
        <p:spPr/>
        <p:txBody>
          <a:bodyPr/>
          <a:lstStyle/>
          <a:p>
            <a:fld id="{A55C915C-F652-49F0-B281-580AD6335D31}" type="datetime3">
              <a:rPr lang="en-US" smtClean="0"/>
              <a:t>4 October 2021</a:t>
            </a:fld>
            <a:endParaRPr lang="en-US" dirty="0"/>
          </a:p>
        </p:txBody>
      </p:sp>
      <p:sp>
        <p:nvSpPr>
          <p:cNvPr id="18" name="Footer Placeholder 1"/>
          <p:cNvSpPr>
            <a:spLocks noGrp="1"/>
          </p:cNvSpPr>
          <p:nvPr>
            <p:ph type="ftr" sz="quarter" idx="12"/>
          </p:nvPr>
        </p:nvSpPr>
        <p:spPr/>
        <p:txBody>
          <a:bodyPr/>
          <a:lstStyle/>
          <a:p>
            <a:r>
              <a:rPr lang="en-US"/>
              <a:t>To edit footer: Insert &gt; Header &amp; Footer (title of presentation and name of speaker)</a:t>
            </a:r>
            <a:endParaRPr lang="en-US" dirty="0"/>
          </a:p>
        </p:txBody>
      </p:sp>
      <p:sp>
        <p:nvSpPr>
          <p:cNvPr id="2" name="Titel 1"/>
          <p:cNvSpPr>
            <a:spLocks noGrp="1"/>
          </p:cNvSpPr>
          <p:nvPr>
            <p:ph type="title" hasCustomPrompt="1"/>
          </p:nvPr>
        </p:nvSpPr>
        <p:spPr/>
        <p:txBody>
          <a:bodyPr/>
          <a:lstStyle/>
          <a:p>
            <a:r>
              <a:rPr lang="en-US" noProof="0" dirty="0"/>
              <a:t>Title 20 pt, two lines max. and three pictures with text</a:t>
            </a:r>
          </a:p>
        </p:txBody>
      </p:sp>
      <p:sp>
        <p:nvSpPr>
          <p:cNvPr id="19" name="Picture Placeholder 1"/>
          <p:cNvSpPr>
            <a:spLocks noGrp="1"/>
          </p:cNvSpPr>
          <p:nvPr>
            <p:ph type="pic" sz="quarter" idx="13" hasCustomPrompt="1"/>
          </p:nvPr>
        </p:nvSpPr>
        <p:spPr>
          <a:xfrm>
            <a:off x="0" y="1080000"/>
            <a:ext cx="3078000" cy="2160000"/>
          </a:xfrm>
        </p:spPr>
        <p:txBody>
          <a:bodyPr>
            <a:noAutofit/>
          </a:bodyPr>
          <a:lstStyle>
            <a:lvl1pPr marL="0" indent="0" algn="ctr">
              <a:buFontTx/>
              <a:buNone/>
              <a:defRPr/>
            </a:lvl1pPr>
          </a:lstStyle>
          <a:p>
            <a:r>
              <a:rPr lang="en-US" noProof="0" dirty="0"/>
              <a:t>To insert a picture, click on the icon in the middle.</a:t>
            </a:r>
          </a:p>
        </p:txBody>
      </p:sp>
      <p:sp>
        <p:nvSpPr>
          <p:cNvPr id="20" name="Picture Placeholder 2"/>
          <p:cNvSpPr>
            <a:spLocks noGrp="1"/>
          </p:cNvSpPr>
          <p:nvPr>
            <p:ph type="pic" sz="quarter" idx="14" hasCustomPrompt="1"/>
          </p:nvPr>
        </p:nvSpPr>
        <p:spPr>
          <a:xfrm>
            <a:off x="3078000" y="1080000"/>
            <a:ext cx="2988000" cy="2160000"/>
          </a:xfrm>
        </p:spPr>
        <p:txBody>
          <a:bodyPr>
            <a:noAutofit/>
          </a:bodyPr>
          <a:lstStyle>
            <a:lvl1pPr marL="0" indent="0" algn="ctr">
              <a:buFontTx/>
              <a:buNone/>
              <a:tabLst/>
              <a:defRPr/>
            </a:lvl1pPr>
          </a:lstStyle>
          <a:p>
            <a:r>
              <a:rPr lang="en-US" noProof="0" dirty="0"/>
              <a:t>To insert a picture, click on the icon in the middle.</a:t>
            </a:r>
          </a:p>
        </p:txBody>
      </p:sp>
      <p:sp>
        <p:nvSpPr>
          <p:cNvPr id="21" name="Picture Placeholder 3"/>
          <p:cNvSpPr>
            <a:spLocks noGrp="1"/>
          </p:cNvSpPr>
          <p:nvPr>
            <p:ph type="pic" sz="quarter" idx="15" hasCustomPrompt="1"/>
          </p:nvPr>
        </p:nvSpPr>
        <p:spPr>
          <a:xfrm>
            <a:off x="6066000" y="1080000"/>
            <a:ext cx="3078000" cy="2160000"/>
          </a:xfrm>
        </p:spPr>
        <p:txBody>
          <a:bodyPr>
            <a:normAutofit/>
          </a:bodyPr>
          <a:lstStyle>
            <a:lvl1pPr marL="0" indent="0" algn="ctr">
              <a:buFontTx/>
              <a:buNone/>
              <a:defRPr/>
            </a:lvl1pPr>
          </a:lstStyle>
          <a:p>
            <a:r>
              <a:rPr lang="en-US" noProof="0" dirty="0"/>
              <a:t>To insert a picture, click on the icon in the middle.</a:t>
            </a:r>
          </a:p>
        </p:txBody>
      </p:sp>
      <p:sp>
        <p:nvSpPr>
          <p:cNvPr id="23" name="Text  Placeholder 1"/>
          <p:cNvSpPr>
            <a:spLocks noGrp="1"/>
          </p:cNvSpPr>
          <p:nvPr>
            <p:ph type="body" sz="quarter" idx="16" hasCustomPrompt="1"/>
          </p:nvPr>
        </p:nvSpPr>
        <p:spPr>
          <a:xfrm>
            <a:off x="0" y="3348000"/>
            <a:ext cx="3078000" cy="1404000"/>
          </a:xfrm>
        </p:spPr>
        <p:txBody>
          <a:bodyPr vert="horz" lIns="360000" tIns="0" rIns="108000" bIns="0" rtlCol="0">
            <a:noAutofit/>
          </a:bodyPr>
          <a:lstStyle>
            <a:lvl1pPr>
              <a:spcAft>
                <a:spcPts val="0"/>
              </a:spcAft>
              <a:defRPr/>
            </a:lvl1pPr>
            <a:lvl2pPr>
              <a:spcAft>
                <a:spcPts val="0"/>
              </a:spcAft>
              <a:defRPr/>
            </a:lvl2pPr>
            <a:lvl3pPr>
              <a:spcAft>
                <a:spcPts val="0"/>
              </a:spcAft>
              <a:defRPr/>
            </a:lvl3pPr>
            <a:lvl4pPr>
              <a:spcAft>
                <a:spcPts val="0"/>
              </a:spcAft>
              <a:defRPr/>
            </a:lvl4pPr>
            <a:lvl5pPr>
              <a:spcAft>
                <a:spcPts val="0"/>
              </a:spcAft>
              <a:defRPr/>
            </a:lvl5pPr>
            <a:lvl6pPr>
              <a:spcAft>
                <a:spcPts val="0"/>
              </a:spcAft>
              <a:defRPr/>
            </a:lvl6pPr>
            <a:lvl7pPr>
              <a:spcAft>
                <a:spcPts val="0"/>
              </a:spcAft>
            </a:lvl7pPr>
            <a:lvl8pPr>
              <a:spcAft>
                <a:spcPts val="0"/>
              </a:spcAft>
            </a:lvl8pPr>
            <a:lvl9pPr>
              <a:spcAft>
                <a:spcPts val="0"/>
              </a:spcAft>
            </a:lvl9pPr>
          </a:lstStyle>
          <a:p>
            <a:pPr lvl="0"/>
            <a:r>
              <a:rPr lang="en-US" noProof="0" dirty="0"/>
              <a:t>To customise the points hierarchy, use Start &gt; Paragraph &gt; Decrease/Increase List Level</a:t>
            </a:r>
          </a:p>
          <a:p>
            <a:pPr lvl="1"/>
            <a:r>
              <a:rPr lang="en-US" noProof="0" dirty="0"/>
              <a:t>Second level</a:t>
            </a:r>
          </a:p>
        </p:txBody>
      </p:sp>
      <p:sp>
        <p:nvSpPr>
          <p:cNvPr id="24" name="Text Placeholder 2"/>
          <p:cNvSpPr>
            <a:spLocks noGrp="1"/>
          </p:cNvSpPr>
          <p:nvPr>
            <p:ph type="body" sz="quarter" idx="17" hasCustomPrompt="1"/>
          </p:nvPr>
        </p:nvSpPr>
        <p:spPr>
          <a:xfrm>
            <a:off x="3078000" y="3348000"/>
            <a:ext cx="2988000" cy="1404000"/>
          </a:xfrm>
        </p:spPr>
        <p:txBody>
          <a:bodyPr vert="horz" lIns="108000" tIns="0" rIns="108000" bIns="0" rtlCol="0">
            <a:noAutofit/>
          </a:bodyPr>
          <a:lstStyle>
            <a:lvl1pPr>
              <a:spcAft>
                <a:spcPts val="0"/>
              </a:spcAft>
              <a:defRPr/>
            </a:lvl1pPr>
            <a:lvl2pPr>
              <a:spcAft>
                <a:spcPts val="0"/>
              </a:spcAft>
              <a:defRPr/>
            </a:lvl2pPr>
            <a:lvl3pPr>
              <a:spcAft>
                <a:spcPts val="0"/>
              </a:spcAft>
              <a:defRPr/>
            </a:lvl3pPr>
            <a:lvl4pPr>
              <a:spcAft>
                <a:spcPts val="0"/>
              </a:spcAft>
              <a:defRPr/>
            </a:lvl4pPr>
            <a:lvl5pPr>
              <a:spcAft>
                <a:spcPts val="0"/>
              </a:spcAft>
              <a:defRPr/>
            </a:lvl5pPr>
            <a:lvl6pPr>
              <a:spcAft>
                <a:spcPts val="0"/>
              </a:spcAft>
              <a:defRPr/>
            </a:lvl6pPr>
            <a:lvl7pPr>
              <a:spcAft>
                <a:spcPts val="0"/>
              </a:spcAft>
            </a:lvl7pPr>
            <a:lvl8pPr>
              <a:spcAft>
                <a:spcPts val="0"/>
              </a:spcAft>
            </a:lvl8pPr>
            <a:lvl9pPr>
              <a:spcAft>
                <a:spcPts val="0"/>
              </a:spcAft>
            </a:lvl9pPr>
          </a:lstStyle>
          <a:p>
            <a:pPr lvl="0"/>
            <a:r>
              <a:rPr lang="en-US" noProof="0" dirty="0"/>
              <a:t>To customise the points hierarchy, use Start &gt; Paragraph &gt; Decrease/Increase List Level.</a:t>
            </a:r>
          </a:p>
          <a:p>
            <a:pPr lvl="1"/>
            <a:r>
              <a:rPr lang="en-US" noProof="0" dirty="0"/>
              <a:t>Second level</a:t>
            </a:r>
          </a:p>
        </p:txBody>
      </p:sp>
      <p:sp>
        <p:nvSpPr>
          <p:cNvPr id="25" name="Text Placeholder 3"/>
          <p:cNvSpPr>
            <a:spLocks noGrp="1"/>
          </p:cNvSpPr>
          <p:nvPr>
            <p:ph type="body" sz="quarter" idx="18" hasCustomPrompt="1"/>
          </p:nvPr>
        </p:nvSpPr>
        <p:spPr>
          <a:xfrm>
            <a:off x="6066000" y="3348000"/>
            <a:ext cx="3078000" cy="1404000"/>
          </a:xfrm>
        </p:spPr>
        <p:txBody>
          <a:bodyPr vert="horz" lIns="108000" tIns="0" rIns="360000" bIns="0" rtlCol="0">
            <a:noAutofit/>
          </a:bodyPr>
          <a:lstStyle>
            <a:lvl1pPr>
              <a:spcAft>
                <a:spcPts val="0"/>
              </a:spcAft>
              <a:defRPr/>
            </a:lvl1pPr>
            <a:lvl2pPr>
              <a:spcAft>
                <a:spcPts val="0"/>
              </a:spcAft>
              <a:defRPr/>
            </a:lvl2pPr>
            <a:lvl3pPr>
              <a:spcAft>
                <a:spcPts val="0"/>
              </a:spcAft>
              <a:defRPr/>
            </a:lvl3pPr>
            <a:lvl4pPr>
              <a:spcAft>
                <a:spcPts val="0"/>
              </a:spcAft>
              <a:defRPr/>
            </a:lvl4pPr>
            <a:lvl5pPr>
              <a:spcAft>
                <a:spcPts val="0"/>
              </a:spcAft>
              <a:defRPr/>
            </a:lvl5pPr>
            <a:lvl6pPr>
              <a:spcAft>
                <a:spcPts val="0"/>
              </a:spcAft>
              <a:defRPr/>
            </a:lvl6pPr>
            <a:lvl7pPr>
              <a:spcAft>
                <a:spcPts val="0"/>
              </a:spcAft>
            </a:lvl7pPr>
            <a:lvl8pPr>
              <a:spcAft>
                <a:spcPts val="0"/>
              </a:spcAft>
            </a:lvl8pPr>
            <a:lvl9pPr>
              <a:spcAft>
                <a:spcPts val="0"/>
              </a:spcAft>
            </a:lvl9pPr>
          </a:lstStyle>
          <a:p>
            <a:pPr lvl="0">
              <a:spcAft>
                <a:spcPts val="0"/>
              </a:spcAft>
            </a:pPr>
            <a:r>
              <a:rPr lang="en-US" noProof="0" dirty="0"/>
              <a:t>To customise the points hierarchy, use Start &gt; Paragraph &gt; Decrease/Increase List Level.</a:t>
            </a:r>
          </a:p>
          <a:p>
            <a:pPr lvl="1"/>
            <a:r>
              <a:rPr lang="en-US" noProof="0" dirty="0"/>
              <a:t>Second level</a:t>
            </a:r>
          </a:p>
        </p:txBody>
      </p:sp>
      <p:sp>
        <p:nvSpPr>
          <p:cNvPr id="15" name="Source 1"/>
          <p:cNvSpPr>
            <a:spLocks noGrp="1"/>
          </p:cNvSpPr>
          <p:nvPr>
            <p:ph type="body" sz="quarter" idx="23" hasCustomPrompt="1"/>
          </p:nvPr>
        </p:nvSpPr>
        <p:spPr>
          <a:xfrm>
            <a:off x="702000" y="3078000"/>
            <a:ext cx="2376000" cy="162000"/>
          </a:xfrm>
        </p:spPr>
        <p:txBody>
          <a:bodyPr wrap="none" tIns="72000" rIns="108000" bIns="72000" anchor="ctr"/>
          <a:lstStyle>
            <a:lvl1pPr marL="0" indent="0" algn="r">
              <a:lnSpc>
                <a:spcPct val="100000"/>
              </a:lnSpc>
              <a:spcBef>
                <a:spcPts val="0"/>
              </a:spcBef>
              <a:spcAft>
                <a:spcPts val="0"/>
              </a:spcAft>
              <a:buFontTx/>
              <a:buNone/>
              <a:defRPr sz="600">
                <a:solidFill>
                  <a:schemeClr val="bg1"/>
                </a:solidFill>
              </a:defRPr>
            </a:lvl1pPr>
          </a:lstStyle>
          <a:p>
            <a:pPr lvl="0"/>
            <a:r>
              <a:rPr lang="en-US" dirty="0"/>
              <a:t>Image: Please quote the image / source / name of  photographer</a:t>
            </a:r>
          </a:p>
        </p:txBody>
      </p:sp>
      <p:sp>
        <p:nvSpPr>
          <p:cNvPr id="14" name="Source 2"/>
          <p:cNvSpPr>
            <a:spLocks noGrp="1"/>
          </p:cNvSpPr>
          <p:nvPr>
            <p:ph type="body" sz="quarter" idx="22" hasCustomPrompt="1"/>
          </p:nvPr>
        </p:nvSpPr>
        <p:spPr>
          <a:xfrm>
            <a:off x="3690000" y="3078000"/>
            <a:ext cx="2376000" cy="162000"/>
          </a:xfrm>
        </p:spPr>
        <p:txBody>
          <a:bodyPr wrap="none" tIns="72000" rIns="108000" bIns="72000" anchor="ctr"/>
          <a:lstStyle>
            <a:lvl1pPr marL="0" indent="0" algn="r">
              <a:lnSpc>
                <a:spcPct val="100000"/>
              </a:lnSpc>
              <a:spcBef>
                <a:spcPts val="0"/>
              </a:spcBef>
              <a:spcAft>
                <a:spcPts val="0"/>
              </a:spcAft>
              <a:buFontTx/>
              <a:buNone/>
              <a:defRPr sz="600">
                <a:solidFill>
                  <a:schemeClr val="bg1"/>
                </a:solidFill>
              </a:defRPr>
            </a:lvl1pPr>
          </a:lstStyle>
          <a:p>
            <a:pPr lvl="0"/>
            <a:r>
              <a:rPr lang="en-US" dirty="0"/>
              <a:t>Image: Please quote the image / source / name of  photographer</a:t>
            </a:r>
          </a:p>
        </p:txBody>
      </p:sp>
      <p:sp>
        <p:nvSpPr>
          <p:cNvPr id="13" name="Source 3"/>
          <p:cNvSpPr>
            <a:spLocks noGrp="1"/>
          </p:cNvSpPr>
          <p:nvPr>
            <p:ph type="body" sz="quarter" idx="12" hasCustomPrompt="1"/>
          </p:nvPr>
        </p:nvSpPr>
        <p:spPr>
          <a:xfrm>
            <a:off x="6768000" y="3078000"/>
            <a:ext cx="2376000" cy="162000"/>
          </a:xfrm>
        </p:spPr>
        <p:txBody>
          <a:bodyPr wrap="none" tIns="72000" rIns="108000" bIns="72000" anchor="ctr"/>
          <a:lstStyle>
            <a:lvl1pPr marL="0" indent="0" algn="r">
              <a:lnSpc>
                <a:spcPct val="100000"/>
              </a:lnSpc>
              <a:spcBef>
                <a:spcPts val="0"/>
              </a:spcBef>
              <a:spcAft>
                <a:spcPts val="0"/>
              </a:spcAft>
              <a:buFontTx/>
              <a:buNone/>
              <a:defRPr sz="600">
                <a:solidFill>
                  <a:schemeClr val="bg1"/>
                </a:solidFill>
              </a:defRPr>
            </a:lvl1pPr>
          </a:lstStyle>
          <a:p>
            <a:pPr lvl="0"/>
            <a:r>
              <a:rPr lang="en-US" dirty="0"/>
              <a:t>Image: Please quote the image / source / name of  photographer</a:t>
            </a:r>
          </a:p>
        </p:txBody>
      </p:sp>
    </p:spTree>
    <p:extLst>
      <p:ext uri="{BB962C8B-B14F-4D97-AF65-F5344CB8AC3E}">
        <p14:creationId xmlns:p14="http://schemas.microsoft.com/office/powerpoint/2010/main" val="149368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041">
          <p15:clr>
            <a:srgbClr val="A4A3A4"/>
          </p15:clr>
        </p15:guide>
        <p15:guide id="2" orient="horz" pos="2109">
          <p15:clr>
            <a:srgbClr val="A4A3A4"/>
          </p15:clr>
        </p15:guide>
        <p15:guide id="3" pos="1939">
          <p15:clr>
            <a:srgbClr val="A4A3A4"/>
          </p15:clr>
        </p15:guide>
        <p15:guide id="4" pos="382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ree contents">
    <p:spTree>
      <p:nvGrpSpPr>
        <p:cNvPr id="1" name=""/>
        <p:cNvGrpSpPr/>
        <p:nvPr/>
      </p:nvGrpSpPr>
      <p:grpSpPr>
        <a:xfrm>
          <a:off x="0" y="0"/>
          <a:ext cx="0" cy="0"/>
          <a:chOff x="0" y="0"/>
          <a:chExt cx="0" cy="0"/>
        </a:xfrm>
      </p:grpSpPr>
      <p:sp>
        <p:nvSpPr>
          <p:cNvPr id="17" name="Slide Number Placeholder 1"/>
          <p:cNvSpPr>
            <a:spLocks noGrp="1"/>
          </p:cNvSpPr>
          <p:nvPr>
            <p:ph type="sldNum" sz="quarter" idx="11"/>
          </p:nvPr>
        </p:nvSpPr>
        <p:spPr/>
        <p:txBody>
          <a:bodyPr/>
          <a:lstStyle/>
          <a:p>
            <a:fld id="{D56DB8AA-803C-49D2-90AA-1140CE72DCD7}" type="slidenum">
              <a:rPr lang="en-US" smtClean="0"/>
              <a:pPr/>
              <a:t>‹#›</a:t>
            </a:fld>
            <a:endParaRPr lang="en-US" dirty="0"/>
          </a:p>
        </p:txBody>
      </p:sp>
      <p:sp>
        <p:nvSpPr>
          <p:cNvPr id="16" name="Date Placeholder 1"/>
          <p:cNvSpPr>
            <a:spLocks noGrp="1"/>
          </p:cNvSpPr>
          <p:nvPr>
            <p:ph type="dt" sz="half" idx="10"/>
          </p:nvPr>
        </p:nvSpPr>
        <p:spPr/>
        <p:txBody>
          <a:bodyPr/>
          <a:lstStyle/>
          <a:p>
            <a:fld id="{D0E7B8B1-E42B-4594-91BD-535A0FCAFA0D}" type="datetime3">
              <a:rPr lang="en-US" smtClean="0"/>
              <a:t>4 October 2021</a:t>
            </a:fld>
            <a:endParaRPr lang="en-US" dirty="0"/>
          </a:p>
        </p:txBody>
      </p:sp>
      <p:sp>
        <p:nvSpPr>
          <p:cNvPr id="18" name="Footer Placeholder 1"/>
          <p:cNvSpPr>
            <a:spLocks noGrp="1"/>
          </p:cNvSpPr>
          <p:nvPr>
            <p:ph type="ftr" sz="quarter" idx="12"/>
          </p:nvPr>
        </p:nvSpPr>
        <p:spPr/>
        <p:txBody>
          <a:bodyPr/>
          <a:lstStyle/>
          <a:p>
            <a:r>
              <a:rPr lang="en-US"/>
              <a:t>To edit footer: Insert &gt; Header &amp; Footer (title of presentation and name of speaker)</a:t>
            </a:r>
            <a:endParaRPr lang="en-US" dirty="0"/>
          </a:p>
        </p:txBody>
      </p:sp>
      <p:sp>
        <p:nvSpPr>
          <p:cNvPr id="12" name="Titel 1"/>
          <p:cNvSpPr>
            <a:spLocks noGrp="1"/>
          </p:cNvSpPr>
          <p:nvPr>
            <p:ph type="title" hasCustomPrompt="1"/>
          </p:nvPr>
        </p:nvSpPr>
        <p:spPr/>
        <p:txBody>
          <a:bodyPr/>
          <a:lstStyle/>
          <a:p>
            <a:r>
              <a:rPr lang="en-US" noProof="0" dirty="0"/>
              <a:t>Title 20 pt, two lines max. and three pictures with text</a:t>
            </a:r>
          </a:p>
        </p:txBody>
      </p:sp>
      <p:sp>
        <p:nvSpPr>
          <p:cNvPr id="5" name="Content Placeholder 1"/>
          <p:cNvSpPr>
            <a:spLocks noGrp="1"/>
          </p:cNvSpPr>
          <p:nvPr>
            <p:ph sz="quarter" idx="13" hasCustomPrompt="1"/>
          </p:nvPr>
        </p:nvSpPr>
        <p:spPr>
          <a:xfrm>
            <a:off x="306000" y="1080000"/>
            <a:ext cx="2772000" cy="3672000"/>
          </a:xfrm>
          <a:noFill/>
        </p:spPr>
        <p:txBody>
          <a:bodyPr lIns="0" tIns="0" rIns="0" bIns="0"/>
          <a:lstStyle>
            <a:lvl1pPr>
              <a:defRPr/>
            </a:lvl1pPr>
          </a:lstStyle>
          <a:p>
            <a:pPr lvl="0"/>
            <a:r>
              <a:rPr lang="en-US" dirty="0"/>
              <a:t>To customise the points hierarchy, use Start &gt; Paragraph &gt; Decrease/Increase List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quarter" idx="15" hasCustomPrompt="1"/>
          </p:nvPr>
        </p:nvSpPr>
        <p:spPr>
          <a:xfrm>
            <a:off x="6066000" y="1080000"/>
            <a:ext cx="2772000" cy="3672000"/>
          </a:xfrm>
          <a:noFill/>
        </p:spPr>
        <p:txBody>
          <a:bodyPr lIns="0" tIns="0" rIns="0" bIns="0"/>
          <a:lstStyle>
            <a:lvl1pPr>
              <a:defRPr/>
            </a:lvl1pPr>
          </a:lstStyle>
          <a:p>
            <a:pPr lvl="0"/>
            <a:r>
              <a:rPr lang="en-US" dirty="0"/>
              <a:t>To customise the points hierarchy, use Start &gt; Paragraph &gt; Decrease/Increase List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sz="quarter" idx="14" hasCustomPrompt="1"/>
          </p:nvPr>
        </p:nvSpPr>
        <p:spPr>
          <a:xfrm>
            <a:off x="3186000" y="1080000"/>
            <a:ext cx="2772000" cy="3672000"/>
          </a:xfrm>
          <a:noFill/>
        </p:spPr>
        <p:txBody>
          <a:bodyPr lIns="0" tIns="0" rIns="0" bIns="0"/>
          <a:lstStyle>
            <a:lvl1pPr>
              <a:defRPr/>
            </a:lvl1pPr>
          </a:lstStyle>
          <a:p>
            <a:pPr lvl="0"/>
            <a:r>
              <a:rPr lang="en-US" dirty="0"/>
              <a:t>To customise the points hierarchy, use Start &gt; Paragraph &gt; Decrease/Increase List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8579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939">
          <p15:clr>
            <a:srgbClr val="A4A3A4"/>
          </p15:clr>
        </p15:guide>
        <p15:guide id="4" pos="2007">
          <p15:clr>
            <a:srgbClr val="A4A3A4"/>
          </p15:clr>
        </p15:guide>
        <p15:guide id="5" pos="3753">
          <p15:clr>
            <a:srgbClr val="A4A3A4"/>
          </p15:clr>
        </p15:guide>
        <p15:guide id="6" pos="382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wo contents horizontal">
    <p:spTree>
      <p:nvGrpSpPr>
        <p:cNvPr id="1" name=""/>
        <p:cNvGrpSpPr/>
        <p:nvPr/>
      </p:nvGrpSpPr>
      <p:grpSpPr>
        <a:xfrm>
          <a:off x="0" y="0"/>
          <a:ext cx="0" cy="0"/>
          <a:chOff x="0" y="0"/>
          <a:chExt cx="0" cy="0"/>
        </a:xfrm>
      </p:grpSpPr>
      <p:sp>
        <p:nvSpPr>
          <p:cNvPr id="14" name="Slide Number Placeholder 1"/>
          <p:cNvSpPr>
            <a:spLocks noGrp="1"/>
          </p:cNvSpPr>
          <p:nvPr>
            <p:ph type="sldNum" sz="quarter" idx="11"/>
          </p:nvPr>
        </p:nvSpPr>
        <p:spPr/>
        <p:txBody>
          <a:bodyPr/>
          <a:lstStyle/>
          <a:p>
            <a:fld id="{D56DB8AA-803C-49D2-90AA-1140CE72DCD7}" type="slidenum">
              <a:rPr lang="en-US" smtClean="0"/>
              <a:pPr/>
              <a:t>‹#›</a:t>
            </a:fld>
            <a:endParaRPr lang="en-US" dirty="0"/>
          </a:p>
        </p:txBody>
      </p:sp>
      <p:sp>
        <p:nvSpPr>
          <p:cNvPr id="13" name="Date Placeholder 1"/>
          <p:cNvSpPr>
            <a:spLocks noGrp="1"/>
          </p:cNvSpPr>
          <p:nvPr>
            <p:ph type="dt" sz="half" idx="10"/>
          </p:nvPr>
        </p:nvSpPr>
        <p:spPr/>
        <p:txBody>
          <a:bodyPr/>
          <a:lstStyle/>
          <a:p>
            <a:fld id="{5FD4B005-112F-485C-8B8B-F10D1F07B282}" type="datetime3">
              <a:rPr lang="en-US" smtClean="0"/>
              <a:t>4 October 2021</a:t>
            </a:fld>
            <a:endParaRPr lang="en-US" dirty="0"/>
          </a:p>
        </p:txBody>
      </p:sp>
      <p:sp>
        <p:nvSpPr>
          <p:cNvPr id="18" name="Footer Placeholder 1"/>
          <p:cNvSpPr>
            <a:spLocks noGrp="1"/>
          </p:cNvSpPr>
          <p:nvPr>
            <p:ph type="ftr" sz="quarter" idx="12"/>
          </p:nvPr>
        </p:nvSpPr>
        <p:spPr/>
        <p:txBody>
          <a:bodyPr/>
          <a:lstStyle/>
          <a:p>
            <a:r>
              <a:rPr lang="en-US"/>
              <a:t>To edit footer: Insert &gt; Header &amp; Footer (title of presentation and name of speaker)</a:t>
            </a:r>
            <a:endParaRPr lang="en-US" dirty="0"/>
          </a:p>
        </p:txBody>
      </p:sp>
      <p:sp>
        <p:nvSpPr>
          <p:cNvPr id="2" name="Titel 1"/>
          <p:cNvSpPr>
            <a:spLocks noGrp="1"/>
          </p:cNvSpPr>
          <p:nvPr>
            <p:ph type="title" hasCustomPrompt="1"/>
          </p:nvPr>
        </p:nvSpPr>
        <p:spPr/>
        <p:txBody>
          <a:bodyPr/>
          <a:lstStyle>
            <a:lvl1pPr>
              <a:defRPr/>
            </a:lvl1pPr>
          </a:lstStyle>
          <a:p>
            <a:r>
              <a:rPr lang="en-US" dirty="0"/>
              <a:t>Title 20 pt, two lines max. and two content blocks</a:t>
            </a:r>
          </a:p>
        </p:txBody>
      </p:sp>
      <p:sp>
        <p:nvSpPr>
          <p:cNvPr id="5" name="Content Placeholder 1"/>
          <p:cNvSpPr>
            <a:spLocks noGrp="1"/>
          </p:cNvSpPr>
          <p:nvPr>
            <p:ph sz="quarter" idx="13" hasCustomPrompt="1"/>
          </p:nvPr>
        </p:nvSpPr>
        <p:spPr>
          <a:xfrm>
            <a:off x="306000" y="1080000"/>
            <a:ext cx="8532000" cy="1728000"/>
          </a:xfrm>
          <a:noFill/>
        </p:spPr>
        <p:txBody>
          <a:bodyPr lIns="0" tIns="0" rIns="1656000" bIns="0"/>
          <a:lstStyle>
            <a:lvl1pPr>
              <a:defRPr/>
            </a:lvl1pPr>
          </a:lstStyle>
          <a:p>
            <a:pPr lvl="0"/>
            <a:r>
              <a:rPr lang="en-US" dirty="0"/>
              <a:t>To customise the points hierarchy, use Start &gt; Paragraph &gt; Decrease/Increase List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14" hasCustomPrompt="1"/>
          </p:nvPr>
        </p:nvSpPr>
        <p:spPr>
          <a:xfrm>
            <a:off x="306000" y="3024000"/>
            <a:ext cx="8532000" cy="1728000"/>
          </a:xfrm>
          <a:noFill/>
        </p:spPr>
        <p:txBody>
          <a:bodyPr lIns="0" tIns="0" rIns="1656000" bIns="0"/>
          <a:lstStyle>
            <a:lvl1pPr>
              <a:defRPr/>
            </a:lvl1pPr>
          </a:lstStyle>
          <a:p>
            <a:pPr lvl="0"/>
            <a:r>
              <a:rPr lang="en-US" dirty="0"/>
              <a:t>To customise the points hierarchy, use Start &gt; Paragraph &gt; Decrease/Increase List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490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769">
          <p15:clr>
            <a:srgbClr val="A4A3A4"/>
          </p15:clr>
        </p15:guide>
        <p15:guide id="6" orient="horz" pos="1905">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Four contents">
    <p:spTree>
      <p:nvGrpSpPr>
        <p:cNvPr id="1" name=""/>
        <p:cNvGrpSpPr/>
        <p:nvPr/>
      </p:nvGrpSpPr>
      <p:grpSpPr>
        <a:xfrm>
          <a:off x="0" y="0"/>
          <a:ext cx="0" cy="0"/>
          <a:chOff x="0" y="0"/>
          <a:chExt cx="0" cy="0"/>
        </a:xfrm>
      </p:grpSpPr>
      <p:sp>
        <p:nvSpPr>
          <p:cNvPr id="14" name="Slide Number Placeholder 1"/>
          <p:cNvSpPr>
            <a:spLocks noGrp="1"/>
          </p:cNvSpPr>
          <p:nvPr>
            <p:ph type="sldNum" sz="quarter" idx="11"/>
          </p:nvPr>
        </p:nvSpPr>
        <p:spPr/>
        <p:txBody>
          <a:bodyPr/>
          <a:lstStyle/>
          <a:p>
            <a:fld id="{D56DB8AA-803C-49D2-90AA-1140CE72DCD7}" type="slidenum">
              <a:rPr lang="en-US" smtClean="0"/>
              <a:pPr/>
              <a:t>‹#›</a:t>
            </a:fld>
            <a:endParaRPr lang="en-US" dirty="0"/>
          </a:p>
        </p:txBody>
      </p:sp>
      <p:sp>
        <p:nvSpPr>
          <p:cNvPr id="13" name="Date Placeholder 1"/>
          <p:cNvSpPr>
            <a:spLocks noGrp="1"/>
          </p:cNvSpPr>
          <p:nvPr>
            <p:ph type="dt" sz="half" idx="10"/>
          </p:nvPr>
        </p:nvSpPr>
        <p:spPr/>
        <p:txBody>
          <a:bodyPr/>
          <a:lstStyle/>
          <a:p>
            <a:fld id="{A9A98AA6-D939-4252-94C0-87FD3323B89E}" type="datetime3">
              <a:rPr lang="en-US" smtClean="0"/>
              <a:t>4 October 2021</a:t>
            </a:fld>
            <a:endParaRPr lang="en-US" dirty="0"/>
          </a:p>
        </p:txBody>
      </p:sp>
      <p:sp>
        <p:nvSpPr>
          <p:cNvPr id="15" name="Footer Placeholder 1"/>
          <p:cNvSpPr>
            <a:spLocks noGrp="1"/>
          </p:cNvSpPr>
          <p:nvPr>
            <p:ph type="ftr" sz="quarter" idx="12"/>
          </p:nvPr>
        </p:nvSpPr>
        <p:spPr/>
        <p:txBody>
          <a:bodyPr/>
          <a:lstStyle/>
          <a:p>
            <a:r>
              <a:rPr lang="en-US"/>
              <a:t>To edit footer: Insert &gt; Header &amp; Footer (title of presentation and name of speaker)</a:t>
            </a:r>
            <a:endParaRPr lang="en-US" dirty="0"/>
          </a:p>
        </p:txBody>
      </p:sp>
      <p:sp>
        <p:nvSpPr>
          <p:cNvPr id="2" name="Titel 1"/>
          <p:cNvSpPr>
            <a:spLocks noGrp="1"/>
          </p:cNvSpPr>
          <p:nvPr>
            <p:ph type="title" hasCustomPrompt="1"/>
          </p:nvPr>
        </p:nvSpPr>
        <p:spPr/>
        <p:txBody>
          <a:bodyPr/>
          <a:lstStyle>
            <a:lvl1pPr>
              <a:defRPr/>
            </a:lvl1pPr>
          </a:lstStyle>
          <a:p>
            <a:r>
              <a:rPr lang="en-US" dirty="0"/>
              <a:t>Title 20 pt, two lines max. and four content blocks</a:t>
            </a:r>
          </a:p>
        </p:txBody>
      </p:sp>
      <p:sp>
        <p:nvSpPr>
          <p:cNvPr id="5" name="Content Placeholder 1"/>
          <p:cNvSpPr>
            <a:spLocks noGrp="1"/>
          </p:cNvSpPr>
          <p:nvPr>
            <p:ph sz="quarter" idx="13" hasCustomPrompt="1"/>
          </p:nvPr>
        </p:nvSpPr>
        <p:spPr>
          <a:xfrm>
            <a:off x="306000" y="1080000"/>
            <a:ext cx="4212000" cy="1728000"/>
          </a:xfrm>
          <a:noFill/>
        </p:spPr>
        <p:txBody>
          <a:bodyPr lIns="0" tIns="0" rIns="0" bIns="0"/>
          <a:lstStyle>
            <a:lvl1pPr>
              <a:defRPr/>
            </a:lvl1pPr>
          </a:lstStyle>
          <a:p>
            <a:pPr lvl="0"/>
            <a:r>
              <a:rPr lang="en-US" dirty="0"/>
              <a:t>To customise the points hierarchy, use Start &gt; Paragraph &gt; Decrease/Increase List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14" hasCustomPrompt="1"/>
          </p:nvPr>
        </p:nvSpPr>
        <p:spPr>
          <a:xfrm>
            <a:off x="306000" y="3024000"/>
            <a:ext cx="4212000" cy="1728000"/>
          </a:xfrm>
          <a:noFill/>
        </p:spPr>
        <p:txBody>
          <a:bodyPr lIns="0" tIns="0" rIns="0" bIns="0"/>
          <a:lstStyle>
            <a:lvl1pPr>
              <a:defRPr/>
            </a:lvl1pPr>
          </a:lstStyle>
          <a:p>
            <a:pPr lvl="0"/>
            <a:r>
              <a:rPr lang="en-US" dirty="0"/>
              <a:t>To customise the points hierarchy, use Start &gt; Paragraph &gt; Decrease/Increase List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6" name="Content Placeholder 3"/>
          <p:cNvSpPr>
            <a:spLocks noGrp="1"/>
          </p:cNvSpPr>
          <p:nvPr>
            <p:ph sz="quarter" idx="15" hasCustomPrompt="1"/>
          </p:nvPr>
        </p:nvSpPr>
        <p:spPr>
          <a:xfrm>
            <a:off x="4626000" y="1080000"/>
            <a:ext cx="4212000" cy="1728000"/>
          </a:xfrm>
          <a:noFill/>
        </p:spPr>
        <p:txBody>
          <a:bodyPr lIns="0" tIns="0" rIns="0" bIns="0"/>
          <a:lstStyle>
            <a:lvl1pPr>
              <a:defRPr/>
            </a:lvl1pPr>
          </a:lstStyle>
          <a:p>
            <a:pPr lvl="0"/>
            <a:r>
              <a:rPr lang="en-US" dirty="0"/>
              <a:t>To customise the points hierarchy, use Start &gt; Paragraph &gt; Decrease/Increase List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 name="Content Placeholder 4">
            <a:extLst>
              <a:ext uri="{FF2B5EF4-FFF2-40B4-BE49-F238E27FC236}">
                <a16:creationId xmlns:a16="http://schemas.microsoft.com/office/drawing/2014/main" id="{4900E005-09BF-4AA0-A122-10A29CE35E41}"/>
              </a:ext>
            </a:extLst>
          </p:cNvPr>
          <p:cNvSpPr>
            <a:spLocks noGrp="1"/>
          </p:cNvSpPr>
          <p:nvPr>
            <p:ph sz="quarter" idx="16" hasCustomPrompt="1"/>
          </p:nvPr>
        </p:nvSpPr>
        <p:spPr>
          <a:xfrm>
            <a:off x="4626000" y="3024000"/>
            <a:ext cx="4212000" cy="1728000"/>
          </a:xfrm>
          <a:noFill/>
        </p:spPr>
        <p:txBody>
          <a:bodyPr lIns="0" tIns="0" rIns="0" bIns="0"/>
          <a:lstStyle>
            <a:lvl1pPr>
              <a:defRPr/>
            </a:lvl1pPr>
          </a:lstStyle>
          <a:p>
            <a:pPr lvl="0"/>
            <a:r>
              <a:rPr lang="en-US" dirty="0"/>
              <a:t>To customise the points hierarchy, use Start &gt; Paragraph &gt; Decrease/Increase List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189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905">
          <p15:clr>
            <a:srgbClr val="A4A3A4"/>
          </p15:clr>
        </p15:guide>
        <p15:guide id="6" pos="2914">
          <p15:clr>
            <a:srgbClr val="A4A3A4"/>
          </p15:clr>
        </p15:guide>
        <p15:guide id="7" pos="2846">
          <p15:clr>
            <a:srgbClr val="A4A3A4"/>
          </p15:clr>
        </p15:guide>
        <p15:guide id="8" orient="horz" pos="1769">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Tx" preserve="1">
  <p:cSld name="Title and content with text">
    <p:spTree>
      <p:nvGrpSpPr>
        <p:cNvPr id="1" name=""/>
        <p:cNvGrpSpPr/>
        <p:nvPr/>
      </p:nvGrpSpPr>
      <p:grpSpPr>
        <a:xfrm>
          <a:off x="0" y="0"/>
          <a:ext cx="0" cy="0"/>
          <a:chOff x="0" y="0"/>
          <a:chExt cx="0" cy="0"/>
        </a:xfrm>
      </p:grpSpPr>
      <p:sp>
        <p:nvSpPr>
          <p:cNvPr id="15" name="Slide Number Placeholder 1"/>
          <p:cNvSpPr>
            <a:spLocks noGrp="1"/>
          </p:cNvSpPr>
          <p:nvPr>
            <p:ph type="sldNum" sz="quarter" idx="11"/>
          </p:nvPr>
        </p:nvSpPr>
        <p:spPr/>
        <p:txBody>
          <a:bodyPr/>
          <a:lstStyle/>
          <a:p>
            <a:fld id="{D56DB8AA-803C-49D2-90AA-1140CE72DCD7}" type="slidenum">
              <a:rPr lang="en-US" smtClean="0"/>
              <a:pPr/>
              <a:t>‹#›</a:t>
            </a:fld>
            <a:endParaRPr lang="en-US" dirty="0"/>
          </a:p>
        </p:txBody>
      </p:sp>
      <p:sp>
        <p:nvSpPr>
          <p:cNvPr id="2" name="Date Placeholder 1"/>
          <p:cNvSpPr>
            <a:spLocks noGrp="1"/>
          </p:cNvSpPr>
          <p:nvPr>
            <p:ph type="dt" sz="half" idx="10"/>
          </p:nvPr>
        </p:nvSpPr>
        <p:spPr/>
        <p:txBody>
          <a:bodyPr/>
          <a:lstStyle/>
          <a:p>
            <a:fld id="{F21AD6E7-5ED7-48DD-AEEB-C9785C822EA6}" type="datetime3">
              <a:rPr lang="en-US" smtClean="0"/>
              <a:t>4 October 2021</a:t>
            </a:fld>
            <a:endParaRPr lang="en-US" dirty="0"/>
          </a:p>
        </p:txBody>
      </p:sp>
      <p:sp>
        <p:nvSpPr>
          <p:cNvPr id="16" name="Footer Placeholder 1"/>
          <p:cNvSpPr>
            <a:spLocks noGrp="1"/>
          </p:cNvSpPr>
          <p:nvPr>
            <p:ph type="ftr" sz="quarter" idx="12"/>
          </p:nvPr>
        </p:nvSpPr>
        <p:spPr/>
        <p:txBody>
          <a:bodyPr/>
          <a:lstStyle/>
          <a:p>
            <a:r>
              <a:rPr lang="en-US"/>
              <a:t>To edit footer: Insert &gt; Header &amp; Footer (title of presentation and name of speaker)</a:t>
            </a:r>
            <a:endParaRPr lang="en-US" dirty="0"/>
          </a:p>
        </p:txBody>
      </p:sp>
      <p:sp>
        <p:nvSpPr>
          <p:cNvPr id="8" name="Titel 1"/>
          <p:cNvSpPr>
            <a:spLocks noGrp="1"/>
          </p:cNvSpPr>
          <p:nvPr>
            <p:ph type="title" hasCustomPrompt="1"/>
          </p:nvPr>
        </p:nvSpPr>
        <p:spPr/>
        <p:txBody>
          <a:bodyPr/>
          <a:lstStyle/>
          <a:p>
            <a:r>
              <a:rPr lang="en-US" noProof="0" dirty="0"/>
              <a:t>Title 20 pt, two lines max. and contents with comments column</a:t>
            </a:r>
          </a:p>
        </p:txBody>
      </p:sp>
      <p:sp>
        <p:nvSpPr>
          <p:cNvPr id="12" name="Heading Placeholder 1"/>
          <p:cNvSpPr>
            <a:spLocks noGrp="1"/>
          </p:cNvSpPr>
          <p:nvPr>
            <p:ph type="body" sz="quarter" idx="1" hasCustomPrompt="1"/>
          </p:nvPr>
        </p:nvSpPr>
        <p:spPr>
          <a:xfrm>
            <a:off x="306000" y="1080000"/>
            <a:ext cx="8532000" cy="252000"/>
          </a:xfrm>
          <a:noFill/>
        </p:spPr>
        <p:txBody>
          <a:bodyPr wrap="square" lIns="0" tIns="0" rIns="0" bIns="0" anchor="t">
            <a:noAutofit/>
          </a:bodyPr>
          <a:lstStyle>
            <a:lvl1pPr marL="0" indent="0">
              <a:lnSpc>
                <a:spcPct val="100000"/>
              </a:lnSpc>
              <a:spcBef>
                <a:spcPts val="0"/>
              </a:spcBef>
              <a:spcAft>
                <a:spcPts val="0"/>
              </a:spcAft>
              <a:buFontTx/>
              <a:buNone/>
              <a:defRPr sz="1600" b="0">
                <a:solidFill>
                  <a:schemeClr val="accent1"/>
                </a:solidFill>
              </a:defRPr>
            </a:lvl1pPr>
          </a:lstStyle>
          <a:p>
            <a:pPr lvl="0"/>
            <a:r>
              <a:rPr lang="en-US" noProof="0" dirty="0"/>
              <a:t>Heading 16 pt, single line</a:t>
            </a:r>
          </a:p>
        </p:txBody>
      </p:sp>
      <p:sp>
        <p:nvSpPr>
          <p:cNvPr id="14" name="Content Placeholder 1"/>
          <p:cNvSpPr>
            <a:spLocks noGrp="1"/>
          </p:cNvSpPr>
          <p:nvPr>
            <p:ph sz="quarter" idx="19" hasCustomPrompt="1"/>
          </p:nvPr>
        </p:nvSpPr>
        <p:spPr>
          <a:xfrm>
            <a:off x="306000" y="1512000"/>
            <a:ext cx="5526000" cy="3240000"/>
          </a:xfrm>
          <a:noFill/>
          <a:effectLst/>
        </p:spPr>
        <p:txBody>
          <a:bodyPr lIns="0" tIns="0">
            <a:noAutofit/>
          </a:bodyPr>
          <a:lstStyle>
            <a:lvl1pPr marL="0" indent="0">
              <a:spcAft>
                <a:spcPts val="0"/>
              </a:spcAft>
              <a:buFontTx/>
              <a:buNone/>
              <a:defRPr/>
            </a:lvl1pPr>
          </a:lstStyle>
          <a:p>
            <a:pPr lvl="0"/>
            <a:r>
              <a:rPr lang="en-US" dirty="0"/>
              <a:t>To insert a table, chart, SmartArt graphic, picture or online graphic, click on the icon in the middle.</a:t>
            </a:r>
            <a:endParaRPr dirty="0"/>
          </a:p>
        </p:txBody>
      </p:sp>
      <p:sp>
        <p:nvSpPr>
          <p:cNvPr id="13" name="Text Placeholder 2"/>
          <p:cNvSpPr>
            <a:spLocks noGrp="1"/>
          </p:cNvSpPr>
          <p:nvPr>
            <p:ph type="body" sz="quarter" idx="14" hasCustomPrompt="1"/>
          </p:nvPr>
        </p:nvSpPr>
        <p:spPr>
          <a:xfrm>
            <a:off x="6048000" y="1512000"/>
            <a:ext cx="2790000" cy="3240000"/>
          </a:xfrm>
          <a:noFill/>
          <a:effectLst/>
        </p:spPr>
        <p:txBody>
          <a:bodyPr lIns="0" tIns="0" rIns="108000" bIns="0">
            <a:noAutofit/>
          </a:bodyPr>
          <a:lstStyle/>
          <a:p>
            <a:pPr lvl="0"/>
            <a:r>
              <a:rPr lang="en-US" noProof="0" dirty="0"/>
              <a:t>To customise the points hierarchy, use Start &gt; Paragraph &gt; Decrease/Increase List Level.</a:t>
            </a:r>
          </a:p>
          <a:p>
            <a:pPr lvl="1"/>
            <a:r>
              <a:rPr lang="en-US" noProof="0" dirty="0"/>
              <a:t>Second level</a:t>
            </a:r>
          </a:p>
          <a:p>
            <a:pPr lvl="2"/>
            <a:r>
              <a:rPr lang="en-US" noProof="0" dirty="0"/>
              <a:t>Third level</a:t>
            </a:r>
          </a:p>
          <a:p>
            <a:pPr lvl="3"/>
            <a:r>
              <a:rPr lang="en-US" noProof="0" dirty="0"/>
              <a:t>Fourth level</a:t>
            </a:r>
          </a:p>
        </p:txBody>
      </p:sp>
    </p:spTree>
    <p:extLst>
      <p:ext uri="{BB962C8B-B14F-4D97-AF65-F5344CB8AC3E}">
        <p14:creationId xmlns:p14="http://schemas.microsoft.com/office/powerpoint/2010/main" val="295813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810">
          <p15:clr>
            <a:srgbClr val="A4A3A4"/>
          </p15:clr>
        </p15:guide>
        <p15:guide id="3" orient="horz" pos="839">
          <p15:clr>
            <a:srgbClr val="A4A3A4"/>
          </p15:clr>
        </p15:guide>
        <p15:guide id="4" pos="3674">
          <p15:clr>
            <a:srgbClr val="A4A3A4"/>
          </p15:clr>
        </p15:guide>
        <p15:guide id="5" orient="horz" pos="952">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Quotation">
    <p:spTree>
      <p:nvGrpSpPr>
        <p:cNvPr id="1" name=""/>
        <p:cNvGrpSpPr/>
        <p:nvPr/>
      </p:nvGrpSpPr>
      <p:grpSpPr>
        <a:xfrm>
          <a:off x="0" y="0"/>
          <a:ext cx="0" cy="0"/>
          <a:chOff x="0" y="0"/>
          <a:chExt cx="0" cy="0"/>
        </a:xfrm>
      </p:grpSpPr>
      <p:sp>
        <p:nvSpPr>
          <p:cNvPr id="2" name="Rechteck 1" hidden="1"/>
          <p:cNvSpPr/>
          <p:nvPr/>
        </p:nvSpPr>
        <p:spPr>
          <a:xfrm>
            <a:off x="0" y="1075500"/>
            <a:ext cx="9144000" cy="406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
          <p:cNvSpPr>
            <a:spLocks noGrp="1"/>
          </p:cNvSpPr>
          <p:nvPr>
            <p:ph type="body" sz="quarter" idx="10" hasCustomPrompt="1"/>
          </p:nvPr>
        </p:nvSpPr>
        <p:spPr>
          <a:xfrm>
            <a:off x="0" y="3672000"/>
            <a:ext cx="9144000" cy="1472000"/>
          </a:xfrm>
          <a:solidFill>
            <a:schemeClr val="tx2"/>
          </a:solidFill>
        </p:spPr>
        <p:txBody>
          <a:bodyPr lIns="306000" tIns="216000" rIns="288000">
            <a:noAutofit/>
          </a:bodyPr>
          <a:lstStyle>
            <a:lvl1pPr marL="0" indent="0">
              <a:lnSpc>
                <a:spcPct val="100000"/>
              </a:lnSpc>
              <a:spcAft>
                <a:spcPts val="0"/>
              </a:spcAft>
              <a:buFontTx/>
              <a:buNone/>
              <a:defRPr sz="2200" i="0">
                <a:solidFill>
                  <a:schemeClr val="bg1"/>
                </a:solidFill>
              </a:defRPr>
            </a:lvl1pPr>
            <a:lvl2pPr marL="0" indent="0">
              <a:lnSpc>
                <a:spcPct val="100000"/>
              </a:lnSpc>
              <a:buFontTx/>
              <a:buNone/>
              <a:defRPr sz="2200">
                <a:solidFill>
                  <a:schemeClr val="bg1"/>
                </a:solidFill>
              </a:defRPr>
            </a:lvl2pPr>
            <a:lvl3pPr marL="0" indent="0">
              <a:lnSpc>
                <a:spcPct val="100000"/>
              </a:lnSpc>
              <a:buFontTx/>
              <a:buNone/>
              <a:defRPr sz="2200">
                <a:solidFill>
                  <a:schemeClr val="bg1"/>
                </a:solidFill>
              </a:defRPr>
            </a:lvl3pPr>
            <a:lvl4pPr marL="0" indent="0">
              <a:lnSpc>
                <a:spcPct val="100000"/>
              </a:lnSpc>
              <a:buFontTx/>
              <a:buNone/>
              <a:defRPr sz="2200">
                <a:solidFill>
                  <a:schemeClr val="bg1"/>
                </a:solidFill>
              </a:defRPr>
            </a:lvl4pPr>
            <a:lvl5pPr marL="0" indent="0">
              <a:lnSpc>
                <a:spcPct val="100000"/>
              </a:lnSpc>
              <a:buFontTx/>
              <a:buNone/>
              <a:defRPr sz="2200">
                <a:solidFill>
                  <a:schemeClr val="bg1"/>
                </a:solidFill>
              </a:defRPr>
            </a:lvl5pPr>
            <a:lvl6pPr marL="0" indent="0">
              <a:lnSpc>
                <a:spcPct val="100000"/>
              </a:lnSpc>
              <a:buFontTx/>
              <a:buNone/>
              <a:defRPr sz="2200">
                <a:solidFill>
                  <a:schemeClr val="bg1"/>
                </a:solidFill>
              </a:defRPr>
            </a:lvl6pPr>
            <a:lvl7pPr marL="0" indent="0">
              <a:lnSpc>
                <a:spcPct val="100000"/>
              </a:lnSpc>
              <a:buFontTx/>
              <a:buNone/>
              <a:defRPr sz="2200">
                <a:solidFill>
                  <a:schemeClr val="bg1"/>
                </a:solidFill>
              </a:defRPr>
            </a:lvl7pPr>
            <a:lvl8pPr marL="0" indent="0">
              <a:lnSpc>
                <a:spcPct val="100000"/>
              </a:lnSpc>
              <a:buFontTx/>
              <a:buNone/>
              <a:defRPr sz="2200">
                <a:solidFill>
                  <a:schemeClr val="bg1"/>
                </a:solidFill>
              </a:defRPr>
            </a:lvl8pPr>
            <a:lvl9pPr marL="0" indent="0">
              <a:lnSpc>
                <a:spcPct val="100000"/>
              </a:lnSpc>
              <a:buFontTx/>
              <a:buNone/>
              <a:defRPr sz="2200">
                <a:solidFill>
                  <a:schemeClr val="bg1"/>
                </a:solidFill>
              </a:defRPr>
            </a:lvl9pPr>
          </a:lstStyle>
          <a:p>
            <a:pPr lvl="0"/>
            <a:r>
              <a:rPr lang="en-US" noProof="0" dirty="0"/>
              <a:t>Author, two lines max. (choose background colour as desired)</a:t>
            </a:r>
          </a:p>
        </p:txBody>
      </p:sp>
      <p:sp>
        <p:nvSpPr>
          <p:cNvPr id="9" name="Titel 1"/>
          <p:cNvSpPr>
            <a:spLocks noGrp="1"/>
          </p:cNvSpPr>
          <p:nvPr>
            <p:ph type="title" hasCustomPrompt="1"/>
          </p:nvPr>
        </p:nvSpPr>
        <p:spPr>
          <a:xfrm>
            <a:off x="0" y="1080000"/>
            <a:ext cx="9144000" cy="2592000"/>
          </a:xfrm>
          <a:solidFill>
            <a:schemeClr val="tx2">
              <a:lumMod val="40000"/>
              <a:lumOff val="60000"/>
            </a:schemeClr>
          </a:solidFill>
        </p:spPr>
        <p:txBody>
          <a:bodyPr lIns="306000" tIns="216000" rIns="648000" anchor="ctr" anchorCtr="0">
            <a:noAutofit/>
          </a:bodyPr>
          <a:lstStyle>
            <a:lvl1pPr>
              <a:defRPr sz="4000" b="0" cap="none" baseline="0">
                <a:solidFill>
                  <a:schemeClr val="bg1"/>
                </a:solidFill>
              </a:defRPr>
            </a:lvl1pPr>
          </a:lstStyle>
          <a:p>
            <a:r>
              <a:rPr lang="en-US" noProof="0" dirty="0"/>
              <a:t>Separating slide 40 pt, with multi-line quotation (choose background colour as desired)</a:t>
            </a:r>
          </a:p>
        </p:txBody>
      </p:sp>
    </p:spTree>
    <p:extLst>
      <p:ext uri="{BB962C8B-B14F-4D97-AF65-F5344CB8AC3E}">
        <p14:creationId xmlns:p14="http://schemas.microsoft.com/office/powerpoint/2010/main" val="425005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313">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Separation slide with picture selection">
    <p:spTree>
      <p:nvGrpSpPr>
        <p:cNvPr id="1" name=""/>
        <p:cNvGrpSpPr/>
        <p:nvPr/>
      </p:nvGrpSpPr>
      <p:grpSpPr>
        <a:xfrm>
          <a:off x="0" y="0"/>
          <a:ext cx="0" cy="0"/>
          <a:chOff x="0" y="0"/>
          <a:chExt cx="0" cy="0"/>
        </a:xfrm>
      </p:grpSpPr>
      <p:sp>
        <p:nvSpPr>
          <p:cNvPr id="10" name="Picture Placeholder 1"/>
          <p:cNvSpPr>
            <a:spLocks noGrp="1"/>
          </p:cNvSpPr>
          <p:nvPr>
            <p:ph type="pic" sz="quarter" idx="10" hasCustomPrompt="1"/>
          </p:nvPr>
        </p:nvSpPr>
        <p:spPr>
          <a:xfrm>
            <a:off x="0" y="1076400"/>
            <a:ext cx="9144000" cy="4068000"/>
          </a:xfrm>
          <a:solidFill>
            <a:schemeClr val="tx2"/>
          </a:solidFill>
        </p:spPr>
        <p:txBody>
          <a:bodyPr tIns="1260000" anchor="t" anchorCtr="1"/>
          <a:lstStyle>
            <a:lvl1pPr>
              <a:buFontTx/>
              <a:buNone/>
              <a:defRPr>
                <a:solidFill>
                  <a:schemeClr val="bg1"/>
                </a:solidFill>
              </a:defRPr>
            </a:lvl1pPr>
          </a:lstStyle>
          <a:p>
            <a:r>
              <a:rPr lang="en-US" dirty="0"/>
              <a:t>To insert a picture, click on the icon in the middle.</a:t>
            </a:r>
          </a:p>
        </p:txBody>
      </p:sp>
      <p:sp>
        <p:nvSpPr>
          <p:cNvPr id="4" name="Titel 1"/>
          <p:cNvSpPr>
            <a:spLocks noGrp="1"/>
          </p:cNvSpPr>
          <p:nvPr>
            <p:ph type="title" hasCustomPrompt="1"/>
          </p:nvPr>
        </p:nvSpPr>
        <p:spPr/>
        <p:txBody>
          <a:bodyPr/>
          <a:lstStyle>
            <a:lvl1pPr>
              <a:defRPr/>
            </a:lvl1pPr>
          </a:lstStyle>
          <a:p>
            <a:r>
              <a:rPr lang="en-US" dirty="0"/>
              <a:t>Separating slide 20 pt, three lines max. with background picture</a:t>
            </a:r>
          </a:p>
        </p:txBody>
      </p:sp>
      <p:sp>
        <p:nvSpPr>
          <p:cNvPr id="13" name="Text Placeholder 1"/>
          <p:cNvSpPr>
            <a:spLocks noGrp="1"/>
          </p:cNvSpPr>
          <p:nvPr>
            <p:ph type="body" sz="quarter" idx="11" hasCustomPrompt="1"/>
          </p:nvPr>
        </p:nvSpPr>
        <p:spPr>
          <a:xfrm>
            <a:off x="306000" y="2052000"/>
            <a:ext cx="3492000" cy="3096000"/>
          </a:xfrm>
        </p:spPr>
        <p:txBody>
          <a:bodyPr wrap="none" anchor="t">
            <a:noAutofit/>
          </a:bodyPr>
          <a:lstStyle>
            <a:lvl1pPr marL="0" indent="0" algn="dist">
              <a:lnSpc>
                <a:spcPct val="100000"/>
              </a:lnSpc>
              <a:spcAft>
                <a:spcPts val="0"/>
              </a:spcAft>
              <a:buFontTx/>
              <a:buNone/>
              <a:defRPr sz="20000" baseline="0">
                <a:solidFill>
                  <a:schemeClr val="bg1"/>
                </a:solidFill>
              </a:defRPr>
            </a:lvl1pPr>
          </a:lstStyle>
          <a:p>
            <a:r>
              <a:rPr lang="en-US" dirty="0"/>
              <a:t>1</a:t>
            </a:r>
          </a:p>
        </p:txBody>
      </p:sp>
      <p:sp>
        <p:nvSpPr>
          <p:cNvPr id="5" name="Source 1"/>
          <p:cNvSpPr>
            <a:spLocks noGrp="1"/>
          </p:cNvSpPr>
          <p:nvPr>
            <p:ph type="body" sz="quarter" idx="12" hasCustomPrompt="1"/>
          </p:nvPr>
        </p:nvSpPr>
        <p:spPr>
          <a:xfrm>
            <a:off x="6768000" y="4927680"/>
            <a:ext cx="2376000" cy="216000"/>
          </a:xfrm>
        </p:spPr>
        <p:txBody>
          <a:bodyPr wrap="none" tIns="72000" rIns="108000" bIns="72000" anchor="ctr"/>
          <a:lstStyle>
            <a:lvl1pPr marL="0" indent="0" algn="r">
              <a:lnSpc>
                <a:spcPct val="100000"/>
              </a:lnSpc>
              <a:spcBef>
                <a:spcPts val="0"/>
              </a:spcBef>
              <a:spcAft>
                <a:spcPts val="0"/>
              </a:spcAft>
              <a:buFontTx/>
              <a:buNone/>
              <a:defRPr sz="600">
                <a:solidFill>
                  <a:schemeClr val="bg1"/>
                </a:solidFill>
              </a:defRPr>
            </a:lvl1pPr>
          </a:lstStyle>
          <a:p>
            <a:pPr lvl="0"/>
            <a:r>
              <a:rPr lang="en-US" dirty="0"/>
              <a:t>Image: Please quote the image / source / name of  photographer</a:t>
            </a:r>
          </a:p>
        </p:txBody>
      </p:sp>
    </p:spTree>
    <p:extLst>
      <p:ext uri="{BB962C8B-B14F-4D97-AF65-F5344CB8AC3E}">
        <p14:creationId xmlns:p14="http://schemas.microsoft.com/office/powerpoint/2010/main" val="275629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parating slide with background picture">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0" y="0"/>
            <a:ext cx="9144000" cy="5143700"/>
          </a:xfrm>
          <a:custGeom>
            <a:avLst/>
            <a:gdLst>
              <a:gd name="connsiteX0" fmla="*/ 0 w 9144000"/>
              <a:gd name="connsiteY0" fmla="*/ 2592000 h 5143700"/>
              <a:gd name="connsiteX1" fmla="*/ 9144000 w 9144000"/>
              <a:gd name="connsiteY1" fmla="*/ 2592000 h 5143700"/>
              <a:gd name="connsiteX2" fmla="*/ 9144000 w 9144000"/>
              <a:gd name="connsiteY2" fmla="*/ 5143700 h 5143700"/>
              <a:gd name="connsiteX3" fmla="*/ 0 w 9144000"/>
              <a:gd name="connsiteY3" fmla="*/ 5143700 h 5143700"/>
              <a:gd name="connsiteX4" fmla="*/ 0 w 9144000"/>
              <a:gd name="connsiteY4" fmla="*/ 0 h 5143700"/>
              <a:gd name="connsiteX5" fmla="*/ 9144000 w 9144000"/>
              <a:gd name="connsiteY5" fmla="*/ 0 h 5143700"/>
              <a:gd name="connsiteX6" fmla="*/ 9144000 w 9144000"/>
              <a:gd name="connsiteY6" fmla="*/ 648000 h 5143700"/>
              <a:gd name="connsiteX7" fmla="*/ 0 w 9144000"/>
              <a:gd name="connsiteY7" fmla="*/ 648000 h 514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700">
                <a:moveTo>
                  <a:pt x="0" y="2592000"/>
                </a:moveTo>
                <a:lnTo>
                  <a:pt x="9144000" y="2592000"/>
                </a:lnTo>
                <a:lnTo>
                  <a:pt x="9144000" y="5143700"/>
                </a:lnTo>
                <a:lnTo>
                  <a:pt x="0" y="5143700"/>
                </a:lnTo>
                <a:close/>
                <a:moveTo>
                  <a:pt x="0" y="0"/>
                </a:moveTo>
                <a:lnTo>
                  <a:pt x="9144000" y="0"/>
                </a:lnTo>
                <a:lnTo>
                  <a:pt x="9144000" y="648000"/>
                </a:lnTo>
                <a:lnTo>
                  <a:pt x="0" y="648000"/>
                </a:lnTo>
                <a:close/>
              </a:path>
            </a:pathLst>
          </a:custGeom>
          <a:solidFill>
            <a:schemeClr val="tx2"/>
          </a:solidFill>
        </p:spPr>
        <p:txBody>
          <a:bodyPr wrap="square" anchor="ctr">
            <a:noAutofit/>
          </a:bodyPr>
          <a:lstStyle>
            <a:lvl1pPr marL="0" indent="0" algn="ctr">
              <a:buNone/>
              <a:defRPr>
                <a:solidFill>
                  <a:schemeClr val="bg1"/>
                </a:solidFill>
              </a:defRPr>
            </a:lvl1pPr>
          </a:lstStyle>
          <a:p>
            <a:br>
              <a:rPr lang="en-US" dirty="0"/>
            </a:br>
            <a:br>
              <a:rPr lang="en-US" dirty="0"/>
            </a:br>
            <a:br>
              <a:rPr lang="en-US" dirty="0"/>
            </a:br>
            <a:br>
              <a:rPr lang="en-US" dirty="0"/>
            </a:br>
            <a:r>
              <a:rPr lang="en-US" dirty="0"/>
              <a:t>To insert a picture, click on the icon in the middle.</a:t>
            </a:r>
            <a:br>
              <a:rPr lang="en-US" dirty="0"/>
            </a:br>
            <a:r>
              <a:rPr lang="en-US" dirty="0"/>
              <a:t>If no picture is wanted you may choose a colour instead</a:t>
            </a:r>
          </a:p>
        </p:txBody>
      </p:sp>
      <p:sp>
        <p:nvSpPr>
          <p:cNvPr id="4" name="Titel 1"/>
          <p:cNvSpPr>
            <a:spLocks noGrp="1"/>
          </p:cNvSpPr>
          <p:nvPr>
            <p:ph type="title" hasCustomPrompt="1"/>
          </p:nvPr>
        </p:nvSpPr>
        <p:spPr>
          <a:xfrm>
            <a:off x="1440000" y="1404000"/>
            <a:ext cx="4518000" cy="1188000"/>
          </a:xfrm>
          <a:noFill/>
        </p:spPr>
        <p:txBody>
          <a:bodyPr lIns="0" tIns="0" rIns="0" bIns="0">
            <a:noAutofit/>
          </a:bodyPr>
          <a:lstStyle>
            <a:lvl1pPr>
              <a:defRPr sz="2000" b="0" cap="none" baseline="0"/>
            </a:lvl1pPr>
          </a:lstStyle>
          <a:p>
            <a:r>
              <a:rPr lang="en-US" noProof="0" dirty="0"/>
              <a:t>Separating slide 20 pt, three lines max. with background picture</a:t>
            </a:r>
          </a:p>
        </p:txBody>
      </p:sp>
      <p:sp>
        <p:nvSpPr>
          <p:cNvPr id="9" name="Text Placeholder 1"/>
          <p:cNvSpPr>
            <a:spLocks noGrp="1"/>
          </p:cNvSpPr>
          <p:nvPr>
            <p:ph type="body" sz="quarter" idx="24" hasCustomPrompt="1"/>
          </p:nvPr>
        </p:nvSpPr>
        <p:spPr>
          <a:xfrm>
            <a:off x="0" y="648000"/>
            <a:ext cx="1332000" cy="1728000"/>
          </a:xfrm>
          <a:noFill/>
        </p:spPr>
        <p:txBody>
          <a:bodyPr>
            <a:noAutofit/>
          </a:bodyPr>
          <a:lstStyle>
            <a:lvl1pPr marL="0" indent="0" algn="r">
              <a:buFontTx/>
              <a:buNone/>
              <a:defRPr sz="8000">
                <a:solidFill>
                  <a:schemeClr val="accent1"/>
                </a:solidFill>
              </a:defRPr>
            </a:lvl1pPr>
          </a:lstStyle>
          <a:p>
            <a:pPr lvl="0"/>
            <a:r>
              <a:rPr lang="en-US" dirty="0"/>
              <a:t>1</a:t>
            </a:r>
          </a:p>
        </p:txBody>
      </p:sp>
      <p:sp>
        <p:nvSpPr>
          <p:cNvPr id="5" name="Source 1"/>
          <p:cNvSpPr>
            <a:spLocks noGrp="1"/>
          </p:cNvSpPr>
          <p:nvPr>
            <p:ph type="body" sz="quarter" idx="12" hasCustomPrompt="1"/>
          </p:nvPr>
        </p:nvSpPr>
        <p:spPr>
          <a:xfrm>
            <a:off x="6768000" y="4927680"/>
            <a:ext cx="2376000" cy="216000"/>
          </a:xfrm>
        </p:spPr>
        <p:txBody>
          <a:bodyPr wrap="none" tIns="72000" rIns="108000" bIns="72000" anchor="ctr"/>
          <a:lstStyle>
            <a:lvl1pPr marL="0" indent="0" algn="r">
              <a:lnSpc>
                <a:spcPct val="100000"/>
              </a:lnSpc>
              <a:spcBef>
                <a:spcPts val="0"/>
              </a:spcBef>
              <a:spcAft>
                <a:spcPts val="0"/>
              </a:spcAft>
              <a:buFontTx/>
              <a:buNone/>
              <a:defRPr sz="600">
                <a:solidFill>
                  <a:schemeClr val="bg1"/>
                </a:solidFill>
              </a:defRPr>
            </a:lvl1pPr>
          </a:lstStyle>
          <a:p>
            <a:pPr lvl="0"/>
            <a:r>
              <a:rPr lang="en-US" dirty="0"/>
              <a:t>Image: Please quote the image / source / name of  photographer</a:t>
            </a:r>
          </a:p>
        </p:txBody>
      </p:sp>
    </p:spTree>
    <p:extLst>
      <p:ext uri="{BB962C8B-B14F-4D97-AF65-F5344CB8AC3E}">
        <p14:creationId xmlns:p14="http://schemas.microsoft.com/office/powerpoint/2010/main" val="188509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9" name="Picture Placeholder 1"/>
          <p:cNvSpPr>
            <a:spLocks noGrp="1"/>
          </p:cNvSpPr>
          <p:nvPr>
            <p:ph type="pic" sz="quarter" idx="13" hasCustomPrompt="1"/>
          </p:nvPr>
        </p:nvSpPr>
        <p:spPr>
          <a:xfrm>
            <a:off x="0" y="0"/>
            <a:ext cx="9144000" cy="2592000"/>
          </a:xfrm>
          <a:solidFill>
            <a:schemeClr val="tx2"/>
          </a:solidFill>
        </p:spPr>
        <p:txBody>
          <a:bodyPr tIns="720000" anchor="t" anchorCtr="1"/>
          <a:lstStyle>
            <a:lvl1pPr marL="0" marR="0" indent="0" algn="l" defTabSz="270000" rtl="0" eaLnBrk="1" fontAlgn="auto" latinLnBrk="0" hangingPunct="1">
              <a:lnSpc>
                <a:spcPct val="110000"/>
              </a:lnSpc>
              <a:spcBef>
                <a:spcPts val="0"/>
              </a:spcBef>
              <a:spcAft>
                <a:spcPts val="600"/>
              </a:spcAft>
              <a:buClrTx/>
              <a:buSzTx/>
              <a:buFont typeface="Wingdings" pitchFamily="2" charset="2"/>
              <a:buNone/>
              <a:tabLst/>
              <a:defRPr baseline="0">
                <a:solidFill>
                  <a:schemeClr val="bg1"/>
                </a:solidFill>
              </a:defRPr>
            </a:lvl1pPr>
          </a:lstStyle>
          <a:p>
            <a:pPr marL="0" marR="0" lvl="0" indent="0" algn="l" defTabSz="270000" rtl="0" eaLnBrk="1" fontAlgn="auto" latinLnBrk="0" hangingPunct="1">
              <a:lnSpc>
                <a:spcPct val="110000"/>
              </a:lnSpc>
              <a:spcBef>
                <a:spcPts val="0"/>
              </a:spcBef>
              <a:spcAft>
                <a:spcPts val="600"/>
              </a:spcAft>
              <a:buClrTx/>
              <a:buSzTx/>
              <a:buFont typeface="Wingdings" pitchFamily="2" charset="2"/>
              <a:buNone/>
              <a:tabLst/>
              <a:defRPr/>
            </a:pPr>
            <a:r>
              <a:rPr lang="en-US" dirty="0"/>
              <a:t>To insert a cover picture, click on the icon in the middle.</a:t>
            </a:r>
            <a:br>
              <a:rPr lang="en-US" dirty="0"/>
            </a:br>
            <a:r>
              <a:rPr lang="en-US" dirty="0"/>
              <a:t>If no picture is wanted you may choose a colour instead.</a:t>
            </a:r>
          </a:p>
        </p:txBody>
      </p:sp>
      <p:pic>
        <p:nvPicPr>
          <p:cNvPr id="10" name="Logo MR R 2">
            <a:extLst>
              <a:ext uri="{FF2B5EF4-FFF2-40B4-BE49-F238E27FC236}">
                <a16:creationId xmlns:a16="http://schemas.microsoft.com/office/drawing/2014/main" id="{3A8B791D-AD2B-4619-B55C-08CA1A7707B5}"/>
              </a:ext>
            </a:extLst>
          </p:cNvPr>
          <p:cNvPicPr>
            <a:picLocks noChangeAspect="1"/>
          </p:cNvPicPr>
          <p:nvPr/>
        </p:nvPicPr>
        <p:blipFill>
          <a:blip r:embed="rId2"/>
          <a:stretch>
            <a:fillRect/>
          </a:stretch>
        </p:blipFill>
        <p:spPr>
          <a:xfrm>
            <a:off x="7059600" y="4359495"/>
            <a:ext cx="1620000" cy="352800"/>
          </a:xfrm>
          <a:prstGeom prst="rect">
            <a:avLst/>
          </a:prstGeom>
        </p:spPr>
      </p:pic>
      <p:sp>
        <p:nvSpPr>
          <p:cNvPr id="2" name="Title 1"/>
          <p:cNvSpPr>
            <a:spLocks noGrp="1"/>
          </p:cNvSpPr>
          <p:nvPr>
            <p:ph type="ctrTitle" hasCustomPrompt="1"/>
          </p:nvPr>
        </p:nvSpPr>
        <p:spPr>
          <a:xfrm>
            <a:off x="306000" y="2808000"/>
            <a:ext cx="6372000" cy="864000"/>
          </a:xfrm>
        </p:spPr>
        <p:txBody>
          <a:bodyPr anchor="t">
            <a:noAutofit/>
          </a:bodyPr>
          <a:lstStyle>
            <a:lvl1pPr>
              <a:lnSpc>
                <a:spcPct val="100000"/>
              </a:lnSpc>
              <a:defRPr sz="2400" baseline="0"/>
            </a:lvl1pPr>
          </a:lstStyle>
          <a:p>
            <a:r>
              <a:rPr lang="en-US" dirty="0"/>
              <a:t>Title 24 pt,</a:t>
            </a:r>
            <a:br>
              <a:rPr lang="en-US" dirty="0"/>
            </a:br>
            <a:r>
              <a:rPr lang="en-US" dirty="0"/>
              <a:t>two lines max.</a:t>
            </a:r>
          </a:p>
        </p:txBody>
      </p:sp>
      <p:sp>
        <p:nvSpPr>
          <p:cNvPr id="3" name="Subtitle 1"/>
          <p:cNvSpPr>
            <a:spLocks noGrp="1"/>
          </p:cNvSpPr>
          <p:nvPr>
            <p:ph type="subTitle" idx="1" hasCustomPrompt="1"/>
          </p:nvPr>
        </p:nvSpPr>
        <p:spPr>
          <a:xfrm>
            <a:off x="306000" y="4104000"/>
            <a:ext cx="6372000" cy="216000"/>
          </a:xfrm>
        </p:spPr>
        <p:txBody>
          <a:bodyPr anchor="b">
            <a:noAutofit/>
          </a:bodyPr>
          <a:lstStyle>
            <a:lvl1pPr marL="0" marR="0" indent="0" algn="l" defTabSz="685800" rtl="0" eaLnBrk="1" fontAlgn="auto" latinLnBrk="0" hangingPunct="1">
              <a:lnSpc>
                <a:spcPct val="100000"/>
              </a:lnSpc>
              <a:spcBef>
                <a:spcPts val="0"/>
              </a:spcBef>
              <a:spcAft>
                <a:spcPts val="0"/>
              </a:spcAft>
              <a:buClrTx/>
              <a:buSzTx/>
              <a:buFont typeface="Wingdings" pitchFamily="2" charset="2"/>
              <a:buNone/>
              <a:tabLst/>
              <a:defRPr/>
            </a:lvl1pPr>
          </a:lstStyle>
          <a:p>
            <a:r>
              <a:rPr lang="en-US" dirty="0"/>
              <a:t>Date: DD/MM/YYYY | Name of speaker</a:t>
            </a:r>
          </a:p>
        </p:txBody>
      </p:sp>
      <p:sp>
        <p:nvSpPr>
          <p:cNvPr id="8" name="Text Placeholder 1"/>
          <p:cNvSpPr>
            <a:spLocks noGrp="1"/>
          </p:cNvSpPr>
          <p:nvPr>
            <p:ph type="body" sz="quarter" idx="5" hasCustomPrompt="1"/>
          </p:nvPr>
        </p:nvSpPr>
        <p:spPr>
          <a:xfrm>
            <a:off x="306000" y="4535000"/>
            <a:ext cx="2556000" cy="216000"/>
          </a:xfrm>
        </p:spPr>
        <p:txBody>
          <a:bodyPr wrap="none"/>
          <a:lstStyle>
            <a:lvl1pPr marL="0" indent="0">
              <a:lnSpc>
                <a:spcPct val="100000"/>
              </a:lnSpc>
              <a:spcBef>
                <a:spcPts val="0"/>
              </a:spcBef>
              <a:spcAft>
                <a:spcPts val="0"/>
              </a:spcAft>
              <a:buClrTx/>
              <a:buSzTx/>
              <a:buFontTx/>
              <a:buNone/>
              <a:tabLst/>
              <a:defRPr>
                <a:solidFill>
                  <a:srgbClr val="00589A"/>
                </a:solidFill>
              </a:defRPr>
            </a:lvl1pPr>
          </a:lstStyle>
          <a:p>
            <a:pPr lvl="0"/>
            <a:r>
              <a:rPr lang="en-US" dirty="0"/>
              <a:t>Risk carrier name (only for PI specialty, non-insurance related business)</a:t>
            </a:r>
          </a:p>
        </p:txBody>
      </p:sp>
      <p:sp>
        <p:nvSpPr>
          <p:cNvPr id="7" name="Source 1"/>
          <p:cNvSpPr>
            <a:spLocks noGrp="1"/>
          </p:cNvSpPr>
          <p:nvPr>
            <p:ph type="body" sz="quarter" idx="12" hasCustomPrompt="1"/>
          </p:nvPr>
        </p:nvSpPr>
        <p:spPr>
          <a:xfrm>
            <a:off x="6768000" y="2376000"/>
            <a:ext cx="2376000" cy="216000"/>
          </a:xfrm>
        </p:spPr>
        <p:txBody>
          <a:bodyPr wrap="none" tIns="72000" rIns="108000" bIns="72000" anchor="ctr"/>
          <a:lstStyle>
            <a:lvl1pPr marL="0" indent="0" algn="r">
              <a:lnSpc>
                <a:spcPct val="100000"/>
              </a:lnSpc>
              <a:spcBef>
                <a:spcPts val="0"/>
              </a:spcBef>
              <a:spcAft>
                <a:spcPts val="0"/>
              </a:spcAft>
              <a:buFontTx/>
              <a:buNone/>
              <a:defRPr sz="600">
                <a:solidFill>
                  <a:schemeClr val="bg1"/>
                </a:solidFill>
              </a:defRPr>
            </a:lvl1pPr>
          </a:lstStyle>
          <a:p>
            <a:pPr lvl="0"/>
            <a:r>
              <a:rPr lang="en-US" dirty="0"/>
              <a:t>Image: Please quote the image / source / name of  photographer</a:t>
            </a:r>
          </a:p>
        </p:txBody>
      </p:sp>
    </p:spTree>
    <p:extLst>
      <p:ext uri="{BB962C8B-B14F-4D97-AF65-F5344CB8AC3E}">
        <p14:creationId xmlns:p14="http://schemas.microsoft.com/office/powerpoint/2010/main" val="3975468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Title, Background Picture and Comments Column">
    <p:spTree>
      <p:nvGrpSpPr>
        <p:cNvPr id="1" name=""/>
        <p:cNvGrpSpPr/>
        <p:nvPr/>
      </p:nvGrpSpPr>
      <p:grpSpPr>
        <a:xfrm>
          <a:off x="0" y="0"/>
          <a:ext cx="0" cy="0"/>
          <a:chOff x="0" y="0"/>
          <a:chExt cx="0" cy="0"/>
        </a:xfrm>
      </p:grpSpPr>
      <p:sp>
        <p:nvSpPr>
          <p:cNvPr id="14" name="Picture Placeholder 1"/>
          <p:cNvSpPr>
            <a:spLocks noGrp="1"/>
          </p:cNvSpPr>
          <p:nvPr>
            <p:ph type="pic" sz="quarter" idx="19" hasCustomPrompt="1"/>
          </p:nvPr>
        </p:nvSpPr>
        <p:spPr>
          <a:xfrm>
            <a:off x="0" y="1080000"/>
            <a:ext cx="9144000" cy="4067000"/>
          </a:xfrm>
          <a:solidFill>
            <a:schemeClr val="tx2"/>
          </a:solidFill>
        </p:spPr>
        <p:txBody>
          <a:bodyPr rIns="3888000" anchor="ctr"/>
          <a:lstStyle>
            <a:lvl1pPr marL="3135313" indent="0" algn="ctr">
              <a:buNone/>
              <a:defRPr>
                <a:solidFill>
                  <a:schemeClr val="bg1"/>
                </a:solidFill>
              </a:defRPr>
            </a:lvl1pPr>
          </a:lstStyle>
          <a:p>
            <a:r>
              <a:rPr lang="en-US" noProof="0" dirty="0"/>
              <a:t>To insert a picture, click on </a:t>
            </a:r>
            <a:br>
              <a:rPr lang="en-US" noProof="0" dirty="0"/>
            </a:br>
            <a:r>
              <a:rPr lang="en-US" noProof="0" dirty="0"/>
              <a:t>the icon in the middle.</a:t>
            </a:r>
          </a:p>
          <a:p>
            <a:endParaRPr lang="en-US" noProof="0" dirty="0"/>
          </a:p>
          <a:p>
            <a:endParaRPr lang="en-US" noProof="0" dirty="0"/>
          </a:p>
          <a:p>
            <a:endParaRPr lang="en-US" noProof="0" dirty="0"/>
          </a:p>
        </p:txBody>
      </p:sp>
      <p:sp>
        <p:nvSpPr>
          <p:cNvPr id="8" name="Titel 1"/>
          <p:cNvSpPr>
            <a:spLocks noGrp="1"/>
          </p:cNvSpPr>
          <p:nvPr>
            <p:ph type="title" hasCustomPrompt="1"/>
          </p:nvPr>
        </p:nvSpPr>
        <p:spPr/>
        <p:txBody>
          <a:bodyPr/>
          <a:lstStyle/>
          <a:p>
            <a:r>
              <a:rPr lang="en-US" noProof="0" dirty="0"/>
              <a:t>Title 20 pt, two lines max. and picture with text</a:t>
            </a:r>
          </a:p>
        </p:txBody>
      </p:sp>
      <p:sp>
        <p:nvSpPr>
          <p:cNvPr id="13" name="Text Placeholder 1"/>
          <p:cNvSpPr>
            <a:spLocks noGrp="1"/>
          </p:cNvSpPr>
          <p:nvPr>
            <p:ph type="body" sz="quarter" idx="14" hasCustomPrompt="1"/>
          </p:nvPr>
        </p:nvSpPr>
        <p:spPr>
          <a:xfrm>
            <a:off x="5346000" y="1080000"/>
            <a:ext cx="3492000" cy="4068000"/>
          </a:xfrm>
          <a:solidFill>
            <a:schemeClr val="bg1"/>
          </a:solidFill>
          <a:effectLst/>
        </p:spPr>
        <p:txBody>
          <a:bodyPr lIns="108000" tIns="216000" rIns="108000" bIns="360000">
            <a:noAutofit/>
          </a:bodyPr>
          <a:lstStyle>
            <a:lvl1pPr>
              <a:defRPr/>
            </a:lvl1pPr>
          </a:lstStyle>
          <a:p>
            <a:pPr lvl="0"/>
            <a:r>
              <a:rPr lang="en-US" noProof="0" dirty="0"/>
              <a:t>Insert text and format background or text it in white or grey</a:t>
            </a:r>
          </a:p>
          <a:p>
            <a:pPr lvl="1"/>
            <a:r>
              <a:rPr lang="en-US" noProof="0" dirty="0"/>
              <a:t>Second level</a:t>
            </a:r>
          </a:p>
          <a:p>
            <a:pPr lvl="2"/>
            <a:r>
              <a:rPr lang="en-US" noProof="0" dirty="0"/>
              <a:t>Third level</a:t>
            </a:r>
          </a:p>
          <a:p>
            <a:pPr lvl="3"/>
            <a:r>
              <a:rPr lang="en-US" noProof="0" dirty="0"/>
              <a:t>Fourth level</a:t>
            </a:r>
          </a:p>
        </p:txBody>
      </p:sp>
      <p:sp>
        <p:nvSpPr>
          <p:cNvPr id="10" name="Heading Placeholder 1"/>
          <p:cNvSpPr>
            <a:spLocks noGrp="1"/>
          </p:cNvSpPr>
          <p:nvPr>
            <p:ph type="body" sz="quarter" idx="11" hasCustomPrompt="1"/>
          </p:nvPr>
        </p:nvSpPr>
        <p:spPr>
          <a:xfrm>
            <a:off x="306000" y="1080000"/>
            <a:ext cx="4932000" cy="504000"/>
          </a:xfrm>
          <a:noFill/>
        </p:spPr>
        <p:txBody>
          <a:bodyPr wrap="square" lIns="0" tIns="216000" rIns="0" bIns="0" anchor="t">
            <a:noAutofit/>
          </a:bodyPr>
          <a:lstStyle>
            <a:lvl1pPr marL="0" indent="0">
              <a:lnSpc>
                <a:spcPct val="100000"/>
              </a:lnSpc>
              <a:spcBef>
                <a:spcPts val="0"/>
              </a:spcBef>
              <a:spcAft>
                <a:spcPts val="0"/>
              </a:spcAft>
              <a:buFontTx/>
              <a:buNone/>
              <a:defRPr sz="1600" b="0">
                <a:solidFill>
                  <a:schemeClr val="bg1"/>
                </a:solidFill>
              </a:defRPr>
            </a:lvl1pPr>
          </a:lstStyle>
          <a:p>
            <a:pPr lvl="0"/>
            <a:r>
              <a:rPr lang="en-US" noProof="0" dirty="0"/>
              <a:t>Heading 16 pt, single line</a:t>
            </a:r>
          </a:p>
        </p:txBody>
      </p:sp>
      <p:sp>
        <p:nvSpPr>
          <p:cNvPr id="9" name="Source 1"/>
          <p:cNvSpPr>
            <a:spLocks noGrp="1"/>
          </p:cNvSpPr>
          <p:nvPr>
            <p:ph type="body" sz="quarter" idx="12" hasCustomPrompt="1"/>
          </p:nvPr>
        </p:nvSpPr>
        <p:spPr>
          <a:xfrm>
            <a:off x="2970000" y="4927680"/>
            <a:ext cx="2376000" cy="216000"/>
          </a:xfrm>
        </p:spPr>
        <p:txBody>
          <a:bodyPr wrap="none" tIns="72000" rIns="108000" bIns="72000" anchor="ctr"/>
          <a:lstStyle>
            <a:lvl1pPr marL="0" indent="0" algn="r">
              <a:lnSpc>
                <a:spcPct val="100000"/>
              </a:lnSpc>
              <a:spcBef>
                <a:spcPts val="0"/>
              </a:spcBef>
              <a:spcAft>
                <a:spcPts val="0"/>
              </a:spcAft>
              <a:buFontTx/>
              <a:buNone/>
              <a:defRPr sz="600">
                <a:solidFill>
                  <a:schemeClr val="bg1"/>
                </a:solidFill>
              </a:defRPr>
            </a:lvl1pPr>
          </a:lstStyle>
          <a:p>
            <a:pPr lvl="0"/>
            <a:r>
              <a:rPr lang="en-US" noProof="0" dirty="0"/>
              <a:t>Image: Please quote the image / source / name of  photographer</a:t>
            </a:r>
          </a:p>
        </p:txBody>
      </p:sp>
    </p:spTree>
    <p:extLst>
      <p:ext uri="{BB962C8B-B14F-4D97-AF65-F5344CB8AC3E}">
        <p14:creationId xmlns:p14="http://schemas.microsoft.com/office/powerpoint/2010/main" val="344056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368">
          <p15:clr>
            <a:srgbClr val="A4A3A4"/>
          </p15:clr>
        </p15:guide>
        <p15:guide id="2" orient="horz" pos="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ackground Picture">
    <p:spTree>
      <p:nvGrpSpPr>
        <p:cNvPr id="1" name=""/>
        <p:cNvGrpSpPr/>
        <p:nvPr/>
      </p:nvGrpSpPr>
      <p:grpSpPr>
        <a:xfrm>
          <a:off x="0" y="0"/>
          <a:ext cx="0" cy="0"/>
          <a:chOff x="0" y="0"/>
          <a:chExt cx="0" cy="0"/>
        </a:xfrm>
      </p:grpSpPr>
      <p:sp>
        <p:nvSpPr>
          <p:cNvPr id="3" name="Picture Placeholder 1"/>
          <p:cNvSpPr>
            <a:spLocks noGrp="1"/>
          </p:cNvSpPr>
          <p:nvPr>
            <p:ph type="pic" sz="quarter" idx="19" hasCustomPrompt="1"/>
          </p:nvPr>
        </p:nvSpPr>
        <p:spPr>
          <a:xfrm>
            <a:off x="0" y="0"/>
            <a:ext cx="9144000" cy="5143700"/>
          </a:xfrm>
          <a:solidFill>
            <a:schemeClr val="tx2"/>
          </a:solidFill>
        </p:spPr>
        <p:txBody>
          <a:bodyPr wrap="none" lIns="0" tIns="1440000" rIns="0" bIns="0" anchor="t" anchorCtr="1"/>
          <a:lstStyle>
            <a:lvl1pPr marL="0" marR="0" indent="0" algn="ctr" defTabSz="270000" rtl="0" eaLnBrk="1" fontAlgn="auto" latinLnBrk="0" hangingPunct="1">
              <a:lnSpc>
                <a:spcPct val="110000"/>
              </a:lnSpc>
              <a:spcBef>
                <a:spcPts val="0"/>
              </a:spcBef>
              <a:spcAft>
                <a:spcPts val="600"/>
              </a:spcAft>
              <a:buClrTx/>
              <a:buSzTx/>
              <a:buFont typeface="Wingdings" pitchFamily="2" charset="2"/>
              <a:buNone/>
              <a:tabLst/>
              <a:defRPr>
                <a:solidFill>
                  <a:schemeClr val="bg1"/>
                </a:solidFill>
              </a:defRPr>
            </a:lvl1pPr>
          </a:lstStyle>
          <a:p>
            <a:r>
              <a:rPr lang="en-US" dirty="0"/>
              <a:t>To insert a picture, click on</a:t>
            </a:r>
            <a:br>
              <a:rPr lang="en-US" dirty="0"/>
            </a:br>
            <a:r>
              <a:rPr lang="en-US" dirty="0"/>
              <a:t>the icon in the middle.</a:t>
            </a:r>
          </a:p>
        </p:txBody>
      </p:sp>
      <p:pic>
        <p:nvPicPr>
          <p:cNvPr id="8" name="Logo MR R 1">
            <a:extLst>
              <a:ext uri="{FF2B5EF4-FFF2-40B4-BE49-F238E27FC236}">
                <a16:creationId xmlns:a16="http://schemas.microsoft.com/office/drawing/2014/main" id="{53073652-2A9D-468F-8122-8DFACF61347C}"/>
              </a:ext>
            </a:extLst>
          </p:cNvPr>
          <p:cNvPicPr preferRelativeResize="0">
            <a:picLocks/>
          </p:cNvPicPr>
          <p:nvPr/>
        </p:nvPicPr>
        <p:blipFill>
          <a:blip r:embed="rId2">
            <a:biLevel thresh="25000"/>
          </a:blip>
          <a:stretch>
            <a:fillRect/>
          </a:stretch>
        </p:blipFill>
        <p:spPr>
          <a:xfrm>
            <a:off x="7529295" y="303118"/>
            <a:ext cx="1404000" cy="306000"/>
          </a:xfrm>
          <a:prstGeom prst="rect">
            <a:avLst/>
          </a:prstGeom>
        </p:spPr>
      </p:pic>
      <p:sp>
        <p:nvSpPr>
          <p:cNvPr id="20" name="Source 1"/>
          <p:cNvSpPr>
            <a:spLocks noGrp="1"/>
          </p:cNvSpPr>
          <p:nvPr>
            <p:ph type="body" sz="quarter" idx="12" hasCustomPrompt="1"/>
          </p:nvPr>
        </p:nvSpPr>
        <p:spPr>
          <a:xfrm>
            <a:off x="6768000" y="4927680"/>
            <a:ext cx="2376000" cy="216000"/>
          </a:xfrm>
        </p:spPr>
        <p:txBody>
          <a:bodyPr wrap="none" tIns="72000" rIns="108000" bIns="72000" anchor="ctr"/>
          <a:lstStyle>
            <a:lvl1pPr marL="0" indent="0" algn="r">
              <a:lnSpc>
                <a:spcPct val="100000"/>
              </a:lnSpc>
              <a:spcBef>
                <a:spcPts val="0"/>
              </a:spcBef>
              <a:spcAft>
                <a:spcPts val="0"/>
              </a:spcAft>
              <a:buFontTx/>
              <a:buNone/>
              <a:defRPr sz="600">
                <a:solidFill>
                  <a:schemeClr val="bg1"/>
                </a:solidFill>
              </a:defRPr>
            </a:lvl1pPr>
          </a:lstStyle>
          <a:p>
            <a:pPr lvl="0"/>
            <a:r>
              <a:rPr lang="en-US" dirty="0"/>
              <a:t>Image: Please quote the image / source / name of  photographer</a:t>
            </a:r>
          </a:p>
        </p:txBody>
      </p:sp>
    </p:spTree>
    <p:extLst>
      <p:ext uri="{BB962C8B-B14F-4D97-AF65-F5344CB8AC3E}">
        <p14:creationId xmlns:p14="http://schemas.microsoft.com/office/powerpoint/2010/main" val="1164318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Only" preserve="1">
  <p:cSld name="Only title">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p:txBody>
          <a:bodyPr/>
          <a:lstStyle/>
          <a:p>
            <a:fld id="{D56DB8AA-803C-49D2-90AA-1140CE72DCD7}" type="slidenum">
              <a:rPr lang="en-US" smtClean="0"/>
              <a:pPr/>
              <a:t>‹#›</a:t>
            </a:fld>
            <a:endParaRPr lang="en-US" dirty="0"/>
          </a:p>
        </p:txBody>
      </p:sp>
      <p:sp>
        <p:nvSpPr>
          <p:cNvPr id="10" name="Date Placeholder 1"/>
          <p:cNvSpPr>
            <a:spLocks noGrp="1"/>
          </p:cNvSpPr>
          <p:nvPr>
            <p:ph type="dt" sz="half" idx="10"/>
          </p:nvPr>
        </p:nvSpPr>
        <p:spPr/>
        <p:txBody>
          <a:bodyPr/>
          <a:lstStyle/>
          <a:p>
            <a:fld id="{5EA545C4-B08F-4628-A6DE-389BDB37F5CE}" type="datetime3">
              <a:rPr lang="en-US" smtClean="0"/>
              <a:t>4 October 2021</a:t>
            </a:fld>
            <a:endParaRPr lang="en-US" dirty="0"/>
          </a:p>
        </p:txBody>
      </p:sp>
      <p:sp>
        <p:nvSpPr>
          <p:cNvPr id="12" name="Footer Placeholder 1"/>
          <p:cNvSpPr>
            <a:spLocks noGrp="1"/>
          </p:cNvSpPr>
          <p:nvPr>
            <p:ph type="ftr" sz="quarter" idx="12"/>
          </p:nvPr>
        </p:nvSpPr>
        <p:spPr/>
        <p:txBody>
          <a:bodyPr/>
          <a:lstStyle/>
          <a:p>
            <a:r>
              <a:rPr lang="en-US"/>
              <a:t>To edit footer: Insert &gt; Header &amp; Footer (title of presentation and name of speaker)</a:t>
            </a:r>
            <a:endParaRPr lang="en-US" dirty="0"/>
          </a:p>
        </p:txBody>
      </p:sp>
      <p:sp>
        <p:nvSpPr>
          <p:cNvPr id="6" name="Titel 1"/>
          <p:cNvSpPr>
            <a:spLocks noGrp="1"/>
          </p:cNvSpPr>
          <p:nvPr>
            <p:ph type="title" hasCustomPrompt="1"/>
          </p:nvPr>
        </p:nvSpPr>
        <p:spPr/>
        <p:txBody>
          <a:bodyPr/>
          <a:lstStyle/>
          <a:p>
            <a:r>
              <a:rPr lang="en-US" noProof="0" dirty="0"/>
              <a:t>Title only 20 pt, two lines max. </a:t>
            </a:r>
          </a:p>
        </p:txBody>
      </p:sp>
    </p:spTree>
    <p:extLst>
      <p:ext uri="{BB962C8B-B14F-4D97-AF65-F5344CB8AC3E}">
        <p14:creationId xmlns:p14="http://schemas.microsoft.com/office/powerpoint/2010/main" val="37040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578">
          <p15:clr>
            <a:srgbClr val="A4A3A4"/>
          </p15:clr>
        </p15:guide>
        <p15:guide id="6" pos="646">
          <p15:clr>
            <a:srgbClr val="A4A3A4"/>
          </p15:clr>
        </p15:guide>
        <p15:guide id="7" pos="1032">
          <p15:clr>
            <a:srgbClr val="A4A3A4"/>
          </p15:clr>
        </p15:guide>
        <p15:guide id="8" pos="1485">
          <p15:clr>
            <a:srgbClr val="A4A3A4"/>
          </p15:clr>
        </p15:guide>
        <p15:guide id="9" pos="1553">
          <p15:clr>
            <a:srgbClr val="A4A3A4"/>
          </p15:clr>
        </p15:guide>
        <p15:guide id="10" pos="1939">
          <p15:clr>
            <a:srgbClr val="A4A3A4"/>
          </p15:clr>
        </p15:guide>
        <p15:guide id="11" pos="2007">
          <p15:clr>
            <a:srgbClr val="A4A3A4"/>
          </p15:clr>
        </p15:guide>
        <p15:guide id="12" pos="2392">
          <p15:clr>
            <a:srgbClr val="A4A3A4"/>
          </p15:clr>
        </p15:guide>
        <p15:guide id="13" pos="2460">
          <p15:clr>
            <a:srgbClr val="A4A3A4"/>
          </p15:clr>
        </p15:guide>
        <p15:guide id="14" pos="2846">
          <p15:clr>
            <a:srgbClr val="A4A3A4"/>
          </p15:clr>
        </p15:guide>
        <p15:guide id="15" pos="2914">
          <p15:clr>
            <a:srgbClr val="A4A3A4"/>
          </p15:clr>
        </p15:guide>
        <p15:guide id="16" pos="3300">
          <p15:clr>
            <a:srgbClr val="A4A3A4"/>
          </p15:clr>
        </p15:guide>
        <p15:guide id="17" pos="3368">
          <p15:clr>
            <a:srgbClr val="A4A3A4"/>
          </p15:clr>
        </p15:guide>
        <p15:guide id="18" pos="3753">
          <p15:clr>
            <a:srgbClr val="A4A3A4"/>
          </p15:clr>
        </p15:guide>
        <p15:guide id="19" pos="3821">
          <p15:clr>
            <a:srgbClr val="A4A3A4"/>
          </p15:clr>
        </p15:guide>
        <p15:guide id="20" pos="4207">
          <p15:clr>
            <a:srgbClr val="A4A3A4"/>
          </p15:clr>
        </p15:guide>
        <p15:guide id="21" pos="4275">
          <p15:clr>
            <a:srgbClr val="A4A3A4"/>
          </p15:clr>
        </p15:guide>
        <p15:guide id="22" pos="4660">
          <p15:clr>
            <a:srgbClr val="A4A3A4"/>
          </p15:clr>
        </p15:guide>
        <p15:guide id="23" pos="4728">
          <p15:clr>
            <a:srgbClr val="A4A3A4"/>
          </p15:clr>
        </p15:guide>
        <p15:guide id="24" pos="5114">
          <p15:clr>
            <a:srgbClr val="A4A3A4"/>
          </p15:clr>
        </p15:guide>
        <p15:guide id="25" pos="5182">
          <p15:clr>
            <a:srgbClr val="A4A3A4"/>
          </p15:clr>
        </p15:guide>
        <p15:guide id="28" pos="1100">
          <p15:clr>
            <a:srgbClr val="A4A3A4"/>
          </p15:clr>
        </p15:guide>
        <p15:guide id="42" orient="horz" pos="680">
          <p15:clr>
            <a:srgbClr val="A4A3A4"/>
          </p15:clr>
        </p15:guide>
        <p15:guide id="43" orient="horz" pos="816">
          <p15:clr>
            <a:srgbClr val="A4A3A4"/>
          </p15:clr>
        </p15:guide>
        <p15:guide id="44" orient="horz" pos="952">
          <p15:clr>
            <a:srgbClr val="A4A3A4"/>
          </p15:clr>
        </p15:guide>
        <p15:guide id="45" orient="horz" pos="1089">
          <p15:clr>
            <a:srgbClr val="A4A3A4"/>
          </p15:clr>
        </p15:guide>
        <p15:guide id="46" orient="horz" pos="1225">
          <p15:clr>
            <a:srgbClr val="A4A3A4"/>
          </p15:clr>
        </p15:guide>
        <p15:guide id="47" orient="horz" pos="1361">
          <p15:clr>
            <a:srgbClr val="A4A3A4"/>
          </p15:clr>
        </p15:guide>
        <p15:guide id="48" orient="horz" pos="1497">
          <p15:clr>
            <a:srgbClr val="A4A3A4"/>
          </p15:clr>
        </p15:guide>
        <p15:guide id="49" orient="horz" pos="1633">
          <p15:clr>
            <a:srgbClr val="A4A3A4"/>
          </p15:clr>
        </p15:guide>
        <p15:guide id="50" orient="horz" pos="1769">
          <p15:clr>
            <a:srgbClr val="A4A3A4"/>
          </p15:clr>
        </p15:guide>
        <p15:guide id="51" orient="horz" pos="1905">
          <p15:clr>
            <a:srgbClr val="A4A3A4"/>
          </p15:clr>
        </p15:guide>
        <p15:guide id="52" orient="horz" pos="2041">
          <p15:clr>
            <a:srgbClr val="A4A3A4"/>
          </p15:clr>
        </p15:guide>
        <p15:guide id="53" orient="horz" pos="2177">
          <p15:clr>
            <a:srgbClr val="A4A3A4"/>
          </p15:clr>
        </p15:guide>
        <p15:guide id="54" orient="horz" pos="2313">
          <p15:clr>
            <a:srgbClr val="A4A3A4"/>
          </p15:clr>
        </p15:guide>
        <p15:guide id="55" orient="horz" pos="2449">
          <p15:clr>
            <a:srgbClr val="A4A3A4"/>
          </p15:clr>
        </p15:guide>
        <p15:guide id="56" orient="horz" pos="2585">
          <p15:clr>
            <a:srgbClr val="A4A3A4"/>
          </p15:clr>
        </p15:guide>
        <p15:guide id="57" orient="horz" pos="2721">
          <p15:clr>
            <a:srgbClr val="A4A3A4"/>
          </p15:clr>
        </p15:guide>
        <p15:guide id="58" orient="horz" pos="2857">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Empty">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p:txBody>
          <a:bodyPr/>
          <a:lstStyle/>
          <a:p>
            <a:fld id="{D56DB8AA-803C-49D2-90AA-1140CE72DCD7}" type="slidenum">
              <a:rPr lang="en-US" smtClean="0"/>
              <a:pPr/>
              <a:t>‹#›</a:t>
            </a:fld>
            <a:endParaRPr lang="en-US" dirty="0"/>
          </a:p>
        </p:txBody>
      </p:sp>
      <p:sp>
        <p:nvSpPr>
          <p:cNvPr id="10" name="Date Placeholder 1"/>
          <p:cNvSpPr>
            <a:spLocks noGrp="1"/>
          </p:cNvSpPr>
          <p:nvPr>
            <p:ph type="dt" sz="half" idx="10"/>
          </p:nvPr>
        </p:nvSpPr>
        <p:spPr/>
        <p:txBody>
          <a:bodyPr/>
          <a:lstStyle/>
          <a:p>
            <a:fld id="{84C33C3A-4DCE-414C-BB04-00DB43514651}" type="datetime3">
              <a:rPr lang="en-US" smtClean="0"/>
              <a:t>4 October 2021</a:t>
            </a:fld>
            <a:endParaRPr lang="en-US" dirty="0"/>
          </a:p>
        </p:txBody>
      </p:sp>
      <p:sp>
        <p:nvSpPr>
          <p:cNvPr id="12" name="Footer Placeholder 1"/>
          <p:cNvSpPr>
            <a:spLocks noGrp="1"/>
          </p:cNvSpPr>
          <p:nvPr>
            <p:ph type="ftr" sz="quarter" idx="12"/>
          </p:nvPr>
        </p:nvSpPr>
        <p:spPr/>
        <p:txBody>
          <a:bodyPr/>
          <a:lstStyle/>
          <a:p>
            <a:r>
              <a:rPr lang="en-US"/>
              <a:t>To edit footer: Insert &gt; Header &amp; Footer (title of presentation and name of speaker)</a:t>
            </a:r>
            <a:endParaRPr lang="en-US" dirty="0"/>
          </a:p>
        </p:txBody>
      </p:sp>
    </p:spTree>
    <p:extLst>
      <p:ext uri="{BB962C8B-B14F-4D97-AF65-F5344CB8AC3E}">
        <p14:creationId xmlns:p14="http://schemas.microsoft.com/office/powerpoint/2010/main" val="165944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578">
          <p15:clr>
            <a:srgbClr val="A4A3A4"/>
          </p15:clr>
        </p15:guide>
        <p15:guide id="6" pos="646">
          <p15:clr>
            <a:srgbClr val="A4A3A4"/>
          </p15:clr>
        </p15:guide>
        <p15:guide id="7" pos="1032">
          <p15:clr>
            <a:srgbClr val="A4A3A4"/>
          </p15:clr>
        </p15:guide>
        <p15:guide id="8" pos="1485">
          <p15:clr>
            <a:srgbClr val="A4A3A4"/>
          </p15:clr>
        </p15:guide>
        <p15:guide id="9" pos="1553">
          <p15:clr>
            <a:srgbClr val="A4A3A4"/>
          </p15:clr>
        </p15:guide>
        <p15:guide id="10" pos="1939">
          <p15:clr>
            <a:srgbClr val="A4A3A4"/>
          </p15:clr>
        </p15:guide>
        <p15:guide id="11" pos="2007">
          <p15:clr>
            <a:srgbClr val="A4A3A4"/>
          </p15:clr>
        </p15:guide>
        <p15:guide id="12" pos="2392">
          <p15:clr>
            <a:srgbClr val="A4A3A4"/>
          </p15:clr>
        </p15:guide>
        <p15:guide id="13" pos="2460">
          <p15:clr>
            <a:srgbClr val="A4A3A4"/>
          </p15:clr>
        </p15:guide>
        <p15:guide id="14" pos="2846">
          <p15:clr>
            <a:srgbClr val="A4A3A4"/>
          </p15:clr>
        </p15:guide>
        <p15:guide id="15" pos="2914">
          <p15:clr>
            <a:srgbClr val="A4A3A4"/>
          </p15:clr>
        </p15:guide>
        <p15:guide id="16" pos="3300">
          <p15:clr>
            <a:srgbClr val="A4A3A4"/>
          </p15:clr>
        </p15:guide>
        <p15:guide id="17" pos="3368">
          <p15:clr>
            <a:srgbClr val="A4A3A4"/>
          </p15:clr>
        </p15:guide>
        <p15:guide id="18" pos="3753">
          <p15:clr>
            <a:srgbClr val="A4A3A4"/>
          </p15:clr>
        </p15:guide>
        <p15:guide id="19" pos="3821">
          <p15:clr>
            <a:srgbClr val="A4A3A4"/>
          </p15:clr>
        </p15:guide>
        <p15:guide id="20" pos="4207">
          <p15:clr>
            <a:srgbClr val="A4A3A4"/>
          </p15:clr>
        </p15:guide>
        <p15:guide id="21" pos="4275">
          <p15:clr>
            <a:srgbClr val="A4A3A4"/>
          </p15:clr>
        </p15:guide>
        <p15:guide id="22" pos="4660">
          <p15:clr>
            <a:srgbClr val="A4A3A4"/>
          </p15:clr>
        </p15:guide>
        <p15:guide id="23" pos="4728">
          <p15:clr>
            <a:srgbClr val="A4A3A4"/>
          </p15:clr>
        </p15:guide>
        <p15:guide id="24" pos="5114">
          <p15:clr>
            <a:srgbClr val="A4A3A4"/>
          </p15:clr>
        </p15:guide>
        <p15:guide id="25" pos="5182">
          <p15:clr>
            <a:srgbClr val="A4A3A4"/>
          </p15:clr>
        </p15:guide>
        <p15:guide id="28" pos="1100">
          <p15:clr>
            <a:srgbClr val="A4A3A4"/>
          </p15:clr>
        </p15:guide>
        <p15:guide id="42" orient="horz" pos="680">
          <p15:clr>
            <a:srgbClr val="A4A3A4"/>
          </p15:clr>
        </p15:guide>
        <p15:guide id="43" orient="horz" pos="816">
          <p15:clr>
            <a:srgbClr val="A4A3A4"/>
          </p15:clr>
        </p15:guide>
        <p15:guide id="44" orient="horz" pos="952">
          <p15:clr>
            <a:srgbClr val="A4A3A4"/>
          </p15:clr>
        </p15:guide>
        <p15:guide id="45" orient="horz" pos="1089">
          <p15:clr>
            <a:srgbClr val="A4A3A4"/>
          </p15:clr>
        </p15:guide>
        <p15:guide id="46" orient="horz" pos="1225">
          <p15:clr>
            <a:srgbClr val="A4A3A4"/>
          </p15:clr>
        </p15:guide>
        <p15:guide id="47" orient="horz" pos="1361">
          <p15:clr>
            <a:srgbClr val="A4A3A4"/>
          </p15:clr>
        </p15:guide>
        <p15:guide id="48" orient="horz" pos="1497">
          <p15:clr>
            <a:srgbClr val="A4A3A4"/>
          </p15:clr>
        </p15:guide>
        <p15:guide id="49" orient="horz" pos="1633">
          <p15:clr>
            <a:srgbClr val="A4A3A4"/>
          </p15:clr>
        </p15:guide>
        <p15:guide id="50" orient="horz" pos="1769">
          <p15:clr>
            <a:srgbClr val="A4A3A4"/>
          </p15:clr>
        </p15:guide>
        <p15:guide id="51" orient="horz" pos="1905">
          <p15:clr>
            <a:srgbClr val="A4A3A4"/>
          </p15:clr>
        </p15:guide>
        <p15:guide id="52" orient="horz" pos="2041">
          <p15:clr>
            <a:srgbClr val="A4A3A4"/>
          </p15:clr>
        </p15:guide>
        <p15:guide id="53" orient="horz" pos="2177">
          <p15:clr>
            <a:srgbClr val="A4A3A4"/>
          </p15:clr>
        </p15:guide>
        <p15:guide id="54" orient="horz" pos="2313">
          <p15:clr>
            <a:srgbClr val="A4A3A4"/>
          </p15:clr>
        </p15:guide>
        <p15:guide id="55" orient="horz" pos="2449">
          <p15:clr>
            <a:srgbClr val="A4A3A4"/>
          </p15:clr>
        </p15:guide>
        <p15:guide id="56" orient="horz" pos="2585">
          <p15:clr>
            <a:srgbClr val="A4A3A4"/>
          </p15:clr>
        </p15:guide>
        <p15:guide id="57" orient="horz" pos="2721">
          <p15:clr>
            <a:srgbClr val="A4A3A4"/>
          </p15:clr>
        </p15:guide>
        <p15:guide id="58" orient="horz" pos="2857">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and media clip">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A7121E-24BE-467B-899A-5ADCC6EBB678}"/>
              </a:ext>
            </a:extLst>
          </p:cNvPr>
          <p:cNvSpPr>
            <a:spLocks noGrp="1"/>
          </p:cNvSpPr>
          <p:nvPr>
            <p:ph type="dt" sz="half" idx="10"/>
          </p:nvPr>
        </p:nvSpPr>
        <p:spPr/>
        <p:txBody>
          <a:bodyPr/>
          <a:lstStyle/>
          <a:p>
            <a:fld id="{0C7A5C42-2F43-44E7-A3DD-0A981C5D00E6}" type="datetime3">
              <a:rPr lang="en-US" smtClean="0"/>
              <a:t>4 October 2021</a:t>
            </a:fld>
            <a:endParaRPr lang="en-US" dirty="0"/>
          </a:p>
        </p:txBody>
      </p:sp>
      <p:sp>
        <p:nvSpPr>
          <p:cNvPr id="3" name="Footer Placeholder 2">
            <a:extLst>
              <a:ext uri="{FF2B5EF4-FFF2-40B4-BE49-F238E27FC236}">
                <a16:creationId xmlns:a16="http://schemas.microsoft.com/office/drawing/2014/main" id="{6F77C31A-90BB-4358-8CC7-79DCB75EC26B}"/>
              </a:ext>
            </a:extLst>
          </p:cNvPr>
          <p:cNvSpPr>
            <a:spLocks noGrp="1"/>
          </p:cNvSpPr>
          <p:nvPr>
            <p:ph type="ftr" sz="quarter" idx="12"/>
          </p:nvPr>
        </p:nvSpPr>
        <p:spPr/>
        <p:txBody>
          <a:bodyPr/>
          <a:lstStyle/>
          <a:p>
            <a:r>
              <a:rPr lang="en-US"/>
              <a:t>Delete footer text boxes on this slide</a:t>
            </a:r>
            <a:endParaRPr lang="en-US" dirty="0"/>
          </a:p>
        </p:txBody>
      </p:sp>
      <p:sp>
        <p:nvSpPr>
          <p:cNvPr id="4" name="Slide Number Placeholder 1">
            <a:extLst>
              <a:ext uri="{FF2B5EF4-FFF2-40B4-BE49-F238E27FC236}">
                <a16:creationId xmlns:a16="http://schemas.microsoft.com/office/drawing/2014/main" id="{ABEC2E65-FFB3-4452-B2AC-5A4BEABAF1BF}"/>
              </a:ext>
            </a:extLst>
          </p:cNvPr>
          <p:cNvSpPr>
            <a:spLocks noGrp="1"/>
          </p:cNvSpPr>
          <p:nvPr>
            <p:ph type="sldNum" sz="quarter" idx="11"/>
          </p:nvPr>
        </p:nvSpPr>
        <p:spPr/>
        <p:txBody>
          <a:bodyPr/>
          <a:lstStyle/>
          <a:p>
            <a:fld id="{D56DB8AA-803C-49D2-90AA-1140CE72DCD7}" type="slidenum">
              <a:rPr lang="en-US" smtClean="0"/>
              <a:pPr/>
              <a:t>‹#›</a:t>
            </a:fld>
            <a:endParaRPr lang="en-US" dirty="0"/>
          </a:p>
        </p:txBody>
      </p:sp>
      <p:sp>
        <p:nvSpPr>
          <p:cNvPr id="9" name="Media Placeholder 1"/>
          <p:cNvSpPr>
            <a:spLocks noGrp="1"/>
          </p:cNvSpPr>
          <p:nvPr>
            <p:ph type="media" sz="quarter" idx="13" hasCustomPrompt="1"/>
          </p:nvPr>
        </p:nvSpPr>
        <p:spPr>
          <a:xfrm>
            <a:off x="0" y="0"/>
            <a:ext cx="9144000" cy="5143700"/>
          </a:xfrm>
          <a:solidFill>
            <a:schemeClr val="tx2"/>
          </a:solidFill>
        </p:spPr>
        <p:txBody>
          <a:bodyPr tIns="1620000" anchor="t" anchorCtr="1">
            <a:noAutofit/>
          </a:bodyPr>
          <a:lstStyle>
            <a:lvl1pPr>
              <a:buFontTx/>
              <a:buNone/>
              <a:defRPr sz="1400">
                <a:solidFill>
                  <a:schemeClr val="bg1"/>
                </a:solidFill>
              </a:defRPr>
            </a:lvl1pPr>
          </a:lstStyle>
          <a:p>
            <a:r>
              <a:rPr lang="en-US" noProof="0" dirty="0"/>
              <a:t>To insert a video, click on the icon in the middle.</a:t>
            </a:r>
          </a:p>
        </p:txBody>
      </p:sp>
    </p:spTree>
    <p:extLst>
      <p:ext uri="{BB962C8B-B14F-4D97-AF65-F5344CB8AC3E}">
        <p14:creationId xmlns:p14="http://schemas.microsoft.com/office/powerpoint/2010/main" val="1124894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Imprint Munich">
    <p:spTree>
      <p:nvGrpSpPr>
        <p:cNvPr id="1" name=""/>
        <p:cNvGrpSpPr/>
        <p:nvPr/>
      </p:nvGrpSpPr>
      <p:grpSpPr>
        <a:xfrm>
          <a:off x="0" y="0"/>
          <a:ext cx="0" cy="0"/>
          <a:chOff x="0" y="0"/>
          <a:chExt cx="0" cy="0"/>
        </a:xfrm>
      </p:grpSpPr>
      <p:sp>
        <p:nvSpPr>
          <p:cNvPr id="10" name="Date Placeholder 1"/>
          <p:cNvSpPr>
            <a:spLocks noGrp="1"/>
          </p:cNvSpPr>
          <p:nvPr>
            <p:ph type="dt" sz="half" idx="10"/>
          </p:nvPr>
        </p:nvSpPr>
        <p:spPr/>
        <p:txBody>
          <a:bodyPr/>
          <a:lstStyle/>
          <a:p>
            <a:fld id="{348DADB2-10BA-4CC3-A4E1-B0AE8113B199}" type="datetime3">
              <a:rPr lang="en-US" smtClean="0"/>
              <a:t>4 October 2021</a:t>
            </a:fld>
            <a:endParaRPr lang="en-US" dirty="0"/>
          </a:p>
        </p:txBody>
      </p:sp>
      <p:sp>
        <p:nvSpPr>
          <p:cNvPr id="11" name="Slide Number Placeholder 1"/>
          <p:cNvSpPr>
            <a:spLocks noGrp="1"/>
          </p:cNvSpPr>
          <p:nvPr>
            <p:ph type="sldNum" sz="quarter" idx="11"/>
          </p:nvPr>
        </p:nvSpPr>
        <p:spPr/>
        <p:txBody>
          <a:bodyPr/>
          <a:lstStyle/>
          <a:p>
            <a:fld id="{D56DB8AA-803C-49D2-90AA-1140CE72DCD7}" type="slidenum">
              <a:rPr lang="en-US" smtClean="0"/>
              <a:pPr/>
              <a:t>‹#›</a:t>
            </a:fld>
            <a:endParaRPr lang="en-US" dirty="0"/>
          </a:p>
        </p:txBody>
      </p:sp>
      <p:sp>
        <p:nvSpPr>
          <p:cNvPr id="12" name="Footer Placeholder 1"/>
          <p:cNvSpPr>
            <a:spLocks noGrp="1"/>
          </p:cNvSpPr>
          <p:nvPr>
            <p:ph type="ftr" sz="quarter" idx="12"/>
          </p:nvPr>
        </p:nvSpPr>
        <p:spPr/>
        <p:txBody>
          <a:bodyPr/>
          <a:lstStyle/>
          <a:p>
            <a:r>
              <a:rPr lang="en-US"/>
              <a:t>To edit footer: Insert &gt; Header &amp; Footer (title of presentation and name of speaker)</a:t>
            </a:r>
            <a:endParaRPr lang="en-US" dirty="0"/>
          </a:p>
        </p:txBody>
      </p:sp>
      <p:sp>
        <p:nvSpPr>
          <p:cNvPr id="13" name="Text Box 1"/>
          <p:cNvSpPr txBox="1">
            <a:spLocks/>
          </p:cNvSpPr>
          <p:nvPr/>
        </p:nvSpPr>
        <p:spPr>
          <a:xfrm>
            <a:off x="306000" y="360000"/>
            <a:ext cx="6768000" cy="612000"/>
          </a:xfrm>
          <a:prstGeom prst="rect">
            <a:avLst/>
          </a:prstGeom>
          <a:noFill/>
          <a:effectLst/>
        </p:spPr>
        <p:txBody>
          <a:bodyPr wrap="none" lIns="0" tIns="0" rIns="0" bIns="0" rtlCol="0">
            <a:noAutofit/>
          </a:bodyPr>
          <a:lstStyle/>
          <a:p>
            <a:pPr algn="l" defTabSz="685800" rtl="0" eaLnBrk="1" latinLnBrk="0" hangingPunct="1">
              <a:spcBef>
                <a:spcPct val="0"/>
              </a:spcBef>
              <a:buNone/>
            </a:pPr>
            <a:r>
              <a:rPr lang="en-US" sz="2000" kern="1200" noProof="0" dirty="0">
                <a:solidFill>
                  <a:schemeClr val="tx2"/>
                </a:solidFill>
              </a:rPr>
              <a:t>Imprint</a:t>
            </a:r>
          </a:p>
        </p:txBody>
      </p:sp>
      <p:sp>
        <p:nvSpPr>
          <p:cNvPr id="15" name="Text Placeholder 1"/>
          <p:cNvSpPr>
            <a:spLocks noGrp="1"/>
          </p:cNvSpPr>
          <p:nvPr>
            <p:ph type="body" sz="quarter" idx="5" hasCustomPrompt="1"/>
          </p:nvPr>
        </p:nvSpPr>
        <p:spPr>
          <a:xfrm>
            <a:off x="306000" y="1080000"/>
            <a:ext cx="8532000" cy="216000"/>
          </a:xfrm>
        </p:spPr>
        <p:txBody>
          <a:bodyPr/>
          <a:lstStyle>
            <a:lvl1pPr marL="0" indent="0">
              <a:lnSpc>
                <a:spcPct val="100000"/>
              </a:lnSpc>
              <a:spcBef>
                <a:spcPts val="0"/>
              </a:spcBef>
              <a:spcAft>
                <a:spcPts val="0"/>
              </a:spcAft>
              <a:buClrTx/>
              <a:buSzTx/>
              <a:buFontTx/>
              <a:buNone/>
              <a:tabLst/>
              <a:defRPr>
                <a:solidFill>
                  <a:srgbClr val="00589A"/>
                </a:solidFill>
              </a:defRPr>
            </a:lvl1pPr>
          </a:lstStyle>
          <a:p>
            <a:pPr lvl="0"/>
            <a:r>
              <a:rPr lang="en-US"/>
              <a:t>Insert risk carrier name (PI specialty, non-insurance related business only)</a:t>
            </a:r>
            <a:endParaRPr lang="en-US" dirty="0"/>
          </a:p>
        </p:txBody>
      </p:sp>
      <p:sp>
        <p:nvSpPr>
          <p:cNvPr id="8" name="Text Box 3"/>
          <p:cNvSpPr txBox="1">
            <a:spLocks/>
          </p:cNvSpPr>
          <p:nvPr/>
        </p:nvSpPr>
        <p:spPr>
          <a:xfrm>
            <a:off x="306000" y="1512000"/>
            <a:ext cx="8532000" cy="1296000"/>
          </a:xfrm>
        </p:spPr>
        <p:txBody>
          <a:bodyPr lIns="0" tIns="0" rIns="0" bIns="0"/>
          <a:lstStyle>
            <a:lvl1pPr marL="0" indent="0">
              <a:lnSpc>
                <a:spcPct val="100000"/>
              </a:lnSpc>
              <a:spcBef>
                <a:spcPts val="0"/>
              </a:spcBef>
              <a:spcAft>
                <a:spcPts val="0"/>
              </a:spcAft>
              <a:buClrTx/>
              <a:buSzTx/>
              <a:buNone/>
              <a:tabLst/>
              <a:defRPr/>
            </a:lvl1pPr>
          </a:lstStyle>
          <a:p>
            <a:pPr marL="0" marR="0" lvl="0" indent="0" algn="l" rtl="0">
              <a:lnSpc>
                <a:spcPct val="100000"/>
              </a:lnSpc>
              <a:spcBef>
                <a:spcPts val="0"/>
              </a:spcBef>
              <a:spcAft>
                <a:spcPts val="0"/>
              </a:spcAft>
              <a:buClrTx/>
              <a:buSzTx/>
              <a:buFont typeface="Wingdings" pitchFamily="2" charset="2"/>
              <a:buNone/>
              <a:tabLst/>
              <a:defRPr/>
            </a:pPr>
            <a:r>
              <a:rPr kumimoji="0" lang="en-US" sz="1400" b="0" i="0" u="none" strike="noStrike" kern="1200" cap="none" spc="0" normalizeH="0" baseline="0" noProof="0" dirty="0">
                <a:ln>
                  <a:noFill/>
                </a:ln>
                <a:solidFill>
                  <a:schemeClr val="tx2"/>
                </a:solidFill>
                <a:effectLst/>
                <a:uLnTx/>
                <a:uFillTx/>
              </a:rPr>
              <a:t>Münchener Rückversicherungs-Gesellschaft</a:t>
            </a:r>
            <a:br>
              <a:rPr kumimoji="0" lang="en-US" sz="1400" b="0" i="0" u="none" strike="noStrike" kern="1200" cap="none" spc="0" normalizeH="0" baseline="0" noProof="0" dirty="0">
                <a:ln>
                  <a:noFill/>
                </a:ln>
                <a:solidFill>
                  <a:schemeClr val="tx2"/>
                </a:solidFill>
                <a:effectLst/>
                <a:uLnTx/>
                <a:uFillTx/>
              </a:rPr>
            </a:br>
            <a:r>
              <a:rPr kumimoji="0" lang="en-US" sz="1400" b="0" i="0" u="none" strike="noStrike" kern="1200" cap="none" spc="0" normalizeH="0" baseline="0" noProof="0" dirty="0">
                <a:ln>
                  <a:noFill/>
                </a:ln>
                <a:solidFill>
                  <a:schemeClr val="tx2"/>
                </a:solidFill>
                <a:effectLst/>
                <a:uLnTx/>
                <a:uFillTx/>
              </a:rPr>
              <a:t>Aktiengesellschaft in München</a:t>
            </a:r>
            <a:br>
              <a:rPr kumimoji="0" lang="en-US" sz="1400" b="0" i="0" u="none" strike="noStrike" kern="1200" cap="none" spc="0" normalizeH="0" baseline="0" noProof="0" dirty="0">
                <a:ln>
                  <a:noFill/>
                </a:ln>
                <a:solidFill>
                  <a:schemeClr val="tx2"/>
                </a:solidFill>
                <a:effectLst/>
                <a:uLnTx/>
                <a:uFillTx/>
              </a:rPr>
            </a:br>
            <a:r>
              <a:rPr kumimoji="0" lang="en-US" sz="1400" b="0" i="0" u="none" strike="noStrike" kern="1200" cap="none" spc="0" normalizeH="0" baseline="0" noProof="0" dirty="0">
                <a:ln>
                  <a:noFill/>
                </a:ln>
                <a:solidFill>
                  <a:schemeClr val="tx2"/>
                </a:solidFill>
                <a:effectLst/>
                <a:uLnTx/>
                <a:uFillTx/>
              </a:rPr>
              <a:t>Königinstr. 107</a:t>
            </a:r>
            <a:br>
              <a:rPr kumimoji="0" lang="en-US" sz="1400" b="0" i="0" u="none" strike="noStrike" kern="1200" cap="none" spc="0" normalizeH="0" baseline="0" noProof="0" dirty="0">
                <a:ln>
                  <a:noFill/>
                </a:ln>
                <a:solidFill>
                  <a:schemeClr val="tx2"/>
                </a:solidFill>
                <a:effectLst/>
                <a:uLnTx/>
                <a:uFillTx/>
              </a:rPr>
            </a:br>
            <a:r>
              <a:rPr kumimoji="0" lang="en-US" sz="1400" b="0" i="0" u="none" strike="noStrike" kern="1200" cap="none" spc="0" normalizeH="0" baseline="0" noProof="0" dirty="0">
                <a:ln>
                  <a:noFill/>
                </a:ln>
                <a:solidFill>
                  <a:schemeClr val="tx2"/>
                </a:solidFill>
                <a:effectLst/>
                <a:uLnTx/>
                <a:uFillTx/>
              </a:rPr>
              <a:t>80802 München</a:t>
            </a:r>
            <a:br>
              <a:rPr kumimoji="0" lang="en-US" sz="1400" b="0" i="0" u="none" strike="noStrike" kern="1200" cap="none" spc="0" normalizeH="0" baseline="0" noProof="0" dirty="0">
                <a:ln>
                  <a:noFill/>
                </a:ln>
                <a:solidFill>
                  <a:schemeClr val="tx2"/>
                </a:solidFill>
                <a:effectLst/>
                <a:uLnTx/>
                <a:uFillTx/>
              </a:rPr>
            </a:br>
            <a:r>
              <a:rPr kumimoji="0" lang="en-US" sz="1400" b="0" i="0" u="none" strike="noStrike" kern="1200" cap="none" spc="0" normalizeH="0" baseline="0" noProof="0" dirty="0">
                <a:ln>
                  <a:noFill/>
                </a:ln>
                <a:solidFill>
                  <a:schemeClr val="tx2"/>
                </a:solidFill>
                <a:effectLst/>
                <a:uLnTx/>
                <a:uFillTx/>
              </a:rPr>
              <a:t>Germany</a:t>
            </a:r>
          </a:p>
        </p:txBody>
      </p:sp>
      <p:grpSp>
        <p:nvGrpSpPr>
          <p:cNvPr id="19" name="Group 1"/>
          <p:cNvGrpSpPr/>
          <p:nvPr/>
        </p:nvGrpSpPr>
        <p:grpSpPr>
          <a:xfrm>
            <a:off x="306000" y="3016600"/>
            <a:ext cx="8532000" cy="482000"/>
            <a:chOff x="338000" y="2862000"/>
            <a:chExt cx="8501000" cy="482200"/>
          </a:xfrm>
        </p:grpSpPr>
        <p:sp>
          <p:nvSpPr>
            <p:cNvPr id="20" name="Date"/>
            <p:cNvSpPr txBox="1">
              <a:spLocks/>
            </p:cNvSpPr>
            <p:nvPr/>
          </p:nvSpPr>
          <p:spPr>
            <a:xfrm>
              <a:off x="338038" y="2862000"/>
              <a:ext cx="1491972" cy="482183"/>
            </a:xfrm>
            <a:prstGeom prst="rect">
              <a:avLst/>
            </a:prstGeom>
            <a:noFill/>
          </p:spPr>
          <p:txBody>
            <a:bodyPr vert="horz" lIns="0" tIns="0" rIns="36000" bIns="0" rtlCol="0" anchor="ctr">
              <a:noAutofit/>
            </a:bodyPr>
            <a:lstStyle>
              <a:defPPr>
                <a:defRPr lang="en-US"/>
              </a:defPPr>
              <a:lvl1pPr marL="0" algn="r" defTabSz="685800" rtl="0" eaLnBrk="1" latinLnBrk="0" hangingPunct="1">
                <a:defRPr sz="600" kern="1200">
                  <a:solidFill>
                    <a:schemeClr val="accent4">
                      <a:lumMod val="75000"/>
                    </a:schemeClr>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pPr algn="l">
                <a:spcBef>
                  <a:spcPts val="400"/>
                </a:spcBef>
              </a:pPr>
              <a:r>
                <a:rPr lang="en-US" altLang="zh-CN" sz="1400" i="0" spc="0" baseline="0" dirty="0">
                  <a:solidFill>
                    <a:schemeClr val="tx2"/>
                  </a:solidFill>
                </a:rPr>
                <a:t>© 2019/12/11</a:t>
              </a:r>
              <a:endParaRPr kumimoji="0" lang="en-US" sz="1400" b="0" i="0" u="none" strike="noStrike" kern="1200" cap="none" spc="0" normalizeH="0" baseline="0" noProof="0" dirty="0">
                <a:ln>
                  <a:noFill/>
                </a:ln>
                <a:solidFill>
                  <a:schemeClr val="tx2"/>
                </a:solidFill>
                <a:effectLst/>
                <a:uLnTx/>
                <a:uFillTx/>
              </a:endParaRPr>
            </a:p>
            <a:p>
              <a:pPr algn="l">
                <a:spcBef>
                  <a:spcPts val="400"/>
                </a:spcBef>
              </a:pPr>
              <a:r>
                <a:rPr lang="en-US" altLang="zh-CN" sz="1400" i="0" spc="0" baseline="0" dirty="0">
                  <a:solidFill>
                    <a:schemeClr val="tx2"/>
                  </a:solidFill>
                </a:rPr>
                <a:t>© 2019/12/11</a:t>
              </a:r>
              <a:endParaRPr lang="en-US" sz="1400" spc="0" baseline="0" dirty="0">
                <a:solidFill>
                  <a:schemeClr val="tx2"/>
                </a:solidFill>
              </a:endParaRPr>
            </a:p>
          </p:txBody>
        </p:sp>
        <p:sp>
          <p:nvSpPr>
            <p:cNvPr id="21" name="Text Box 4"/>
            <p:cNvSpPr txBox="1"/>
            <p:nvPr/>
          </p:nvSpPr>
          <p:spPr>
            <a:xfrm>
              <a:off x="911017" y="2862002"/>
              <a:ext cx="7928093" cy="482183"/>
            </a:xfrm>
            <a:prstGeom prst="rect">
              <a:avLst/>
            </a:prstGeom>
            <a:solidFill>
              <a:schemeClr val="bg1"/>
            </a:solidFill>
            <a:effectLst/>
          </p:spPr>
          <p:txBody>
            <a:bodyPr wrap="square" lIns="0" tIns="0" rIns="0" bIns="0" rtlCol="0">
              <a:spAutoFit/>
            </a:bodyPr>
            <a:lstStyle/>
            <a:p>
              <a:pPr algn="l">
                <a:spcBef>
                  <a:spcPts val="400"/>
                </a:spcBef>
              </a:pPr>
              <a:r>
                <a:rPr kumimoji="0" lang="en-US" sz="1400" b="0" i="0" u="none" strike="noStrike" kern="1200" cap="none" spc="0" normalizeH="0" baseline="0" noProof="0" dirty="0">
                  <a:ln>
                    <a:noFill/>
                  </a:ln>
                  <a:solidFill>
                    <a:schemeClr val="tx2"/>
                  </a:solidFill>
                  <a:effectLst/>
                  <a:uLnTx/>
                  <a:uFillTx/>
                </a:rPr>
                <a:t> </a:t>
              </a:r>
              <a:r>
                <a:rPr kumimoji="0" lang="en-US" sz="1400" b="0" i="0" u="none" strike="noStrike" kern="1200" cap="none" spc="0" normalizeH="0" baseline="0" noProof="0" dirty="0" err="1">
                  <a:ln>
                    <a:noFill/>
                  </a:ln>
                  <a:solidFill>
                    <a:schemeClr val="tx2"/>
                  </a:solidFill>
                  <a:effectLst/>
                  <a:uLnTx/>
                  <a:uFillTx/>
                </a:rPr>
                <a:t>Münchener</a:t>
              </a:r>
              <a:r>
                <a:rPr kumimoji="0" lang="en-US" sz="1400" b="0" i="0" u="none" strike="noStrike" kern="1200" cap="none" spc="0" normalizeH="0" baseline="0" noProof="0" dirty="0">
                  <a:ln>
                    <a:noFill/>
                  </a:ln>
                  <a:solidFill>
                    <a:schemeClr val="tx2"/>
                  </a:solidFill>
                  <a:effectLst/>
                  <a:uLnTx/>
                  <a:uFillTx/>
                </a:rPr>
                <a:t> Rückversicherungs-Gesellschaft</a:t>
              </a:r>
            </a:p>
            <a:p>
              <a:pPr marL="0" marR="0" lvl="0" indent="0" algn="l" defTabSz="685800" rtl="0" eaLnBrk="1" fontAlgn="auto" latinLnBrk="0" hangingPunct="1">
                <a:lnSpc>
                  <a:spcPct val="100000"/>
                </a:lnSpc>
                <a:spcBef>
                  <a:spcPts val="400"/>
                </a:spcBef>
                <a:spcAft>
                  <a:spcPts val="0"/>
                </a:spcAft>
                <a:buClrTx/>
                <a:buSzTx/>
                <a:buFontTx/>
                <a:buNone/>
                <a:tabLst/>
                <a:defRPr/>
              </a:pPr>
              <a:r>
                <a:rPr kumimoji="0" lang="en-US" sz="1400" b="0" i="0" u="none" strike="noStrike" kern="1200" cap="none" spc="0" normalizeH="0" baseline="0" noProof="0" dirty="0">
                  <a:ln>
                    <a:noFill/>
                  </a:ln>
                  <a:solidFill>
                    <a:schemeClr val="tx2"/>
                  </a:solidFill>
                  <a:effectLst/>
                  <a:uLnTx/>
                  <a:uFillTx/>
                </a:rPr>
                <a:t> Munich Reinsurance Company</a:t>
              </a:r>
            </a:p>
          </p:txBody>
        </p:sp>
      </p:grpSp>
    </p:spTree>
    <p:extLst>
      <p:ext uri="{BB962C8B-B14F-4D97-AF65-F5344CB8AC3E}">
        <p14:creationId xmlns:p14="http://schemas.microsoft.com/office/powerpoint/2010/main" val="173482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50">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Imprint">
    <p:spTree>
      <p:nvGrpSpPr>
        <p:cNvPr id="1" name=""/>
        <p:cNvGrpSpPr/>
        <p:nvPr/>
      </p:nvGrpSpPr>
      <p:grpSpPr>
        <a:xfrm>
          <a:off x="0" y="0"/>
          <a:ext cx="0" cy="0"/>
          <a:chOff x="0" y="0"/>
          <a:chExt cx="0" cy="0"/>
        </a:xfrm>
      </p:grpSpPr>
      <p:sp>
        <p:nvSpPr>
          <p:cNvPr id="10" name="Date Placeholder 1"/>
          <p:cNvSpPr>
            <a:spLocks noGrp="1"/>
          </p:cNvSpPr>
          <p:nvPr>
            <p:ph type="dt" sz="half" idx="10"/>
          </p:nvPr>
        </p:nvSpPr>
        <p:spPr/>
        <p:txBody>
          <a:bodyPr/>
          <a:lstStyle/>
          <a:p>
            <a:fld id="{30091EAD-DC38-49E4-9CA7-2E96DE177EF5}" type="datetime3">
              <a:rPr lang="en-US" smtClean="0"/>
              <a:t>4 October 2021</a:t>
            </a:fld>
            <a:endParaRPr lang="en-US" dirty="0"/>
          </a:p>
        </p:txBody>
      </p:sp>
      <p:sp>
        <p:nvSpPr>
          <p:cNvPr id="11" name="Slide Number Placeholder 1"/>
          <p:cNvSpPr>
            <a:spLocks noGrp="1"/>
          </p:cNvSpPr>
          <p:nvPr>
            <p:ph type="sldNum" sz="quarter" idx="11"/>
          </p:nvPr>
        </p:nvSpPr>
        <p:spPr/>
        <p:txBody>
          <a:bodyPr/>
          <a:lstStyle/>
          <a:p>
            <a:fld id="{D56DB8AA-803C-49D2-90AA-1140CE72DCD7}" type="slidenum">
              <a:rPr lang="en-US" smtClean="0"/>
              <a:pPr/>
              <a:t>‹#›</a:t>
            </a:fld>
            <a:endParaRPr lang="en-US" dirty="0"/>
          </a:p>
        </p:txBody>
      </p:sp>
      <p:sp>
        <p:nvSpPr>
          <p:cNvPr id="12" name="Footer Placeholder 1"/>
          <p:cNvSpPr>
            <a:spLocks noGrp="1"/>
          </p:cNvSpPr>
          <p:nvPr>
            <p:ph type="ftr" sz="quarter" idx="12"/>
          </p:nvPr>
        </p:nvSpPr>
        <p:spPr/>
        <p:txBody>
          <a:bodyPr/>
          <a:lstStyle/>
          <a:p>
            <a:r>
              <a:rPr lang="en-US"/>
              <a:t>To edit footer: Insert &gt; Header &amp; Footer (title of presentation and name of speaker)</a:t>
            </a:r>
            <a:endParaRPr lang="en-US" dirty="0"/>
          </a:p>
        </p:txBody>
      </p:sp>
      <p:sp>
        <p:nvSpPr>
          <p:cNvPr id="13" name="Text Box Title 1"/>
          <p:cNvSpPr txBox="1">
            <a:spLocks/>
          </p:cNvSpPr>
          <p:nvPr/>
        </p:nvSpPr>
        <p:spPr>
          <a:xfrm>
            <a:off x="306000" y="360000"/>
            <a:ext cx="6768000" cy="612000"/>
          </a:xfrm>
          <a:prstGeom prst="rect">
            <a:avLst/>
          </a:prstGeom>
          <a:noFill/>
          <a:effectLst/>
        </p:spPr>
        <p:txBody>
          <a:bodyPr wrap="none" lIns="0" tIns="0" rIns="0" bIns="0" rtlCol="0">
            <a:noAutofit/>
          </a:bodyPr>
          <a:lstStyle/>
          <a:p>
            <a:pPr algn="l" defTabSz="685800" rtl="0" eaLnBrk="1" latinLnBrk="0" hangingPunct="1">
              <a:spcBef>
                <a:spcPct val="0"/>
              </a:spcBef>
              <a:buNone/>
            </a:pPr>
            <a:r>
              <a:rPr lang="en-US" sz="2000" kern="1200" noProof="0" dirty="0">
                <a:solidFill>
                  <a:schemeClr val="tx2"/>
                </a:solidFill>
              </a:rPr>
              <a:t>Imprint</a:t>
            </a:r>
          </a:p>
        </p:txBody>
      </p:sp>
      <p:sp>
        <p:nvSpPr>
          <p:cNvPr id="8" name="Text Placeholder 2"/>
          <p:cNvSpPr>
            <a:spLocks noGrp="1"/>
          </p:cNvSpPr>
          <p:nvPr>
            <p:ph type="body" sz="quarter" idx="14" hasCustomPrompt="1"/>
          </p:nvPr>
        </p:nvSpPr>
        <p:spPr>
          <a:xfrm>
            <a:off x="306000" y="1512000"/>
            <a:ext cx="8532000" cy="1296000"/>
          </a:xfrm>
        </p:spPr>
        <p:txBody>
          <a:bodyPr/>
          <a:lstStyle>
            <a:lvl1pPr marL="0" indent="0">
              <a:lnSpc>
                <a:spcPct val="100000"/>
              </a:lnSpc>
              <a:spcBef>
                <a:spcPts val="0"/>
              </a:spcBef>
              <a:spcAft>
                <a:spcPts val="0"/>
              </a:spcAft>
              <a:buClrTx/>
              <a:buSzTx/>
              <a:buFontTx/>
              <a:buNone/>
              <a:tabLst/>
              <a:defRPr/>
            </a:lvl1pPr>
          </a:lstStyle>
          <a:p>
            <a:pPr lvl="0"/>
            <a:r>
              <a:rPr lang="en-US" noProof="0" dirty="0"/>
              <a:t>Please add here your Legal Entity</a:t>
            </a:r>
          </a:p>
          <a:p>
            <a:endParaRPr lang="en-US" dirty="0"/>
          </a:p>
        </p:txBody>
      </p:sp>
      <p:sp>
        <p:nvSpPr>
          <p:cNvPr id="15" name="Text Placeholder 1"/>
          <p:cNvSpPr>
            <a:spLocks noGrp="1"/>
          </p:cNvSpPr>
          <p:nvPr>
            <p:ph type="body" sz="quarter" idx="5" hasCustomPrompt="1"/>
          </p:nvPr>
        </p:nvSpPr>
        <p:spPr>
          <a:xfrm>
            <a:off x="306000" y="1080000"/>
            <a:ext cx="8532000" cy="216000"/>
          </a:xfrm>
        </p:spPr>
        <p:txBody>
          <a:bodyPr/>
          <a:lstStyle>
            <a:lvl1pPr marL="0" indent="0">
              <a:lnSpc>
                <a:spcPct val="100000"/>
              </a:lnSpc>
              <a:spcBef>
                <a:spcPts val="0"/>
              </a:spcBef>
              <a:spcAft>
                <a:spcPts val="0"/>
              </a:spcAft>
              <a:buClrTx/>
              <a:buSzTx/>
              <a:buFontTx/>
              <a:buNone/>
              <a:tabLst/>
              <a:defRPr>
                <a:solidFill>
                  <a:srgbClr val="00589A"/>
                </a:solidFill>
              </a:defRPr>
            </a:lvl1pPr>
          </a:lstStyle>
          <a:p>
            <a:pPr lvl="0"/>
            <a:r>
              <a:rPr lang="en-US" dirty="0"/>
              <a:t>Insert risk carrier name (PI specialty, non-insurance related business only)</a:t>
            </a:r>
          </a:p>
        </p:txBody>
      </p:sp>
      <p:grpSp>
        <p:nvGrpSpPr>
          <p:cNvPr id="19" name="Group 1"/>
          <p:cNvGrpSpPr/>
          <p:nvPr/>
        </p:nvGrpSpPr>
        <p:grpSpPr>
          <a:xfrm>
            <a:off x="306000" y="3016600"/>
            <a:ext cx="8532000" cy="482000"/>
            <a:chOff x="338000" y="2862000"/>
            <a:chExt cx="8501000" cy="482200"/>
          </a:xfrm>
        </p:grpSpPr>
        <p:sp>
          <p:nvSpPr>
            <p:cNvPr id="20" name="Date"/>
            <p:cNvSpPr txBox="1">
              <a:spLocks/>
            </p:cNvSpPr>
            <p:nvPr/>
          </p:nvSpPr>
          <p:spPr>
            <a:xfrm>
              <a:off x="338038" y="2862000"/>
              <a:ext cx="1491972" cy="482183"/>
            </a:xfrm>
            <a:prstGeom prst="rect">
              <a:avLst/>
            </a:prstGeom>
            <a:noFill/>
          </p:spPr>
          <p:txBody>
            <a:bodyPr vert="horz" lIns="0" tIns="0" rIns="36000" bIns="0" rtlCol="0" anchor="ctr">
              <a:noAutofit/>
            </a:bodyPr>
            <a:lstStyle>
              <a:defPPr>
                <a:defRPr lang="en-US"/>
              </a:defPPr>
              <a:lvl1pPr marL="0" algn="r" defTabSz="685800" rtl="0" eaLnBrk="1" latinLnBrk="0" hangingPunct="1">
                <a:defRPr sz="600" kern="1200">
                  <a:solidFill>
                    <a:schemeClr val="accent4">
                      <a:lumMod val="75000"/>
                    </a:schemeClr>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pPr algn="l">
                <a:spcBef>
                  <a:spcPts val="400"/>
                </a:spcBef>
              </a:pPr>
              <a:r>
                <a:rPr lang="en-US" altLang="zh-CN" sz="1400" i="0" spc="0" baseline="0" dirty="0">
                  <a:solidFill>
                    <a:schemeClr val="tx2"/>
                  </a:solidFill>
                </a:rPr>
                <a:t>© 2019/12/11</a:t>
              </a:r>
              <a:endParaRPr kumimoji="0" lang="en-US" sz="1400" b="0" i="0" u="none" strike="noStrike" kern="1200" cap="none" spc="0" normalizeH="0" baseline="0" noProof="0" dirty="0">
                <a:ln>
                  <a:noFill/>
                </a:ln>
                <a:solidFill>
                  <a:schemeClr val="tx2"/>
                </a:solidFill>
                <a:effectLst/>
                <a:uLnTx/>
                <a:uFillTx/>
              </a:endParaRPr>
            </a:p>
            <a:p>
              <a:pPr algn="l">
                <a:spcBef>
                  <a:spcPts val="400"/>
                </a:spcBef>
              </a:pPr>
              <a:r>
                <a:rPr lang="en-US" altLang="zh-CN" sz="1400" i="0" spc="0" baseline="0" dirty="0">
                  <a:solidFill>
                    <a:schemeClr val="tx2"/>
                  </a:solidFill>
                </a:rPr>
                <a:t>© 2019/12/11</a:t>
              </a:r>
              <a:endParaRPr lang="en-US" sz="1400" spc="0" baseline="0" dirty="0">
                <a:solidFill>
                  <a:schemeClr val="tx2"/>
                </a:solidFill>
              </a:endParaRPr>
            </a:p>
          </p:txBody>
        </p:sp>
        <p:sp>
          <p:nvSpPr>
            <p:cNvPr id="21" name="Text Box 2"/>
            <p:cNvSpPr txBox="1"/>
            <p:nvPr/>
          </p:nvSpPr>
          <p:spPr>
            <a:xfrm>
              <a:off x="911017" y="2862002"/>
              <a:ext cx="8232984" cy="482183"/>
            </a:xfrm>
            <a:prstGeom prst="rect">
              <a:avLst/>
            </a:prstGeom>
            <a:solidFill>
              <a:schemeClr val="bg1"/>
            </a:solidFill>
            <a:effectLst/>
          </p:spPr>
          <p:txBody>
            <a:bodyPr wrap="square" lIns="0" tIns="0" rIns="0" bIns="0" rtlCol="0">
              <a:spAutoFit/>
            </a:bodyPr>
            <a:lstStyle/>
            <a:p>
              <a:pPr algn="l">
                <a:spcBef>
                  <a:spcPts val="400"/>
                </a:spcBef>
              </a:pPr>
              <a:r>
                <a:rPr kumimoji="0" lang="en-US" sz="1400" b="0" i="0" u="none" strike="noStrike" kern="1200" cap="none" spc="0" normalizeH="0" baseline="0" noProof="0" dirty="0">
                  <a:ln>
                    <a:noFill/>
                  </a:ln>
                  <a:solidFill>
                    <a:schemeClr val="tx2"/>
                  </a:solidFill>
                  <a:effectLst/>
                  <a:uLnTx/>
                  <a:uFillTx/>
                </a:rPr>
                <a:t> </a:t>
              </a:r>
              <a:r>
                <a:rPr kumimoji="0" lang="en-US" sz="1400" b="0" i="0" u="none" strike="noStrike" kern="1200" cap="none" spc="0" normalizeH="0" baseline="0" noProof="0" dirty="0" err="1">
                  <a:ln>
                    <a:noFill/>
                  </a:ln>
                  <a:solidFill>
                    <a:schemeClr val="tx2"/>
                  </a:solidFill>
                  <a:effectLst/>
                  <a:uLnTx/>
                  <a:uFillTx/>
                </a:rPr>
                <a:t>Münchener Rückversicherungs-Gesellschaft</a:t>
              </a:r>
            </a:p>
            <a:p>
              <a:pPr marL="0" marR="0" lvl="0" indent="0" algn="l" defTabSz="685800" rtl="0" eaLnBrk="1" fontAlgn="auto" latinLnBrk="0" hangingPunct="1">
                <a:lnSpc>
                  <a:spcPct val="100000"/>
                </a:lnSpc>
                <a:spcBef>
                  <a:spcPts val="400"/>
                </a:spcBef>
                <a:spcAft>
                  <a:spcPts val="0"/>
                </a:spcAft>
                <a:buClrTx/>
                <a:buSzTx/>
                <a:buFontTx/>
                <a:buNone/>
                <a:tabLst/>
                <a:defRPr/>
              </a:pPr>
              <a:r>
                <a:rPr kumimoji="0" lang="en-US" sz="1400" b="0" i="0" u="none" strike="noStrike" kern="1200" cap="none" spc="0" normalizeH="0" baseline="0" noProof="0" dirty="0">
                  <a:ln>
                    <a:noFill/>
                  </a:ln>
                  <a:solidFill>
                    <a:schemeClr val="tx2"/>
                  </a:solidFill>
                  <a:effectLst/>
                  <a:uLnTx/>
                  <a:uFillTx/>
                </a:rPr>
                <a:t> Munich Reinsurance Company</a:t>
              </a:r>
            </a:p>
          </p:txBody>
        </p:sp>
      </p:grpSp>
    </p:spTree>
    <p:extLst>
      <p:ext uri="{BB962C8B-B14F-4D97-AF65-F5344CB8AC3E}">
        <p14:creationId xmlns:p14="http://schemas.microsoft.com/office/powerpoint/2010/main" val="47782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50">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small picture">
    <p:spTree>
      <p:nvGrpSpPr>
        <p:cNvPr id="1" name=""/>
        <p:cNvGrpSpPr/>
        <p:nvPr/>
      </p:nvGrpSpPr>
      <p:grpSpPr>
        <a:xfrm>
          <a:off x="0" y="0"/>
          <a:ext cx="0" cy="0"/>
          <a:chOff x="0" y="0"/>
          <a:chExt cx="0" cy="0"/>
        </a:xfrm>
      </p:grpSpPr>
      <p:sp>
        <p:nvSpPr>
          <p:cNvPr id="9" name="Picture Placeholder 1"/>
          <p:cNvSpPr>
            <a:spLocks noGrp="1"/>
          </p:cNvSpPr>
          <p:nvPr>
            <p:ph type="pic" sz="quarter" idx="13" hasCustomPrompt="1"/>
          </p:nvPr>
        </p:nvSpPr>
        <p:spPr>
          <a:xfrm>
            <a:off x="0" y="0"/>
            <a:ext cx="9144000" cy="5143700"/>
          </a:xfrm>
          <a:custGeom>
            <a:avLst/>
            <a:gdLst>
              <a:gd name="connsiteX0" fmla="*/ 0 w 9144000"/>
              <a:gd name="connsiteY0" fmla="*/ 4752000 h 5143700"/>
              <a:gd name="connsiteX1" fmla="*/ 9144000 w 9144000"/>
              <a:gd name="connsiteY1" fmla="*/ 4752000 h 5143700"/>
              <a:gd name="connsiteX2" fmla="*/ 9144000 w 9144000"/>
              <a:gd name="connsiteY2" fmla="*/ 5143500 h 5143700"/>
              <a:gd name="connsiteX3" fmla="*/ 0 w 9144000"/>
              <a:gd name="connsiteY3" fmla="*/ 5143500 h 5143700"/>
              <a:gd name="connsiteX4" fmla="*/ 0 w 9144000"/>
              <a:gd name="connsiteY4" fmla="*/ 0 h 5143500"/>
              <a:gd name="connsiteX5" fmla="*/ 9144000 w 9144000"/>
              <a:gd name="connsiteY5" fmla="*/ 0 h 5143500"/>
              <a:gd name="connsiteX6" fmla="*/ 9144000 w 9144000"/>
              <a:gd name="connsiteY6" fmla="*/ 2808000 h 5143700"/>
              <a:gd name="connsiteX7" fmla="*/ 0 w 9144000"/>
              <a:gd name="connsiteY7" fmla="*/ 2808000 h 514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700">
                <a:moveTo>
                  <a:pt x="0" y="4752000"/>
                </a:moveTo>
                <a:lnTo>
                  <a:pt x="9144000" y="4752000"/>
                </a:lnTo>
                <a:lnTo>
                  <a:pt x="9144000" y="5143700"/>
                </a:lnTo>
                <a:lnTo>
                  <a:pt x="0" y="5143700"/>
                </a:lnTo>
                <a:close/>
                <a:moveTo>
                  <a:pt x="0" y="0"/>
                </a:moveTo>
                <a:lnTo>
                  <a:pt x="9144000" y="0"/>
                </a:lnTo>
                <a:lnTo>
                  <a:pt x="9144000" y="2808000"/>
                </a:lnTo>
                <a:lnTo>
                  <a:pt x="0" y="2808000"/>
                </a:lnTo>
                <a:close/>
              </a:path>
            </a:pathLst>
          </a:custGeom>
          <a:solidFill>
            <a:schemeClr val="tx2"/>
          </a:solidFill>
        </p:spPr>
        <p:txBody>
          <a:bodyPr wrap="square" tIns="720000" anchor="t" anchorCtr="1">
            <a:noAutofit/>
          </a:bodyPr>
          <a:lstStyle>
            <a:lvl1pPr marL="0" indent="0">
              <a:buNone/>
              <a:defRPr baseline="0">
                <a:solidFill>
                  <a:schemeClr val="bg1"/>
                </a:solidFill>
              </a:defRPr>
            </a:lvl1pPr>
          </a:lstStyle>
          <a:p>
            <a:r>
              <a:rPr lang="en-US" dirty="0"/>
              <a:t>To insert a cover picture, click on the icon in the middle.</a:t>
            </a:r>
            <a:br>
              <a:rPr lang="en-US" dirty="0"/>
            </a:br>
            <a:r>
              <a:rPr lang="en-US" dirty="0"/>
              <a:t>If no picture is wanted you may choose a colour instead.</a:t>
            </a:r>
          </a:p>
        </p:txBody>
      </p:sp>
      <p:sp>
        <p:nvSpPr>
          <p:cNvPr id="31" name="White Box 1"/>
          <p:cNvSpPr/>
          <p:nvPr/>
        </p:nvSpPr>
        <p:spPr>
          <a:xfrm>
            <a:off x="0" y="2770270"/>
            <a:ext cx="9144000" cy="194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400" dirty="0">
              <a:solidFill>
                <a:schemeClr val="bg1"/>
              </a:solidFill>
            </a:endParaRPr>
          </a:p>
        </p:txBody>
      </p:sp>
      <p:sp>
        <p:nvSpPr>
          <p:cNvPr id="11" name="Title 1"/>
          <p:cNvSpPr>
            <a:spLocks noGrp="1"/>
          </p:cNvSpPr>
          <p:nvPr>
            <p:ph type="ctrTitle" hasCustomPrompt="1"/>
          </p:nvPr>
        </p:nvSpPr>
        <p:spPr>
          <a:xfrm>
            <a:off x="306000" y="2808000"/>
            <a:ext cx="6372000" cy="1296000"/>
          </a:xfrm>
          <a:noFill/>
        </p:spPr>
        <p:txBody>
          <a:bodyPr lIns="0" tIns="216000" rIns="0" bIns="0" anchor="t">
            <a:noAutofit/>
          </a:bodyPr>
          <a:lstStyle>
            <a:lvl1pPr>
              <a:lnSpc>
                <a:spcPct val="100000"/>
              </a:lnSpc>
              <a:defRPr sz="2400" baseline="0"/>
            </a:lvl1pPr>
          </a:lstStyle>
          <a:p>
            <a:r>
              <a:rPr lang="en-US" dirty="0"/>
              <a:t>Title 24 pt,</a:t>
            </a:r>
            <a:br>
              <a:rPr lang="en-US" dirty="0"/>
            </a:br>
            <a:r>
              <a:rPr lang="en-US" dirty="0"/>
              <a:t>two lines max.</a:t>
            </a:r>
          </a:p>
        </p:txBody>
      </p:sp>
      <p:sp>
        <p:nvSpPr>
          <p:cNvPr id="12" name="Subtitle 1"/>
          <p:cNvSpPr>
            <a:spLocks noGrp="1"/>
          </p:cNvSpPr>
          <p:nvPr>
            <p:ph type="subTitle" idx="1" hasCustomPrompt="1"/>
          </p:nvPr>
        </p:nvSpPr>
        <p:spPr>
          <a:xfrm>
            <a:off x="306000" y="4104000"/>
            <a:ext cx="6372000" cy="432000"/>
          </a:xfrm>
        </p:spPr>
        <p:txBody>
          <a:bodyPr anchor="b">
            <a:noAutofit/>
          </a:bodyPr>
          <a:lstStyle>
            <a:lvl1pPr marL="0" marR="0" indent="0" algn="l" defTabSz="685800" rtl="0" eaLnBrk="1" fontAlgn="auto" latinLnBrk="0" hangingPunct="1">
              <a:lnSpc>
                <a:spcPct val="100000"/>
              </a:lnSpc>
              <a:spcBef>
                <a:spcPts val="0"/>
              </a:spcBef>
              <a:spcAft>
                <a:spcPts val="0"/>
              </a:spcAft>
              <a:buClrTx/>
              <a:buSzTx/>
              <a:buFont typeface="Wingdings" pitchFamily="2" charset="2"/>
              <a:buNone/>
              <a:tabLst/>
              <a:defRPr/>
            </a:lvl1pPr>
          </a:lstStyle>
          <a:p>
            <a:r>
              <a:rPr lang="en-US" dirty="0"/>
              <a:t>Date: DD/MM/YYYY</a:t>
            </a:r>
            <a:br>
              <a:rPr lang="en-US" dirty="0"/>
            </a:br>
            <a:r>
              <a:rPr lang="en-US" dirty="0"/>
              <a:t>Name of speaker</a:t>
            </a:r>
          </a:p>
        </p:txBody>
      </p:sp>
      <p:pic>
        <p:nvPicPr>
          <p:cNvPr id="8" name="Logo MR R 2">
            <a:extLst>
              <a:ext uri="{FF2B5EF4-FFF2-40B4-BE49-F238E27FC236}">
                <a16:creationId xmlns:a16="http://schemas.microsoft.com/office/drawing/2014/main" id="{EF76ED67-4FF8-4A71-ADF2-CCF9A30E1390}"/>
              </a:ext>
            </a:extLst>
          </p:cNvPr>
          <p:cNvPicPr>
            <a:picLocks noChangeAspect="1"/>
          </p:cNvPicPr>
          <p:nvPr/>
        </p:nvPicPr>
        <p:blipFill>
          <a:blip r:embed="rId2"/>
          <a:stretch>
            <a:fillRect/>
          </a:stretch>
        </p:blipFill>
        <p:spPr>
          <a:xfrm>
            <a:off x="7059600" y="4148040"/>
            <a:ext cx="1620000" cy="352800"/>
          </a:xfrm>
          <a:prstGeom prst="rect">
            <a:avLst/>
          </a:prstGeom>
        </p:spPr>
      </p:pic>
      <p:sp>
        <p:nvSpPr>
          <p:cNvPr id="10" name="Source 1"/>
          <p:cNvSpPr>
            <a:spLocks noGrp="1"/>
          </p:cNvSpPr>
          <p:nvPr>
            <p:ph type="body" sz="quarter" idx="12" hasCustomPrompt="1"/>
          </p:nvPr>
        </p:nvSpPr>
        <p:spPr>
          <a:xfrm>
            <a:off x="6768000" y="4927700"/>
            <a:ext cx="2376000" cy="216000"/>
          </a:xfrm>
        </p:spPr>
        <p:txBody>
          <a:bodyPr wrap="none" tIns="72000" rIns="108000" bIns="72000" anchor="ctr"/>
          <a:lstStyle>
            <a:lvl1pPr marL="0" indent="0" algn="r">
              <a:lnSpc>
                <a:spcPct val="100000"/>
              </a:lnSpc>
              <a:spcBef>
                <a:spcPts val="0"/>
              </a:spcBef>
              <a:spcAft>
                <a:spcPts val="0"/>
              </a:spcAft>
              <a:buFontTx/>
              <a:buNone/>
              <a:defRPr sz="600">
                <a:solidFill>
                  <a:schemeClr val="bg1"/>
                </a:solidFill>
              </a:defRPr>
            </a:lvl1pPr>
          </a:lstStyle>
          <a:p>
            <a:pPr lvl="0"/>
            <a:r>
              <a:rPr lang="en-US" dirty="0"/>
              <a:t>Image: Please quote the image / source / name of  photographer</a:t>
            </a:r>
          </a:p>
        </p:txBody>
      </p:sp>
    </p:spTree>
    <p:extLst>
      <p:ext uri="{BB962C8B-B14F-4D97-AF65-F5344CB8AC3E}">
        <p14:creationId xmlns:p14="http://schemas.microsoft.com/office/powerpoint/2010/main" val="236111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with small picture 2">
    <p:spTree>
      <p:nvGrpSpPr>
        <p:cNvPr id="1" name=""/>
        <p:cNvGrpSpPr/>
        <p:nvPr/>
      </p:nvGrpSpPr>
      <p:grpSpPr>
        <a:xfrm>
          <a:off x="0" y="0"/>
          <a:ext cx="0" cy="0"/>
          <a:chOff x="0" y="0"/>
          <a:chExt cx="0" cy="0"/>
        </a:xfrm>
      </p:grpSpPr>
      <p:sp>
        <p:nvSpPr>
          <p:cNvPr id="10" name="Picture Placeholder 1"/>
          <p:cNvSpPr>
            <a:spLocks noGrp="1"/>
          </p:cNvSpPr>
          <p:nvPr>
            <p:ph type="pic" sz="quarter" idx="13" hasCustomPrompt="1"/>
          </p:nvPr>
        </p:nvSpPr>
        <p:spPr>
          <a:xfrm>
            <a:off x="0" y="0"/>
            <a:ext cx="9144000" cy="5143700"/>
          </a:xfrm>
          <a:custGeom>
            <a:avLst/>
            <a:gdLst>
              <a:gd name="connsiteX0" fmla="*/ 0 w 9144000"/>
              <a:gd name="connsiteY0" fmla="*/ 4752000 h 5143700"/>
              <a:gd name="connsiteX1" fmla="*/ 9144000 w 9144000"/>
              <a:gd name="connsiteY1" fmla="*/ 4752000 h 5143700"/>
              <a:gd name="connsiteX2" fmla="*/ 9144000 w 9144000"/>
              <a:gd name="connsiteY2" fmla="*/ 5143500 h 5143700"/>
              <a:gd name="connsiteX3" fmla="*/ 0 w 9144000"/>
              <a:gd name="connsiteY3" fmla="*/ 5143500 h 5143700"/>
              <a:gd name="connsiteX4" fmla="*/ 0 w 9144000"/>
              <a:gd name="connsiteY4" fmla="*/ 0 h 5143500"/>
              <a:gd name="connsiteX5" fmla="*/ 9144000 w 9144000"/>
              <a:gd name="connsiteY5" fmla="*/ 0 h 5143500"/>
              <a:gd name="connsiteX6" fmla="*/ 9144000 w 9144000"/>
              <a:gd name="connsiteY6" fmla="*/ 2808000 h 5143700"/>
              <a:gd name="connsiteX7" fmla="*/ 0 w 9144000"/>
              <a:gd name="connsiteY7" fmla="*/ 2808000 h 514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700">
                <a:moveTo>
                  <a:pt x="0" y="4752000"/>
                </a:moveTo>
                <a:lnTo>
                  <a:pt x="9144000" y="4752000"/>
                </a:lnTo>
                <a:lnTo>
                  <a:pt x="9144000" y="5143700"/>
                </a:lnTo>
                <a:lnTo>
                  <a:pt x="0" y="5143500"/>
                </a:lnTo>
                <a:close/>
                <a:moveTo>
                  <a:pt x="0" y="0"/>
                </a:moveTo>
                <a:lnTo>
                  <a:pt x="9144000" y="0"/>
                </a:lnTo>
                <a:lnTo>
                  <a:pt x="9144000" y="2808000"/>
                </a:lnTo>
                <a:lnTo>
                  <a:pt x="0" y="2808000"/>
                </a:lnTo>
                <a:close/>
              </a:path>
            </a:pathLst>
          </a:custGeom>
          <a:solidFill>
            <a:schemeClr val="tx2"/>
          </a:solidFill>
        </p:spPr>
        <p:txBody>
          <a:bodyPr wrap="square" tIns="720000" anchor="t" anchorCtr="1">
            <a:noAutofit/>
          </a:bodyPr>
          <a:lstStyle>
            <a:lvl1pPr marL="0" indent="0">
              <a:buNone/>
              <a:defRPr baseline="0">
                <a:solidFill>
                  <a:schemeClr val="bg1"/>
                </a:solidFill>
              </a:defRPr>
            </a:lvl1pPr>
          </a:lstStyle>
          <a:p>
            <a:r>
              <a:rPr lang="en-US" dirty="0"/>
              <a:t>To insert a cover picture, click on the icon in the middle.</a:t>
            </a:r>
            <a:br>
              <a:rPr lang="en-US" dirty="0"/>
            </a:br>
            <a:r>
              <a:rPr lang="en-US" dirty="0"/>
              <a:t>If no picture is wanted you may choose a colour instead.</a:t>
            </a:r>
          </a:p>
        </p:txBody>
      </p:sp>
      <p:sp>
        <p:nvSpPr>
          <p:cNvPr id="11" name="White Box 1"/>
          <p:cNvSpPr/>
          <p:nvPr/>
        </p:nvSpPr>
        <p:spPr>
          <a:xfrm>
            <a:off x="0" y="2808000"/>
            <a:ext cx="9144000" cy="194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400" dirty="0">
              <a:solidFill>
                <a:schemeClr val="bg1"/>
              </a:solidFill>
            </a:endParaRPr>
          </a:p>
        </p:txBody>
      </p:sp>
      <p:sp>
        <p:nvSpPr>
          <p:cNvPr id="3" name="Title 1"/>
          <p:cNvSpPr>
            <a:spLocks noGrp="1"/>
          </p:cNvSpPr>
          <p:nvPr>
            <p:ph type="ctrTitle" hasCustomPrompt="1"/>
          </p:nvPr>
        </p:nvSpPr>
        <p:spPr>
          <a:xfrm>
            <a:off x="306000" y="2808000"/>
            <a:ext cx="6372000" cy="1296000"/>
          </a:xfrm>
          <a:noFill/>
        </p:spPr>
        <p:txBody>
          <a:bodyPr lIns="0" tIns="216000" rIns="0" bIns="0" anchor="t">
            <a:noAutofit/>
          </a:bodyPr>
          <a:lstStyle>
            <a:lvl1pPr>
              <a:lnSpc>
                <a:spcPct val="100000"/>
              </a:lnSpc>
              <a:defRPr sz="2400" cap="none" baseline="0"/>
            </a:lvl1pPr>
          </a:lstStyle>
          <a:p>
            <a:r>
              <a:rPr lang="en-US" dirty="0"/>
              <a:t>Title 24 pt,</a:t>
            </a:r>
            <a:br>
              <a:rPr lang="en-US" dirty="0"/>
            </a:br>
            <a:r>
              <a:rPr lang="en-US" dirty="0"/>
              <a:t>two lines max. </a:t>
            </a:r>
            <a:br>
              <a:rPr lang="en-US" dirty="0"/>
            </a:br>
            <a:endParaRPr lang="en-US" dirty="0"/>
          </a:p>
        </p:txBody>
      </p:sp>
      <p:sp>
        <p:nvSpPr>
          <p:cNvPr id="12" name="Subtitle 1"/>
          <p:cNvSpPr>
            <a:spLocks noGrp="1"/>
          </p:cNvSpPr>
          <p:nvPr>
            <p:ph type="subTitle" idx="1" hasCustomPrompt="1"/>
          </p:nvPr>
        </p:nvSpPr>
        <p:spPr>
          <a:xfrm>
            <a:off x="306000" y="3888000"/>
            <a:ext cx="6372000" cy="216000"/>
          </a:xfrm>
        </p:spPr>
        <p:txBody>
          <a:bodyPr anchor="b">
            <a:noAutofit/>
          </a:bodyPr>
          <a:lstStyle>
            <a:lvl1pPr marL="0" marR="0" indent="0" algn="l" defTabSz="685800" rtl="0" eaLnBrk="1" fontAlgn="auto" latinLnBrk="0" hangingPunct="1">
              <a:lnSpc>
                <a:spcPct val="100000"/>
              </a:lnSpc>
              <a:spcBef>
                <a:spcPts val="0"/>
              </a:spcBef>
              <a:spcAft>
                <a:spcPts val="0"/>
              </a:spcAft>
              <a:buClrTx/>
              <a:buSzTx/>
              <a:buFont typeface="Wingdings" pitchFamily="2" charset="2"/>
              <a:buNone/>
              <a:tabLst/>
              <a:defRPr/>
            </a:lvl1pPr>
          </a:lstStyle>
          <a:p>
            <a:r>
              <a:rPr lang="en-US" dirty="0"/>
              <a:t>Date: DD/MM/YYYY | Name of speaker</a:t>
            </a:r>
          </a:p>
        </p:txBody>
      </p:sp>
      <p:sp>
        <p:nvSpPr>
          <p:cNvPr id="8" name="Text Placeholder 1"/>
          <p:cNvSpPr>
            <a:spLocks noGrp="1"/>
          </p:cNvSpPr>
          <p:nvPr>
            <p:ph type="body" sz="quarter" idx="5" hasCustomPrompt="1"/>
          </p:nvPr>
        </p:nvSpPr>
        <p:spPr>
          <a:xfrm>
            <a:off x="306000" y="4320000"/>
            <a:ext cx="2556000" cy="216000"/>
          </a:xfrm>
        </p:spPr>
        <p:txBody>
          <a:bodyPr wrap="none"/>
          <a:lstStyle>
            <a:lvl1pPr marL="0" indent="0">
              <a:lnSpc>
                <a:spcPct val="100000"/>
              </a:lnSpc>
              <a:spcBef>
                <a:spcPts val="0"/>
              </a:spcBef>
              <a:spcAft>
                <a:spcPts val="0"/>
              </a:spcAft>
              <a:buClrTx/>
              <a:buSzTx/>
              <a:buFontTx/>
              <a:buNone/>
              <a:tabLst/>
              <a:defRPr>
                <a:solidFill>
                  <a:srgbClr val="00589A"/>
                </a:solidFill>
              </a:defRPr>
            </a:lvl1pPr>
          </a:lstStyle>
          <a:p>
            <a:pPr lvl="0"/>
            <a:r>
              <a:rPr lang="en-US" dirty="0"/>
              <a:t>Risk carrier name (only for PI specialty, non-insurance related business)</a:t>
            </a:r>
          </a:p>
        </p:txBody>
      </p:sp>
      <p:pic>
        <p:nvPicPr>
          <p:cNvPr id="9" name="Logo MR R 2">
            <a:extLst>
              <a:ext uri="{FF2B5EF4-FFF2-40B4-BE49-F238E27FC236}">
                <a16:creationId xmlns:a16="http://schemas.microsoft.com/office/drawing/2014/main" id="{56FE55F6-E16E-41A9-97C9-0C0C760B5670}"/>
              </a:ext>
            </a:extLst>
          </p:cNvPr>
          <p:cNvPicPr>
            <a:picLocks noChangeAspect="1"/>
          </p:cNvPicPr>
          <p:nvPr/>
        </p:nvPicPr>
        <p:blipFill>
          <a:blip r:embed="rId2"/>
          <a:stretch>
            <a:fillRect/>
          </a:stretch>
        </p:blipFill>
        <p:spPr>
          <a:xfrm>
            <a:off x="7059600" y="4148040"/>
            <a:ext cx="1620000" cy="352800"/>
          </a:xfrm>
          <a:prstGeom prst="rect">
            <a:avLst/>
          </a:prstGeom>
        </p:spPr>
      </p:pic>
      <p:sp>
        <p:nvSpPr>
          <p:cNvPr id="2" name="Source 1"/>
          <p:cNvSpPr>
            <a:spLocks noGrp="1"/>
          </p:cNvSpPr>
          <p:nvPr>
            <p:ph type="body" sz="quarter" idx="12" hasCustomPrompt="1"/>
          </p:nvPr>
        </p:nvSpPr>
        <p:spPr>
          <a:xfrm>
            <a:off x="6768000" y="4927500"/>
            <a:ext cx="2376000" cy="216000"/>
          </a:xfrm>
        </p:spPr>
        <p:txBody>
          <a:bodyPr wrap="none" tIns="72000" rIns="108000" bIns="72000" anchor="ctr"/>
          <a:lstStyle>
            <a:lvl1pPr marL="0" indent="0" algn="r">
              <a:lnSpc>
                <a:spcPct val="100000"/>
              </a:lnSpc>
              <a:spcBef>
                <a:spcPts val="0"/>
              </a:spcBef>
              <a:spcAft>
                <a:spcPts val="0"/>
              </a:spcAft>
              <a:buFontTx/>
              <a:buNone/>
              <a:defRPr sz="600">
                <a:solidFill>
                  <a:schemeClr val="bg1"/>
                </a:solidFill>
              </a:defRPr>
            </a:lvl1pPr>
          </a:lstStyle>
          <a:p>
            <a:pPr lvl="0"/>
            <a:r>
              <a:rPr lang="en-US" dirty="0"/>
              <a:t>Image: Please quote the image / source / name of  photographer</a:t>
            </a:r>
          </a:p>
        </p:txBody>
      </p:sp>
    </p:spTree>
    <p:extLst>
      <p:ext uri="{BB962C8B-B14F-4D97-AF65-F5344CB8AC3E}">
        <p14:creationId xmlns:p14="http://schemas.microsoft.com/office/powerpoint/2010/main" val="338230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sp>
        <p:nvSpPr>
          <p:cNvPr id="8" name="Slide Number Placeholder 1"/>
          <p:cNvSpPr>
            <a:spLocks noGrp="1"/>
          </p:cNvSpPr>
          <p:nvPr>
            <p:ph type="sldNum" sz="quarter" idx="11"/>
          </p:nvPr>
        </p:nvSpPr>
        <p:spPr/>
        <p:txBody>
          <a:bodyPr/>
          <a:lstStyle/>
          <a:p>
            <a:fld id="{D94909C6-CC71-4962-A18E-AF0515723D95}" type="slidenum">
              <a:rPr lang="en-US" noProof="0" smtClean="0"/>
              <a:pPr/>
              <a:t>‹#›</a:t>
            </a:fld>
            <a:endParaRPr lang="en-US" noProof="0"/>
          </a:p>
        </p:txBody>
      </p:sp>
      <p:sp>
        <p:nvSpPr>
          <p:cNvPr id="7" name="Date Placeholder 1"/>
          <p:cNvSpPr>
            <a:spLocks noGrp="1"/>
          </p:cNvSpPr>
          <p:nvPr>
            <p:ph type="dt" sz="half" idx="10"/>
          </p:nvPr>
        </p:nvSpPr>
        <p:spPr/>
        <p:txBody>
          <a:bodyPr/>
          <a:lstStyle/>
          <a:p>
            <a:fld id="{47914933-300E-48D1-B139-21272938EDC0}" type="datetime3">
              <a:rPr lang="en-US" noProof="0" smtClean="0"/>
              <a:t>4 October 2021</a:t>
            </a:fld>
            <a:endParaRPr lang="en-US" noProof="0"/>
          </a:p>
        </p:txBody>
      </p:sp>
      <p:sp>
        <p:nvSpPr>
          <p:cNvPr id="9" name="Footer Placeholder 1"/>
          <p:cNvSpPr>
            <a:spLocks noGrp="1"/>
          </p:cNvSpPr>
          <p:nvPr>
            <p:ph type="ftr" sz="quarter" idx="12"/>
          </p:nvPr>
        </p:nvSpPr>
        <p:spPr/>
        <p:txBody>
          <a:bodyPr/>
          <a:lstStyle/>
          <a:p>
            <a:r>
              <a:rPr lang="en-US" noProof="0"/>
              <a:t>To edit footer: Insert &gt; Header &amp; Footer (title of presentation and name of speaker)</a:t>
            </a:r>
          </a:p>
        </p:txBody>
      </p:sp>
      <p:sp>
        <p:nvSpPr>
          <p:cNvPr id="2" name="Title 1"/>
          <p:cNvSpPr>
            <a:spLocks noGrp="1"/>
          </p:cNvSpPr>
          <p:nvPr>
            <p:ph type="title" hasCustomPrompt="1"/>
          </p:nvPr>
        </p:nvSpPr>
        <p:spPr/>
        <p:txBody>
          <a:bodyPr/>
          <a:lstStyle>
            <a:lvl1pPr>
              <a:defRPr baseline="0"/>
            </a:lvl1pPr>
          </a:lstStyle>
          <a:p>
            <a:r>
              <a:rPr lang="en-US" dirty="0"/>
              <a:t>Title 20 pt, two lines max. for Agenda</a:t>
            </a:r>
            <a:endParaRPr lang="en-US" noProof="0" dirty="0"/>
          </a:p>
        </p:txBody>
      </p:sp>
      <p:sp>
        <p:nvSpPr>
          <p:cNvPr id="3" name="Content Placeholder 1"/>
          <p:cNvSpPr>
            <a:spLocks noGrp="1"/>
          </p:cNvSpPr>
          <p:nvPr>
            <p:ph idx="1" hasCustomPrompt="1"/>
          </p:nvPr>
        </p:nvSpPr>
        <p:spPr/>
        <p:txBody>
          <a:bodyPr/>
          <a:lstStyle>
            <a:lvl1pPr marL="450000" indent="-450000">
              <a:spcAft>
                <a:spcPts val="900"/>
              </a:spcAft>
              <a:buClr>
                <a:schemeClr val="accent1"/>
              </a:buClr>
              <a:buSzPct val="145000"/>
              <a:buAutoNum type="arabicPeriod"/>
              <a:defRPr/>
            </a:lvl1pPr>
            <a:lvl2pPr marL="720000">
              <a:defRPr/>
            </a:lvl2pPr>
            <a:lvl3pPr marL="936000">
              <a:defRPr/>
            </a:lvl3pPr>
            <a:lvl4pPr marL="1152000">
              <a:defRPr/>
            </a:lvl4pPr>
            <a:lvl5pPr marL="1368000">
              <a:defRPr/>
            </a:lvl5pPr>
            <a:lvl6pPr marL="1584000">
              <a:defRPr/>
            </a:lvl6pPr>
            <a:lvl7pPr marL="1800000">
              <a:defRPr/>
            </a:lvl7pPr>
            <a:lvl8pPr marL="2016000">
              <a:defRPr baseline="0"/>
            </a:lvl8pPr>
            <a:lvl9pPr marL="2232000">
              <a:defRPr baseline="0"/>
            </a:lvl9pPr>
          </a:lstStyle>
          <a:p>
            <a:pPr lvl="0"/>
            <a:r>
              <a:rPr lang="en-US" dirty="0"/>
              <a:t>To </a:t>
            </a:r>
            <a:r>
              <a:rPr lang="en-US" dirty="0" err="1"/>
              <a:t>customise</a:t>
            </a:r>
            <a:r>
              <a:rPr lang="en-US" dirty="0"/>
              <a:t> the points hierarchy, use Start &gt; Paragraph &gt; Decrease/Increase List Level. Alternatively, insert table, chart, SmartArt graphic, picture or online graphic.</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102043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and bulleted list">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DF1EB2-CAE4-4F0B-B9A1-26EC8350D563}" type="datetime3">
              <a:rPr lang="en-US" noProof="0" smtClean="0"/>
              <a:t>4 October 2021</a:t>
            </a:fld>
            <a:endParaRPr lang="en-US" noProof="0"/>
          </a:p>
        </p:txBody>
      </p:sp>
      <p:sp>
        <p:nvSpPr>
          <p:cNvPr id="8" name="Slide Number Placeholder 1"/>
          <p:cNvSpPr>
            <a:spLocks noGrp="1"/>
          </p:cNvSpPr>
          <p:nvPr>
            <p:ph type="sldNum" sz="quarter" idx="11"/>
          </p:nvPr>
        </p:nvSpPr>
        <p:spPr/>
        <p:txBody>
          <a:bodyPr/>
          <a:lstStyle/>
          <a:p>
            <a:fld id="{D94909C6-CC71-4962-A18E-AF0515723D95}" type="slidenum">
              <a:rPr lang="en-US" noProof="0" smtClean="0"/>
              <a:pPr/>
              <a:t>‹#›</a:t>
            </a:fld>
            <a:endParaRPr lang="en-US" noProof="0"/>
          </a:p>
        </p:txBody>
      </p:sp>
      <p:sp>
        <p:nvSpPr>
          <p:cNvPr id="9" name="Footer Placeholder 1"/>
          <p:cNvSpPr>
            <a:spLocks noGrp="1"/>
          </p:cNvSpPr>
          <p:nvPr>
            <p:ph type="ftr" sz="quarter" idx="12"/>
          </p:nvPr>
        </p:nvSpPr>
        <p:spPr/>
        <p:txBody>
          <a:bodyPr/>
          <a:lstStyle/>
          <a:p>
            <a:r>
              <a:rPr lang="en-US" noProof="0"/>
              <a:t>To edit footer: Insert &gt; Header &amp; Footer (title of presentation and name of speaker)</a:t>
            </a:r>
          </a:p>
        </p:txBody>
      </p:sp>
      <p:sp>
        <p:nvSpPr>
          <p:cNvPr id="2" name="Title 1"/>
          <p:cNvSpPr>
            <a:spLocks noGrp="1"/>
          </p:cNvSpPr>
          <p:nvPr>
            <p:ph type="title" hasCustomPrompt="1"/>
          </p:nvPr>
        </p:nvSpPr>
        <p:spPr/>
        <p:txBody>
          <a:bodyPr/>
          <a:lstStyle/>
          <a:p>
            <a:r>
              <a:rPr lang="en-US" dirty="0"/>
              <a:t>Title 20 pt, two lines max. and bulleted list</a:t>
            </a:r>
            <a:endParaRPr lang="en-US" noProof="0" dirty="0"/>
          </a:p>
        </p:txBody>
      </p:sp>
      <p:sp>
        <p:nvSpPr>
          <p:cNvPr id="3" name="Content Placeholder 1"/>
          <p:cNvSpPr>
            <a:spLocks noGrp="1"/>
          </p:cNvSpPr>
          <p:nvPr>
            <p:ph idx="1" hasCustomPrompt="1"/>
          </p:nvPr>
        </p:nvSpPr>
        <p:spPr/>
        <p:txBody>
          <a:bodyPr/>
          <a:lstStyle>
            <a:lvl1pPr>
              <a:defRPr/>
            </a:lvl1pPr>
          </a:lstStyle>
          <a:p>
            <a:pPr lvl="0"/>
            <a:r>
              <a:rPr lang="en-US" dirty="0"/>
              <a:t>To customise the points hierarchy, use Start &gt; Paragraph &gt; Decrease/Increase List Level. Alternatively, insert table, chart, SmartArt graphic, picture or online graphic.</a:t>
            </a:r>
            <a:br>
              <a:rPr lang="en-US" dirty="0"/>
            </a:br>
            <a:r>
              <a:rPr lang="en-US" dirty="0"/>
              <a:t>Formatting charts: You can use all Monochromatic colors and Colorful Palette 1.                                Please use only Style 1, 2, 6 or 11.</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154291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numbering">
    <p:spTree>
      <p:nvGrpSpPr>
        <p:cNvPr id="1" name=""/>
        <p:cNvGrpSpPr/>
        <p:nvPr/>
      </p:nvGrpSpPr>
      <p:grpSpPr>
        <a:xfrm>
          <a:off x="0" y="0"/>
          <a:ext cx="0" cy="0"/>
          <a:chOff x="0" y="0"/>
          <a:chExt cx="0" cy="0"/>
        </a:xfrm>
      </p:grpSpPr>
      <p:sp>
        <p:nvSpPr>
          <p:cNvPr id="8" name="Slide Number Placeholder 1"/>
          <p:cNvSpPr>
            <a:spLocks noGrp="1"/>
          </p:cNvSpPr>
          <p:nvPr>
            <p:ph type="sldNum" sz="quarter" idx="11"/>
          </p:nvPr>
        </p:nvSpPr>
        <p:spPr/>
        <p:txBody>
          <a:bodyPr/>
          <a:lstStyle/>
          <a:p>
            <a:fld id="{D94909C6-CC71-4962-A18E-AF0515723D95}" type="slidenum">
              <a:rPr lang="en-US" noProof="0" smtClean="0"/>
              <a:pPr/>
              <a:t>‹#›</a:t>
            </a:fld>
            <a:endParaRPr lang="en-US" noProof="0"/>
          </a:p>
        </p:txBody>
      </p:sp>
      <p:sp>
        <p:nvSpPr>
          <p:cNvPr id="7" name="Date Placeholder 1"/>
          <p:cNvSpPr>
            <a:spLocks noGrp="1"/>
          </p:cNvSpPr>
          <p:nvPr>
            <p:ph type="dt" sz="half" idx="10"/>
          </p:nvPr>
        </p:nvSpPr>
        <p:spPr/>
        <p:txBody>
          <a:bodyPr/>
          <a:lstStyle/>
          <a:p>
            <a:fld id="{75146F96-7FC9-45E7-B8C8-0F3D44E37A0B}" type="datetime3">
              <a:rPr lang="en-US" noProof="0" smtClean="0"/>
              <a:t>4 October 2021</a:t>
            </a:fld>
            <a:endParaRPr lang="en-US" noProof="0"/>
          </a:p>
        </p:txBody>
      </p:sp>
      <p:sp>
        <p:nvSpPr>
          <p:cNvPr id="9" name="Footer Placeholder 1"/>
          <p:cNvSpPr>
            <a:spLocks noGrp="1"/>
          </p:cNvSpPr>
          <p:nvPr>
            <p:ph type="ftr" sz="quarter" idx="12"/>
          </p:nvPr>
        </p:nvSpPr>
        <p:spPr/>
        <p:txBody>
          <a:bodyPr/>
          <a:lstStyle/>
          <a:p>
            <a:r>
              <a:rPr lang="en-US" noProof="0"/>
              <a:t>To edit footer: Insert &gt; Header &amp; Footer (title of presentation and name of speaker)</a:t>
            </a:r>
          </a:p>
        </p:txBody>
      </p:sp>
      <p:sp>
        <p:nvSpPr>
          <p:cNvPr id="2" name="Title 1"/>
          <p:cNvSpPr>
            <a:spLocks noGrp="1"/>
          </p:cNvSpPr>
          <p:nvPr>
            <p:ph type="title" hasCustomPrompt="1"/>
          </p:nvPr>
        </p:nvSpPr>
        <p:spPr/>
        <p:txBody>
          <a:bodyPr/>
          <a:lstStyle>
            <a:lvl1pPr>
              <a:defRPr/>
            </a:lvl1pPr>
          </a:lstStyle>
          <a:p>
            <a:r>
              <a:rPr lang="en-US" dirty="0"/>
              <a:t>Title 20 pt, two lines max. and numbering</a:t>
            </a:r>
            <a:endParaRPr lang="en-US" noProof="0" dirty="0"/>
          </a:p>
        </p:txBody>
      </p:sp>
      <p:sp>
        <p:nvSpPr>
          <p:cNvPr id="3" name="Content Placeholder 1"/>
          <p:cNvSpPr>
            <a:spLocks noGrp="1"/>
          </p:cNvSpPr>
          <p:nvPr>
            <p:ph idx="1" hasCustomPrompt="1"/>
          </p:nvPr>
        </p:nvSpPr>
        <p:spPr/>
        <p:txBody>
          <a:bodyPr/>
          <a:lstStyle>
            <a:lvl1pPr>
              <a:buAutoNum type="arabicPeriod"/>
              <a:defRPr/>
            </a:lvl1pPr>
          </a:lstStyle>
          <a:p>
            <a:pPr lvl="0"/>
            <a:r>
              <a:rPr lang="en-US" dirty="0"/>
              <a:t>To customise the points hierarchy, use Start &gt; Paragraph &gt; Decrease/Increase List Level. Alternatively, insert table, chart, SmartArt graphic, picture or online graphic.</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24208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Title and Tex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0" indent="0">
              <a:buNone/>
              <a:defRPr/>
            </a:lvl1pPr>
            <a:lvl2pPr marL="270000" indent="0">
              <a:buNone/>
            </a:lvl2pPr>
            <a:lvl3pPr marL="540000" indent="0">
              <a:buNone/>
            </a:lvl3pPr>
            <a:lvl4pPr marL="810000" indent="0">
              <a:buNone/>
            </a:lvl4pPr>
            <a:lvl5pPr marL="1080000" indent="0">
              <a:buNone/>
            </a:lvl5pPr>
            <a:lvl6pPr marL="1350000" indent="0">
              <a:buNone/>
            </a:lvl6pPr>
            <a:lvl7pPr marL="1620000" indent="0">
              <a:buNone/>
            </a:lvl7pPr>
            <a:lvl8pPr marL="1890000" indent="0">
              <a:buNone/>
            </a:lvl8pPr>
            <a:lvl9pPr marL="2160000" indent="0">
              <a:buNone/>
            </a:lvl9pPr>
          </a:lstStyle>
          <a:p>
            <a:pPr lvl="0"/>
            <a:r>
              <a:rPr lang="en-US" dirty="0"/>
              <a:t>To customise the points hierarchy, use Start &gt; Paragraph &gt; Decrease/Increase List Level. Alternatively, insert table, chart, SmartArt graphic, picture or online graphic.</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Title 1"/>
          <p:cNvSpPr>
            <a:spLocks noGrp="1"/>
          </p:cNvSpPr>
          <p:nvPr>
            <p:ph type="title" hasCustomPrompt="1"/>
          </p:nvPr>
        </p:nvSpPr>
        <p:spPr/>
        <p:txBody>
          <a:bodyPr/>
          <a:lstStyle/>
          <a:p>
            <a:r>
              <a:rPr lang="en-US" dirty="0"/>
              <a:t>Title 20 pt, two lines max. and text</a:t>
            </a:r>
            <a:endParaRPr lang="en-US" noProof="0" dirty="0"/>
          </a:p>
        </p:txBody>
      </p:sp>
      <p:sp>
        <p:nvSpPr>
          <p:cNvPr id="7" name="Datumsplatzhalter 6"/>
          <p:cNvSpPr>
            <a:spLocks noGrp="1"/>
          </p:cNvSpPr>
          <p:nvPr>
            <p:ph type="dt" sz="half" idx="10"/>
          </p:nvPr>
        </p:nvSpPr>
        <p:spPr/>
        <p:txBody>
          <a:bodyPr/>
          <a:lstStyle/>
          <a:p>
            <a:fld id="{670FD713-ED4A-4592-9380-11C36EBB2F4D}" type="datetime3">
              <a:rPr lang="en-US" noProof="0" smtClean="0"/>
              <a:t>4 October 2021</a:t>
            </a:fld>
            <a:endParaRPr lang="en-US" noProof="0"/>
          </a:p>
        </p:txBody>
      </p:sp>
      <p:sp>
        <p:nvSpPr>
          <p:cNvPr id="8" name="Foliennummernplatzhalter 7"/>
          <p:cNvSpPr>
            <a:spLocks noGrp="1"/>
          </p:cNvSpPr>
          <p:nvPr>
            <p:ph type="sldNum" sz="quarter" idx="11"/>
          </p:nvPr>
        </p:nvSpPr>
        <p:spPr/>
        <p:txBody>
          <a:bodyPr/>
          <a:lstStyle/>
          <a:p>
            <a:fld id="{D94909C6-CC71-4962-A18E-AF0515723D95}" type="slidenum">
              <a:rPr lang="en-US" noProof="0" smtClean="0"/>
              <a:pPr/>
              <a:t>‹#›</a:t>
            </a:fld>
            <a:endParaRPr lang="en-US" noProof="0"/>
          </a:p>
        </p:txBody>
      </p:sp>
      <p:sp>
        <p:nvSpPr>
          <p:cNvPr id="9" name="Fußzeilenplatzhalter 8"/>
          <p:cNvSpPr>
            <a:spLocks noGrp="1"/>
          </p:cNvSpPr>
          <p:nvPr>
            <p:ph type="ftr" sz="quarter" idx="12"/>
          </p:nvPr>
        </p:nvSpPr>
        <p:spPr/>
        <p:txBody>
          <a:bodyPr/>
          <a:lstStyle/>
          <a:p>
            <a:r>
              <a:rPr lang="en-US" noProof="0"/>
              <a:t>To edit footer: Insert &gt; Header &amp; Footer (title of presentation and name of speaker)</a:t>
            </a:r>
          </a:p>
        </p:txBody>
      </p:sp>
    </p:spTree>
    <p:extLst>
      <p:ext uri="{BB962C8B-B14F-4D97-AF65-F5344CB8AC3E}">
        <p14:creationId xmlns:p14="http://schemas.microsoft.com/office/powerpoint/2010/main" val="330388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heading and content">
    <p:spTree>
      <p:nvGrpSpPr>
        <p:cNvPr id="1" name=""/>
        <p:cNvGrpSpPr/>
        <p:nvPr/>
      </p:nvGrpSpPr>
      <p:grpSpPr>
        <a:xfrm>
          <a:off x="0" y="0"/>
          <a:ext cx="0" cy="0"/>
          <a:chOff x="0" y="0"/>
          <a:chExt cx="0" cy="0"/>
        </a:xfrm>
      </p:grpSpPr>
      <p:sp>
        <p:nvSpPr>
          <p:cNvPr id="13" name="Slide Number Placeholder 1"/>
          <p:cNvSpPr>
            <a:spLocks noGrp="1"/>
          </p:cNvSpPr>
          <p:nvPr>
            <p:ph type="sldNum" sz="quarter" idx="11"/>
          </p:nvPr>
        </p:nvSpPr>
        <p:spPr/>
        <p:txBody>
          <a:bodyPr/>
          <a:lstStyle/>
          <a:p>
            <a:fld id="{D56DB8AA-803C-49D2-90AA-1140CE72DCD7}" type="slidenum">
              <a:rPr lang="en-US" smtClean="0"/>
              <a:pPr/>
              <a:t>‹#›</a:t>
            </a:fld>
            <a:endParaRPr lang="en-US" dirty="0"/>
          </a:p>
        </p:txBody>
      </p:sp>
      <p:sp>
        <p:nvSpPr>
          <p:cNvPr id="11" name="Date Placeholder 1"/>
          <p:cNvSpPr>
            <a:spLocks noGrp="1"/>
          </p:cNvSpPr>
          <p:nvPr>
            <p:ph type="dt" sz="half" idx="10"/>
          </p:nvPr>
        </p:nvSpPr>
        <p:spPr/>
        <p:txBody>
          <a:bodyPr/>
          <a:lstStyle/>
          <a:p>
            <a:fld id="{3A7A8362-84D6-408C-A30B-00F2EFB2CF90}" type="datetime3">
              <a:rPr lang="en-US" smtClean="0"/>
              <a:t>4 October 2021</a:t>
            </a:fld>
            <a:endParaRPr lang="en-US" dirty="0"/>
          </a:p>
        </p:txBody>
      </p:sp>
      <p:sp>
        <p:nvSpPr>
          <p:cNvPr id="14" name="Footer Placeholder 1"/>
          <p:cNvSpPr>
            <a:spLocks noGrp="1"/>
          </p:cNvSpPr>
          <p:nvPr>
            <p:ph type="ftr" sz="quarter" idx="12"/>
          </p:nvPr>
        </p:nvSpPr>
        <p:spPr/>
        <p:txBody>
          <a:bodyPr/>
          <a:lstStyle/>
          <a:p>
            <a:r>
              <a:rPr lang="en-US"/>
              <a:t>To edit footer: Insert &gt; Header &amp; Footer (title of presentation and name of speaker)</a:t>
            </a:r>
            <a:endParaRPr lang="en-US" dirty="0"/>
          </a:p>
        </p:txBody>
      </p:sp>
      <p:sp>
        <p:nvSpPr>
          <p:cNvPr id="16" name="Titel 1"/>
          <p:cNvSpPr>
            <a:spLocks noGrp="1"/>
          </p:cNvSpPr>
          <p:nvPr>
            <p:ph type="title" hasCustomPrompt="1"/>
          </p:nvPr>
        </p:nvSpPr>
        <p:spPr/>
        <p:txBody>
          <a:bodyPr/>
          <a:lstStyle/>
          <a:p>
            <a:r>
              <a:rPr lang="en-US" dirty="0"/>
              <a:t>Title 20 pt, two lines max. and chart</a:t>
            </a:r>
          </a:p>
        </p:txBody>
      </p:sp>
      <p:sp>
        <p:nvSpPr>
          <p:cNvPr id="18" name="Content Placeholder 1"/>
          <p:cNvSpPr>
            <a:spLocks noGrp="1"/>
          </p:cNvSpPr>
          <p:nvPr>
            <p:ph sz="quarter" idx="13" hasCustomPrompt="1"/>
          </p:nvPr>
        </p:nvSpPr>
        <p:spPr>
          <a:xfrm>
            <a:off x="306000" y="1512000"/>
            <a:ext cx="8532000" cy="3240000"/>
          </a:xfrm>
          <a:noFill/>
        </p:spPr>
        <p:txBody>
          <a:bodyPr/>
          <a:lstStyle>
            <a:lvl1pPr marL="0" marR="0" indent="0" algn="l" defTabSz="270000" rtl="0" eaLnBrk="1" fontAlgn="auto" latinLnBrk="0" hangingPunct="1">
              <a:lnSpc>
                <a:spcPct val="110000"/>
              </a:lnSpc>
              <a:spcBef>
                <a:spcPts val="0"/>
              </a:spcBef>
              <a:spcAft>
                <a:spcPts val="600"/>
              </a:spcAft>
              <a:buClrTx/>
              <a:buSzTx/>
              <a:buFont typeface="Wingdings" pitchFamily="2" charset="2"/>
              <a:buNone/>
              <a:tabLst/>
              <a:defRPr/>
            </a:lvl1pPr>
          </a:lstStyle>
          <a:p>
            <a:pPr marL="216000" marR="0" lvl="0" indent="-216000" algn="l" defTabSz="270000" rtl="0" eaLnBrk="1" fontAlgn="auto" latinLnBrk="0" hangingPunct="1">
              <a:lnSpc>
                <a:spcPct val="110000"/>
              </a:lnSpc>
              <a:spcBef>
                <a:spcPts val="0"/>
              </a:spcBef>
              <a:spcAft>
                <a:spcPts val="600"/>
              </a:spcAft>
              <a:buClrTx/>
              <a:buSzTx/>
              <a:buFont typeface="Wingdings" pitchFamily="2" charset="2"/>
              <a:buChar char="§"/>
              <a:tabLst/>
              <a:defRPr/>
            </a:pPr>
            <a:r>
              <a:rPr lang="en-US" dirty="0"/>
              <a:t>To customise the points hierarchy, use Start &gt; Paragraph &gt; Decrease/Increase List Level. Alternatively, insert table, chart, SmartArt graphic, picture or online graphic. To insert a chart, click on the icon in the middle.</a:t>
            </a:r>
            <a:br>
              <a:rPr lang="en-US" dirty="0"/>
            </a:br>
            <a:r>
              <a:rPr lang="en-US" dirty="0"/>
              <a:t>Formatting charts: You can use all Monochromatic colors and Colorful Palette 1.                                      Please use only Style 1, 2, 6 or 11. </a:t>
            </a:r>
          </a:p>
        </p:txBody>
      </p:sp>
      <p:sp>
        <p:nvSpPr>
          <p:cNvPr id="8" name="Heading Placeholder 1"/>
          <p:cNvSpPr>
            <a:spLocks noGrp="1"/>
          </p:cNvSpPr>
          <p:nvPr>
            <p:ph type="body" idx="1" hasCustomPrompt="1"/>
          </p:nvPr>
        </p:nvSpPr>
        <p:spPr>
          <a:xfrm>
            <a:off x="306000" y="1080000"/>
            <a:ext cx="8532000" cy="252000"/>
          </a:xfrm>
          <a:noFill/>
        </p:spPr>
        <p:txBody>
          <a:bodyPr wrap="square" lIns="0" tIns="0" rIns="0" bIns="0" anchor="t"/>
          <a:lstStyle>
            <a:lvl1pPr marL="0" indent="0">
              <a:lnSpc>
                <a:spcPct val="100000"/>
              </a:lnSpc>
              <a:spcAft>
                <a:spcPts val="0"/>
              </a:spcAft>
              <a:buFontTx/>
              <a:buNone/>
              <a:defRPr sz="1600">
                <a:solidFill>
                  <a:schemeClr val="accent1"/>
                </a:solidFill>
              </a:defRPr>
            </a:lvl1pPr>
          </a:lstStyle>
          <a:p>
            <a:pPr lvl="0"/>
            <a:r>
              <a:rPr lang="en-US" dirty="0"/>
              <a:t>Heading 16 pt, single line</a:t>
            </a:r>
          </a:p>
        </p:txBody>
      </p:sp>
    </p:spTree>
    <p:extLst>
      <p:ext uri="{BB962C8B-B14F-4D97-AF65-F5344CB8AC3E}">
        <p14:creationId xmlns:p14="http://schemas.microsoft.com/office/powerpoint/2010/main" val="106045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52">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8" name="Logo MR R 1">
            <a:extLst>
              <a:ext uri="{FF2B5EF4-FFF2-40B4-BE49-F238E27FC236}">
                <a16:creationId xmlns:a16="http://schemas.microsoft.com/office/drawing/2014/main" id="{B2387A54-E0B6-41BF-A1EF-B7DC894B8BF0}"/>
              </a:ext>
            </a:extLst>
          </p:cNvPr>
          <p:cNvPicPr preferRelativeResize="0">
            <a:picLocks/>
          </p:cNvPicPr>
          <p:nvPr/>
        </p:nvPicPr>
        <p:blipFill>
          <a:blip r:embed="rId28"/>
          <a:stretch>
            <a:fillRect/>
          </a:stretch>
        </p:blipFill>
        <p:spPr>
          <a:xfrm>
            <a:off x="7529295" y="303118"/>
            <a:ext cx="1404000" cy="306000"/>
          </a:xfrm>
          <a:prstGeom prst="rect">
            <a:avLst/>
          </a:prstGeom>
        </p:spPr>
      </p:pic>
      <p:sp>
        <p:nvSpPr>
          <p:cNvPr id="2" name="Slide Number Placeholder 1"/>
          <p:cNvSpPr>
            <a:spLocks noGrp="1"/>
          </p:cNvSpPr>
          <p:nvPr>
            <p:ph type="sldNum" sz="quarter" idx="4"/>
          </p:nvPr>
        </p:nvSpPr>
        <p:spPr>
          <a:xfrm>
            <a:off x="8478000" y="4896000"/>
            <a:ext cx="360000" cy="180000"/>
          </a:xfrm>
          <a:prstGeom prst="rect">
            <a:avLst/>
          </a:prstGeom>
        </p:spPr>
        <p:txBody>
          <a:bodyPr vert="horz" lIns="0" tIns="0" rIns="0" bIns="0" rtlCol="0" anchor="ctr"/>
          <a:lstStyle>
            <a:lvl1pPr algn="r">
              <a:defRPr sz="600" b="1">
                <a:solidFill>
                  <a:schemeClr val="tx2"/>
                </a:solidFill>
              </a:defRPr>
            </a:lvl1pPr>
          </a:lstStyle>
          <a:p>
            <a:fld id="{D56DB8AA-803C-49D2-90AA-1140CE72DCD7}" type="slidenum">
              <a:rPr lang="en-US" smtClean="0"/>
              <a:pPr/>
              <a:t>‹#›</a:t>
            </a:fld>
            <a:endParaRPr lang="en-US" dirty="0"/>
          </a:p>
        </p:txBody>
      </p:sp>
      <p:sp>
        <p:nvSpPr>
          <p:cNvPr id="3" name="Date Placeholder 1"/>
          <p:cNvSpPr>
            <a:spLocks noGrp="1"/>
          </p:cNvSpPr>
          <p:nvPr>
            <p:ph type="dt" sz="half" idx="2"/>
          </p:nvPr>
        </p:nvSpPr>
        <p:spPr>
          <a:xfrm>
            <a:off x="7632000" y="4896000"/>
            <a:ext cx="828000" cy="180000"/>
          </a:xfrm>
          <a:prstGeom prst="rect">
            <a:avLst/>
          </a:prstGeom>
        </p:spPr>
        <p:txBody>
          <a:bodyPr vert="horz" wrap="none" lIns="0" tIns="0" rIns="0" bIns="0" rtlCol="0" anchor="ctr"/>
          <a:lstStyle>
            <a:lvl1pPr algn="r">
              <a:defRPr sz="600">
                <a:solidFill>
                  <a:schemeClr val="tx2"/>
                </a:solidFill>
              </a:defRPr>
            </a:lvl1pPr>
          </a:lstStyle>
          <a:p>
            <a:fld id="{0C7A5C42-2F43-44E7-A3DD-0A981C5D00E6}" type="datetime3">
              <a:rPr lang="en-US" smtClean="0"/>
              <a:t>4 October 2021</a:t>
            </a:fld>
            <a:endParaRPr lang="en-US" dirty="0"/>
          </a:p>
        </p:txBody>
      </p:sp>
      <p:sp>
        <p:nvSpPr>
          <p:cNvPr id="4" name="Footer Placeholder 1"/>
          <p:cNvSpPr>
            <a:spLocks noGrp="1"/>
          </p:cNvSpPr>
          <p:nvPr>
            <p:ph type="ftr" sz="quarter" idx="3"/>
          </p:nvPr>
        </p:nvSpPr>
        <p:spPr>
          <a:xfrm>
            <a:off x="3918000" y="4896000"/>
            <a:ext cx="3600000" cy="180000"/>
          </a:xfrm>
          <a:prstGeom prst="rect">
            <a:avLst/>
          </a:prstGeom>
        </p:spPr>
        <p:txBody>
          <a:bodyPr vert="horz" lIns="0" tIns="0" rIns="0" bIns="0" rtlCol="0" anchor="ctr"/>
          <a:lstStyle>
            <a:lvl1pPr algn="r">
              <a:defRPr sz="600">
                <a:solidFill>
                  <a:schemeClr val="tx2"/>
                </a:solidFill>
              </a:defRPr>
            </a:lvl1pPr>
          </a:lstStyle>
          <a:p>
            <a:r>
              <a:rPr lang="en-US"/>
              <a:t>To edit footer: Insert &gt; Header &amp; Footer (title of presentation and name of speaker)</a:t>
            </a:r>
            <a:endParaRPr lang="en-US" dirty="0"/>
          </a:p>
        </p:txBody>
      </p:sp>
      <p:sp>
        <p:nvSpPr>
          <p:cNvPr id="5" name="Titel 1"/>
          <p:cNvSpPr>
            <a:spLocks noGrp="1"/>
          </p:cNvSpPr>
          <p:nvPr>
            <p:ph type="title"/>
          </p:nvPr>
        </p:nvSpPr>
        <p:spPr>
          <a:xfrm>
            <a:off x="306000" y="360000"/>
            <a:ext cx="6768000" cy="612000"/>
          </a:xfrm>
          <a:prstGeom prst="rect">
            <a:avLst/>
          </a:prstGeom>
        </p:spPr>
        <p:txBody>
          <a:bodyPr vert="horz" lIns="0" tIns="0" rIns="0" bIns="0" rtlCol="0" anchor="t" anchorCtr="0">
            <a:noAutofit/>
          </a:bodyPr>
          <a:lstStyle/>
          <a:p>
            <a:r>
              <a:rPr lang="en-US" noProof="0" dirty="0"/>
              <a:t>Title 20 pt,</a:t>
            </a:r>
            <a:br>
              <a:rPr lang="en-US" noProof="0" dirty="0"/>
            </a:br>
            <a:r>
              <a:rPr lang="en-US" noProof="0" dirty="0"/>
              <a:t>two lines max.</a:t>
            </a:r>
          </a:p>
        </p:txBody>
      </p:sp>
      <p:sp>
        <p:nvSpPr>
          <p:cNvPr id="6" name="Content Placeholder 1"/>
          <p:cNvSpPr>
            <a:spLocks noGrp="1"/>
          </p:cNvSpPr>
          <p:nvPr>
            <p:ph type="body" idx="1"/>
          </p:nvPr>
        </p:nvSpPr>
        <p:spPr>
          <a:xfrm>
            <a:off x="306000" y="1080000"/>
            <a:ext cx="8532000" cy="3672000"/>
          </a:xfrm>
          <a:prstGeom prst="rect">
            <a:avLst/>
          </a:prstGeom>
        </p:spPr>
        <p:txBody>
          <a:bodyPr vert="horz" lIns="0" tIns="0" rIns="0" bIns="0" rtlCol="0">
            <a:noAutofit/>
          </a:bodyPr>
          <a:lstStyle/>
          <a:p>
            <a:pPr lvl="0"/>
            <a:r>
              <a:rPr lang="en-US" dirty="0"/>
              <a:t>To customise the points hierarchy, use Start &gt; Paragraph &gt; Decrease/Increase List Level. Alternatively, insert table, chart, SmartArt graphic, picture or online graphic.</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532236003"/>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 id="2147483839" r:id="rId18"/>
    <p:sldLayoutId id="2147483840" r:id="rId19"/>
    <p:sldLayoutId id="2147483841" r:id="rId20"/>
    <p:sldLayoutId id="2147483842" r:id="rId21"/>
    <p:sldLayoutId id="2147483843" r:id="rId22"/>
    <p:sldLayoutId id="2147483844" r:id="rId23"/>
    <p:sldLayoutId id="2147483845" r:id="rId24"/>
    <p:sldLayoutId id="2147483846" r:id="rId25"/>
    <p:sldLayoutId id="2147483847"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270000" rtl="0" eaLnBrk="1" latinLnBrk="0" hangingPunct="1">
        <a:spcBef>
          <a:spcPct val="0"/>
        </a:spcBef>
        <a:buNone/>
        <a:defRPr sz="2000" kern="1200">
          <a:solidFill>
            <a:schemeClr val="tx2"/>
          </a:solidFill>
          <a:latin typeface="+mj-lt"/>
          <a:ea typeface="+mj-ea"/>
          <a:cs typeface="+mj-cs"/>
        </a:defRPr>
      </a:lvl1pPr>
    </p:titleStyle>
    <p:bodyStyle>
      <a:lvl1pPr marL="216000" indent="-216000" algn="l" defTabSz="270000" rtl="0" eaLnBrk="1" latinLnBrk="0" hangingPunct="1">
        <a:lnSpc>
          <a:spcPct val="110000"/>
        </a:lnSpc>
        <a:spcBef>
          <a:spcPts val="0"/>
        </a:spcBef>
        <a:spcAft>
          <a:spcPts val="600"/>
        </a:spcAft>
        <a:buFont typeface="Wingdings" pitchFamily="2" charset="2"/>
        <a:buChar char="§"/>
        <a:defRPr sz="1400" kern="1200">
          <a:solidFill>
            <a:schemeClr val="tx2"/>
          </a:solidFill>
          <a:latin typeface="+mn-lt"/>
          <a:ea typeface="+mn-ea"/>
          <a:cs typeface="+mn-cs"/>
        </a:defRPr>
      </a:lvl1pPr>
      <a:lvl2pPr marL="432000" indent="-216000" algn="l" defTabSz="270000" rtl="0" eaLnBrk="1" latinLnBrk="0" hangingPunct="1">
        <a:lnSpc>
          <a:spcPct val="110000"/>
        </a:lnSpc>
        <a:spcBef>
          <a:spcPts val="0"/>
        </a:spcBef>
        <a:spcAft>
          <a:spcPts val="600"/>
        </a:spcAft>
        <a:buFont typeface="Wingdings" pitchFamily="2" charset="2"/>
        <a:buChar char="§"/>
        <a:defRPr sz="1400" kern="1200">
          <a:solidFill>
            <a:schemeClr val="tx2"/>
          </a:solidFill>
          <a:latin typeface="+mn-lt"/>
          <a:ea typeface="+mn-ea"/>
          <a:cs typeface="+mn-cs"/>
        </a:defRPr>
      </a:lvl2pPr>
      <a:lvl3pPr marL="648000" indent="-216000" algn="l" defTabSz="270000" rtl="0" eaLnBrk="1" latinLnBrk="0" hangingPunct="1">
        <a:lnSpc>
          <a:spcPct val="110000"/>
        </a:lnSpc>
        <a:spcBef>
          <a:spcPts val="0"/>
        </a:spcBef>
        <a:spcAft>
          <a:spcPts val="600"/>
        </a:spcAft>
        <a:buFont typeface="Wingdings" pitchFamily="2" charset="2"/>
        <a:buChar char="§"/>
        <a:defRPr sz="1400" kern="1200">
          <a:solidFill>
            <a:schemeClr val="tx2"/>
          </a:solidFill>
          <a:latin typeface="+mn-lt"/>
          <a:ea typeface="+mn-ea"/>
          <a:cs typeface="+mn-cs"/>
        </a:defRPr>
      </a:lvl3pPr>
      <a:lvl4pPr marL="864000" indent="-216000" algn="l" defTabSz="270000" rtl="0" eaLnBrk="1" latinLnBrk="0" hangingPunct="1">
        <a:lnSpc>
          <a:spcPct val="110000"/>
        </a:lnSpc>
        <a:spcBef>
          <a:spcPts val="0"/>
        </a:spcBef>
        <a:spcAft>
          <a:spcPts val="600"/>
        </a:spcAft>
        <a:buFont typeface="Wingdings" pitchFamily="2" charset="2"/>
        <a:buChar char="§"/>
        <a:defRPr sz="1400" kern="1200">
          <a:solidFill>
            <a:schemeClr val="tx2"/>
          </a:solidFill>
          <a:latin typeface="+mn-lt"/>
          <a:ea typeface="+mn-ea"/>
          <a:cs typeface="+mn-cs"/>
        </a:defRPr>
      </a:lvl4pPr>
      <a:lvl5pPr marL="1080000" indent="-216000" algn="l" defTabSz="270000" rtl="0" eaLnBrk="1" latinLnBrk="0" hangingPunct="1">
        <a:lnSpc>
          <a:spcPct val="110000"/>
        </a:lnSpc>
        <a:spcBef>
          <a:spcPts val="0"/>
        </a:spcBef>
        <a:spcAft>
          <a:spcPts val="600"/>
        </a:spcAft>
        <a:buFont typeface="Wingdings" pitchFamily="2" charset="2"/>
        <a:buChar char="§"/>
        <a:defRPr sz="1400" kern="1200">
          <a:solidFill>
            <a:schemeClr val="tx2"/>
          </a:solidFill>
          <a:latin typeface="+mn-lt"/>
          <a:ea typeface="+mn-ea"/>
          <a:cs typeface="+mn-cs"/>
        </a:defRPr>
      </a:lvl5pPr>
      <a:lvl6pPr marL="1296000" indent="-216000" algn="l" defTabSz="270000" rtl="0" eaLnBrk="1" latinLnBrk="0" hangingPunct="1">
        <a:lnSpc>
          <a:spcPct val="110000"/>
        </a:lnSpc>
        <a:spcBef>
          <a:spcPts val="0"/>
        </a:spcBef>
        <a:spcAft>
          <a:spcPts val="600"/>
        </a:spcAft>
        <a:buFont typeface="Wingdings" pitchFamily="2" charset="2"/>
        <a:buChar char="§"/>
        <a:defRPr sz="1400" kern="1200">
          <a:solidFill>
            <a:schemeClr val="tx2"/>
          </a:solidFill>
          <a:latin typeface="+mn-lt"/>
          <a:ea typeface="+mn-ea"/>
          <a:cs typeface="+mn-cs"/>
        </a:defRPr>
      </a:lvl6pPr>
      <a:lvl7pPr marL="1512000" indent="-216000" algn="l" defTabSz="270000" rtl="0" eaLnBrk="1" latinLnBrk="0" hangingPunct="1">
        <a:lnSpc>
          <a:spcPct val="110000"/>
        </a:lnSpc>
        <a:spcBef>
          <a:spcPts val="0"/>
        </a:spcBef>
        <a:spcAft>
          <a:spcPts val="600"/>
        </a:spcAft>
        <a:buFont typeface="Wingdings" pitchFamily="2" charset="2"/>
        <a:buChar char="§"/>
        <a:defRPr sz="1400" kern="1200" baseline="0">
          <a:solidFill>
            <a:schemeClr val="tx2"/>
          </a:solidFill>
          <a:latin typeface="+mn-lt"/>
          <a:ea typeface="+mn-ea"/>
          <a:cs typeface="+mn-cs"/>
        </a:defRPr>
      </a:lvl7pPr>
      <a:lvl8pPr marL="1728000" indent="-216000" algn="l" defTabSz="270000" rtl="0" eaLnBrk="1" latinLnBrk="0" hangingPunct="1">
        <a:lnSpc>
          <a:spcPct val="110000"/>
        </a:lnSpc>
        <a:spcBef>
          <a:spcPts val="0"/>
        </a:spcBef>
        <a:spcAft>
          <a:spcPts val="600"/>
        </a:spcAft>
        <a:buFont typeface="Wingdings" pitchFamily="2" charset="2"/>
        <a:buChar char="§"/>
        <a:defRPr sz="1400" kern="1200" baseline="0">
          <a:solidFill>
            <a:schemeClr val="tx2"/>
          </a:solidFill>
          <a:latin typeface="+mn-lt"/>
          <a:ea typeface="+mn-ea"/>
          <a:cs typeface="+mn-cs"/>
        </a:defRPr>
      </a:lvl8pPr>
      <a:lvl9pPr marL="1944000" indent="-216000" algn="l" defTabSz="270000" rtl="0" eaLnBrk="1" latinLnBrk="0" hangingPunct="1">
        <a:lnSpc>
          <a:spcPct val="110000"/>
        </a:lnSpc>
        <a:spcBef>
          <a:spcPts val="0"/>
        </a:spcBef>
        <a:spcAft>
          <a:spcPts val="600"/>
        </a:spcAft>
        <a:buFont typeface="Wingdings" pitchFamily="2" charset="2"/>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3">
          <p15:clr>
            <a:srgbClr val="F26B43"/>
          </p15:clr>
        </p15:guide>
        <p15:guide id="2" orient="horz" pos="680">
          <p15:clr>
            <a:srgbClr val="F26B43"/>
          </p15:clr>
        </p15:guide>
        <p15:guide id="4" pos="5567">
          <p15:clr>
            <a:srgbClr val="F26B43"/>
          </p15:clr>
        </p15:guide>
        <p15:guide id="5" orient="horz" pos="2993">
          <p15:clr>
            <a:srgbClr val="F26B43"/>
          </p15:clr>
        </p15:guide>
        <p15:guide id="6" orient="horz" pos="22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109/WCCAIS.2014.6916656" TargetMode="External"/><Relationship Id="rId2" Type="http://schemas.openxmlformats.org/officeDocument/2006/relationships/hyperlink" Target="https://ashford.instructure.com/courses/90440/external_tools/retrieve?display=borderless&amp;url=https%3A%2F%2Flibrary.ashford.edu%2FAccount%2FLtiLogin.aspx%3Fcustom_redirectresource%3Dhttps%3A%2F%2Flibrary.ashford.edu%2Fezproxy.aspx%3Furl%3Dhttps%253A%2F%2Fieeexplore.ieee.org%2Fdocument%2F6916656%3Farnumber%3D6916656%26SID%3DEBSCO%3Aedseee" TargetMode="External"/><Relationship Id="rId1" Type="http://schemas.openxmlformats.org/officeDocument/2006/relationships/slideLayout" Target="../slideLayouts/slideLayout23.xml"/><Relationship Id="rId6" Type="http://schemas.openxmlformats.org/officeDocument/2006/relationships/hyperlink" Target="https://web.cs.dal.ca/~hawkey/3130/srs_template-ieee.doc" TargetMode="External"/><Relationship Id="rId5" Type="http://schemas.openxmlformats.org/officeDocument/2006/relationships/hyperlink" Target="https://ashford.instructure.com/courses/90440/modules/items/4573982" TargetMode="External"/><Relationship Id="rId4" Type="http://schemas.openxmlformats.org/officeDocument/2006/relationships/hyperlink" Target="https://www.guru99.com/levels-of-testin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8163DB-DF2C-4F9D-B61F-A6400106E3AD}"/>
              </a:ext>
            </a:extLst>
          </p:cNvPr>
          <p:cNvSpPr>
            <a:spLocks noGrp="1"/>
          </p:cNvSpPr>
          <p:nvPr>
            <p:ph type="sldNum" sz="quarter" idx="11"/>
          </p:nvPr>
        </p:nvSpPr>
        <p:spPr/>
        <p:txBody>
          <a:bodyPr/>
          <a:lstStyle/>
          <a:p>
            <a:fld id="{D56DB8AA-803C-49D2-90AA-1140CE72DCD7}" type="slidenum">
              <a:rPr lang="en-US" smtClean="0"/>
              <a:pPr/>
              <a:t>1</a:t>
            </a:fld>
            <a:endParaRPr lang="en-US" dirty="0"/>
          </a:p>
        </p:txBody>
      </p:sp>
      <p:sp>
        <p:nvSpPr>
          <p:cNvPr id="3" name="Date Placeholder 2">
            <a:extLst>
              <a:ext uri="{FF2B5EF4-FFF2-40B4-BE49-F238E27FC236}">
                <a16:creationId xmlns:a16="http://schemas.microsoft.com/office/drawing/2014/main" id="{971F4C2C-8C53-4889-92C7-008D4BAE9E6D}"/>
              </a:ext>
            </a:extLst>
          </p:cNvPr>
          <p:cNvSpPr>
            <a:spLocks noGrp="1"/>
          </p:cNvSpPr>
          <p:nvPr>
            <p:ph type="dt" sz="half" idx="10"/>
          </p:nvPr>
        </p:nvSpPr>
        <p:spPr/>
        <p:txBody>
          <a:bodyPr/>
          <a:lstStyle/>
          <a:p>
            <a:fld id="{84C33C3A-4DCE-414C-BB04-00DB43514651}" type="datetime3">
              <a:rPr lang="en-US" smtClean="0"/>
              <a:t>4 October 2021</a:t>
            </a:fld>
            <a:endParaRPr lang="en-US" dirty="0"/>
          </a:p>
        </p:txBody>
      </p:sp>
      <p:sp>
        <p:nvSpPr>
          <p:cNvPr id="5" name="TextBox 4">
            <a:extLst>
              <a:ext uri="{FF2B5EF4-FFF2-40B4-BE49-F238E27FC236}">
                <a16:creationId xmlns:a16="http://schemas.microsoft.com/office/drawing/2014/main" id="{6110DA4D-B9A4-43CA-AA71-D748DD500948}"/>
              </a:ext>
            </a:extLst>
          </p:cNvPr>
          <p:cNvSpPr txBox="1"/>
          <p:nvPr/>
        </p:nvSpPr>
        <p:spPr>
          <a:xfrm>
            <a:off x="1002854" y="1172488"/>
            <a:ext cx="7138292" cy="2798523"/>
          </a:xfrm>
          <a:prstGeom prst="rect">
            <a:avLst/>
          </a:prstGeom>
          <a:noFill/>
          <a:effectLst/>
        </p:spPr>
        <p:txBody>
          <a:bodyPr wrap="square" lIns="0" tIns="0" rIns="0" bIns="0" rtlCol="0">
            <a:spAutoFit/>
          </a:bodyPr>
          <a:lstStyle/>
          <a:p>
            <a:pPr algn="ctr">
              <a:lnSpc>
                <a:spcPct val="110000"/>
              </a:lnSpc>
            </a:pPr>
            <a:r>
              <a:rPr lang="en-US" sz="2800" dirty="0">
                <a:solidFill>
                  <a:schemeClr val="accent5"/>
                </a:solidFill>
              </a:rPr>
              <a:t>Final Software Project</a:t>
            </a:r>
          </a:p>
          <a:p>
            <a:pPr algn="ctr">
              <a:lnSpc>
                <a:spcPct val="110000"/>
              </a:lnSpc>
            </a:pPr>
            <a:endParaRPr lang="en-US" sz="1400" dirty="0">
              <a:solidFill>
                <a:schemeClr val="tx2"/>
              </a:solidFill>
            </a:endParaRPr>
          </a:p>
          <a:p>
            <a:pPr algn="ctr">
              <a:lnSpc>
                <a:spcPct val="200000"/>
              </a:lnSpc>
            </a:pPr>
            <a:r>
              <a:rPr lang="en-US" sz="1400" dirty="0">
                <a:solidFill>
                  <a:schemeClr val="tx2"/>
                </a:solidFill>
              </a:rPr>
              <a:t>Victor Garces</a:t>
            </a:r>
          </a:p>
          <a:p>
            <a:pPr algn="ctr">
              <a:lnSpc>
                <a:spcPct val="200000"/>
              </a:lnSpc>
            </a:pPr>
            <a:r>
              <a:rPr lang="en-US" sz="1400" dirty="0">
                <a:solidFill>
                  <a:schemeClr val="tx2"/>
                </a:solidFill>
              </a:rPr>
              <a:t>University of Arizona Global Campus</a:t>
            </a:r>
          </a:p>
          <a:p>
            <a:pPr algn="ctr">
              <a:lnSpc>
                <a:spcPct val="200000"/>
              </a:lnSpc>
            </a:pPr>
            <a:r>
              <a:rPr lang="en-US" sz="1400" dirty="0">
                <a:solidFill>
                  <a:schemeClr val="tx2"/>
                </a:solidFill>
              </a:rPr>
              <a:t>CST499: Capstone for Computer Software Technology</a:t>
            </a:r>
          </a:p>
          <a:p>
            <a:pPr algn="ctr">
              <a:lnSpc>
                <a:spcPct val="200000"/>
              </a:lnSpc>
            </a:pPr>
            <a:r>
              <a:rPr lang="en-US" sz="1400" dirty="0">
                <a:solidFill>
                  <a:schemeClr val="tx2"/>
                </a:solidFill>
              </a:rPr>
              <a:t>Professor Amr </a:t>
            </a:r>
            <a:r>
              <a:rPr lang="en-US" sz="1400" dirty="0" err="1">
                <a:solidFill>
                  <a:schemeClr val="tx2"/>
                </a:solidFill>
              </a:rPr>
              <a:t>Elchouemi</a:t>
            </a:r>
            <a:endParaRPr lang="en-US" sz="1400" dirty="0">
              <a:solidFill>
                <a:schemeClr val="tx2"/>
              </a:solidFill>
            </a:endParaRPr>
          </a:p>
          <a:p>
            <a:pPr algn="ctr">
              <a:lnSpc>
                <a:spcPct val="200000"/>
              </a:lnSpc>
            </a:pPr>
            <a:r>
              <a:rPr lang="en-US" sz="1400" dirty="0">
                <a:solidFill>
                  <a:schemeClr val="tx2"/>
                </a:solidFill>
              </a:rPr>
              <a:t>October 4</a:t>
            </a:r>
            <a:r>
              <a:rPr lang="en-US" sz="1400" baseline="30000" dirty="0">
                <a:solidFill>
                  <a:schemeClr val="tx2"/>
                </a:solidFill>
              </a:rPr>
              <a:t>th</a:t>
            </a:r>
            <a:r>
              <a:rPr lang="en-US" sz="1400" dirty="0">
                <a:solidFill>
                  <a:schemeClr val="tx2"/>
                </a:solidFill>
              </a:rPr>
              <a:t> , 2021</a:t>
            </a:r>
          </a:p>
        </p:txBody>
      </p:sp>
    </p:spTree>
    <p:extLst>
      <p:ext uri="{BB962C8B-B14F-4D97-AF65-F5344CB8AC3E}">
        <p14:creationId xmlns:p14="http://schemas.microsoft.com/office/powerpoint/2010/main" val="198615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B642E8-27B2-4867-998A-5A66981C1B6D}"/>
              </a:ext>
            </a:extLst>
          </p:cNvPr>
          <p:cNvSpPr>
            <a:spLocks noGrp="1"/>
          </p:cNvSpPr>
          <p:nvPr>
            <p:ph type="sldNum" sz="quarter" idx="11"/>
          </p:nvPr>
        </p:nvSpPr>
        <p:spPr/>
        <p:txBody>
          <a:bodyPr/>
          <a:lstStyle/>
          <a:p>
            <a:fld id="{D56DB8AA-803C-49D2-90AA-1140CE72DCD7}" type="slidenum">
              <a:rPr lang="en-US" smtClean="0"/>
              <a:pPr/>
              <a:t>10</a:t>
            </a:fld>
            <a:endParaRPr lang="en-US" dirty="0"/>
          </a:p>
        </p:txBody>
      </p:sp>
      <p:sp>
        <p:nvSpPr>
          <p:cNvPr id="3" name="Date Placeholder 2">
            <a:extLst>
              <a:ext uri="{FF2B5EF4-FFF2-40B4-BE49-F238E27FC236}">
                <a16:creationId xmlns:a16="http://schemas.microsoft.com/office/drawing/2014/main" id="{B0310D36-6C9F-4593-8345-E22E5E2D040F}"/>
              </a:ext>
            </a:extLst>
          </p:cNvPr>
          <p:cNvSpPr>
            <a:spLocks noGrp="1"/>
          </p:cNvSpPr>
          <p:nvPr>
            <p:ph type="dt" sz="half" idx="10"/>
          </p:nvPr>
        </p:nvSpPr>
        <p:spPr/>
        <p:txBody>
          <a:bodyPr/>
          <a:lstStyle/>
          <a:p>
            <a:fld id="{84C33C3A-4DCE-414C-BB04-00DB43514651}" type="datetime3">
              <a:rPr lang="en-US" smtClean="0"/>
              <a:t>4 October 2021</a:t>
            </a:fld>
            <a:endParaRPr lang="en-US" dirty="0"/>
          </a:p>
        </p:txBody>
      </p:sp>
      <p:sp>
        <p:nvSpPr>
          <p:cNvPr id="5" name="TextBox 4">
            <a:extLst>
              <a:ext uri="{FF2B5EF4-FFF2-40B4-BE49-F238E27FC236}">
                <a16:creationId xmlns:a16="http://schemas.microsoft.com/office/drawing/2014/main" id="{87CE2580-F730-4590-AE24-FA626FECE24A}"/>
              </a:ext>
            </a:extLst>
          </p:cNvPr>
          <p:cNvSpPr txBox="1"/>
          <p:nvPr/>
        </p:nvSpPr>
        <p:spPr>
          <a:xfrm>
            <a:off x="903642" y="301214"/>
            <a:ext cx="7390504" cy="343492"/>
          </a:xfrm>
          <a:prstGeom prst="rect">
            <a:avLst/>
          </a:prstGeom>
          <a:noFill/>
          <a:effectLst/>
        </p:spPr>
        <p:txBody>
          <a:bodyPr wrap="square" lIns="0" tIns="0" rIns="0" bIns="0" rtlCol="0">
            <a:spAutoFit/>
          </a:bodyPr>
          <a:lstStyle/>
          <a:p>
            <a:pPr algn="ctr">
              <a:lnSpc>
                <a:spcPct val="110000"/>
              </a:lnSpc>
            </a:pPr>
            <a:r>
              <a:rPr lang="en-US" sz="2200" dirty="0">
                <a:solidFill>
                  <a:schemeClr val="accent5"/>
                </a:solidFill>
              </a:rPr>
              <a:t>References</a:t>
            </a:r>
          </a:p>
        </p:txBody>
      </p:sp>
      <p:sp>
        <p:nvSpPr>
          <p:cNvPr id="12" name="TextBox 11">
            <a:extLst>
              <a:ext uri="{FF2B5EF4-FFF2-40B4-BE49-F238E27FC236}">
                <a16:creationId xmlns:a16="http://schemas.microsoft.com/office/drawing/2014/main" id="{9037C6C4-3243-437D-909C-BD8AF5C8D77E}"/>
              </a:ext>
            </a:extLst>
          </p:cNvPr>
          <p:cNvSpPr txBox="1"/>
          <p:nvPr/>
        </p:nvSpPr>
        <p:spPr>
          <a:xfrm>
            <a:off x="645459" y="956846"/>
            <a:ext cx="8401722" cy="4005392"/>
          </a:xfrm>
          <a:prstGeom prst="rect">
            <a:avLst/>
          </a:prstGeom>
          <a:noFill/>
          <a:effectLst/>
        </p:spPr>
        <p:txBody>
          <a:bodyPr wrap="square" lIns="0" tIns="0" rIns="0" bIns="0" rtlCol="0">
            <a:spAutoFit/>
          </a:bodyPr>
          <a:lstStyle/>
          <a:p>
            <a:pPr marL="448310" indent="-448310">
              <a:lnSpc>
                <a:spcPct val="200000"/>
              </a:lnSpc>
              <a:buFont typeface="Arial" panose="020B0604020202020204" pitchFamily="34" charset="0"/>
              <a:buChar char="•"/>
            </a:pPr>
            <a:r>
              <a:rPr lang="en-US" sz="1200" dirty="0" err="1">
                <a:solidFill>
                  <a:srgbClr val="3D494C"/>
                </a:solidFill>
                <a:latin typeface="Times New Roman" panose="02020603050405020304" pitchFamily="18" charset="0"/>
                <a:ea typeface="SimSun" panose="02010600030101010101" pitchFamily="2" charset="-122"/>
                <a:cs typeface="Times New Roman" panose="02020603050405020304" pitchFamily="18" charset="0"/>
              </a:rPr>
              <a:t>Chikh</a:t>
            </a:r>
            <a:r>
              <a:rPr lang="en-US" sz="1200" dirty="0">
                <a:solidFill>
                  <a:srgbClr val="3D494C"/>
                </a:solidFill>
                <a:latin typeface="Times New Roman" panose="02020603050405020304" pitchFamily="18" charset="0"/>
                <a:ea typeface="SimSun" panose="02010600030101010101" pitchFamily="2" charset="-122"/>
                <a:cs typeface="Times New Roman" panose="02020603050405020304" pitchFamily="18" charset="0"/>
              </a:rPr>
              <a:t>, A., &amp; </a:t>
            </a:r>
            <a:r>
              <a:rPr lang="en-US" sz="1200" dirty="0" err="1">
                <a:solidFill>
                  <a:srgbClr val="3D494C"/>
                </a:solidFill>
                <a:latin typeface="Times New Roman" panose="02020603050405020304" pitchFamily="18" charset="0"/>
                <a:ea typeface="SimSun" panose="02010600030101010101" pitchFamily="2" charset="-122"/>
                <a:cs typeface="Times New Roman" panose="02020603050405020304" pitchFamily="18" charset="0"/>
              </a:rPr>
              <a:t>Alajmi</a:t>
            </a:r>
            <a:r>
              <a:rPr lang="en-US" sz="1200" dirty="0">
                <a:solidFill>
                  <a:srgbClr val="3D494C"/>
                </a:solidFill>
                <a:latin typeface="Times New Roman" panose="02020603050405020304" pitchFamily="18" charset="0"/>
                <a:ea typeface="SimSun" panose="02010600030101010101" pitchFamily="2" charset="-122"/>
                <a:cs typeface="Times New Roman" panose="02020603050405020304" pitchFamily="18" charset="0"/>
              </a:rPr>
              <a:t>, H. (2014, January 17–19). </a:t>
            </a:r>
            <a:r>
              <a:rPr lang="en-US" sz="1200" i="1" dirty="0">
                <a:solidFill>
                  <a:srgbClr val="04315B"/>
                </a:solidFill>
                <a:latin typeface="Times New Roman" panose="02020603050405020304" pitchFamily="18" charset="0"/>
                <a:ea typeface="SimSun" panose="02010600030101010101" pitchFamily="2" charset="-122"/>
                <a:cs typeface="Times New Roman" panose="02020603050405020304" pitchFamily="18" charset="0"/>
                <a:hlinkClick r:id="rId2" tooltip="Towards a dynamic software requirements specification"/>
              </a:rPr>
              <a:t>Towards a dynamic software requirements specification</a:t>
            </a:r>
            <a:r>
              <a:rPr lang="en-US" sz="1200" i="1" dirty="0">
                <a:solidFill>
                  <a:srgbClr val="3D494C"/>
                </a:solidFill>
                <a:latin typeface="Times New Roman" panose="02020603050405020304" pitchFamily="18" charset="0"/>
                <a:ea typeface="SimSun" panose="02010600030101010101" pitchFamily="2" charset="-122"/>
                <a:cs typeface="Times New Roman" panose="02020603050405020304" pitchFamily="18" charset="0"/>
              </a:rPr>
              <a:t> </a:t>
            </a:r>
            <a:r>
              <a:rPr lang="en-US" sz="1200" dirty="0">
                <a:solidFill>
                  <a:srgbClr val="3D494C"/>
                </a:solidFill>
                <a:latin typeface="Times New Roman" panose="02020603050405020304" pitchFamily="18" charset="0"/>
                <a:ea typeface="SimSun" panose="02010600030101010101" pitchFamily="2" charset="-122"/>
                <a:cs typeface="Times New Roman" panose="02020603050405020304" pitchFamily="18" charset="0"/>
              </a:rPr>
              <a:t>[Paper presentation]. 	2014 World Congress on Computer Applications and Information Systems (WCCAIS), </a:t>
            </a:r>
            <a:r>
              <a:rPr lang="en-US" sz="1200" dirty="0" err="1">
                <a:solidFill>
                  <a:srgbClr val="3D494C"/>
                </a:solidFill>
                <a:latin typeface="Times New Roman" panose="02020603050405020304" pitchFamily="18" charset="0"/>
                <a:ea typeface="SimSun" panose="02010600030101010101" pitchFamily="2" charset="-122"/>
                <a:cs typeface="Times New Roman" panose="02020603050405020304" pitchFamily="18" charset="0"/>
              </a:rPr>
              <a:t>Hammamet</a:t>
            </a:r>
            <a:r>
              <a:rPr lang="en-US" sz="1200" dirty="0">
                <a:solidFill>
                  <a:srgbClr val="3D494C"/>
                </a:solidFill>
                <a:latin typeface="Times New Roman" panose="02020603050405020304" pitchFamily="18" charset="0"/>
                <a:ea typeface="SimSun" panose="02010600030101010101" pitchFamily="2" charset="-122"/>
                <a:cs typeface="Times New Roman" panose="02020603050405020304" pitchFamily="18" charset="0"/>
              </a:rPr>
              <a:t>, Tunisia. 	</a:t>
            </a:r>
            <a:r>
              <a:rPr lang="en-US" sz="1200" dirty="0">
                <a:solidFill>
                  <a:srgbClr val="3D494C"/>
                </a:solidFill>
                <a:latin typeface="Times New Roman" panose="02020603050405020304" pitchFamily="18" charset="0"/>
                <a:ea typeface="SimSun" panose="02010600030101010101" pitchFamily="2" charset="-122"/>
                <a:cs typeface="Times New Roman" panose="02020603050405020304" pitchFamily="18" charset="0"/>
                <a:hlinkClick r:id="rId3"/>
              </a:rPr>
              <a:t>https://doi.org/10.1109/WCCAIS.2014.6916656</a:t>
            </a:r>
            <a:endParaRPr lang="en-US" sz="1200" dirty="0">
              <a:solidFill>
                <a:srgbClr val="3D494C"/>
              </a:solidFill>
              <a:latin typeface="Times New Roman" panose="02020603050405020304" pitchFamily="18" charset="0"/>
              <a:ea typeface="SimSun" panose="02010600030101010101" pitchFamily="2" charset="-122"/>
              <a:cs typeface="Times New Roman" panose="02020603050405020304" pitchFamily="18" charset="0"/>
            </a:endParaRPr>
          </a:p>
          <a:p>
            <a:pPr marL="448310" marR="0" indent="-448310">
              <a:lnSpc>
                <a:spcPct val="200000"/>
              </a:lnSpc>
              <a:spcBef>
                <a:spcPts val="0"/>
              </a:spcBef>
              <a:spcAft>
                <a:spcPts val="0"/>
              </a:spcAft>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cs typeface="Arial" panose="020B0604020202020204" pitchFamily="34" charset="0"/>
              </a:rPr>
              <a:t>Hamilton, T. (2021 August 27th). </a:t>
            </a:r>
            <a:r>
              <a:rPr lang="en-US" sz="1200" i="1" dirty="0">
                <a:effectLst/>
                <a:latin typeface="Times New Roman" panose="02020603050405020304" pitchFamily="18" charset="0"/>
                <a:ea typeface="SimSun" panose="02010600030101010101" pitchFamily="2" charset="-122"/>
                <a:cs typeface="Arial" panose="020B0604020202020204" pitchFamily="34" charset="0"/>
              </a:rPr>
              <a:t>Level of Testing in Software Testing</a:t>
            </a:r>
            <a:r>
              <a:rPr lang="en-US" sz="1200" dirty="0">
                <a:effectLst/>
                <a:latin typeface="Times New Roman" panose="02020603050405020304" pitchFamily="18" charset="0"/>
                <a:ea typeface="SimSun" panose="02010600030101010101" pitchFamily="2" charset="-122"/>
                <a:cs typeface="Arial" panose="020B0604020202020204" pitchFamily="34" charset="0"/>
              </a:rPr>
              <a:t>. </a:t>
            </a:r>
            <a:r>
              <a:rPr lang="pt-BR" sz="1200" dirty="0">
                <a:effectLst/>
                <a:latin typeface="Times New Roman" panose="02020603050405020304" pitchFamily="18" charset="0"/>
                <a:ea typeface="SimSun" panose="02010600030101010101" pitchFamily="2" charset="-122"/>
                <a:cs typeface="Arial" panose="020B0604020202020204" pitchFamily="34" charset="0"/>
              </a:rPr>
              <a:t>Guru99. </a:t>
            </a:r>
            <a:r>
              <a:rPr lang="pt-BR" sz="1200" dirty="0">
                <a:solidFill>
                  <a:srgbClr val="04315B"/>
                </a:solidFill>
                <a:effectLst/>
                <a:latin typeface="Times New Roman" panose="02020603050405020304" pitchFamily="18" charset="0"/>
                <a:ea typeface="SimSun" panose="02010600030101010101" pitchFamily="2" charset="-122"/>
                <a:cs typeface="Arial" panose="020B0604020202020204" pitchFamily="34" charset="0"/>
                <a:hlinkClick r:id="rId4"/>
              </a:rPr>
              <a:t>https://www.guru99.com/levels-of-testing.html</a:t>
            </a:r>
            <a:endParaRPr lang="pt-BR" sz="1200" dirty="0">
              <a:solidFill>
                <a:srgbClr val="04315B"/>
              </a:solidFill>
              <a:effectLst/>
              <a:latin typeface="Times New Roman" panose="02020603050405020304" pitchFamily="18" charset="0"/>
              <a:ea typeface="SimSun" panose="02010600030101010101" pitchFamily="2" charset="-122"/>
              <a:cs typeface="Arial" panose="020B0604020202020204" pitchFamily="34" charset="0"/>
            </a:endParaRPr>
          </a:p>
          <a:p>
            <a:pPr marL="448310" indent="-448310">
              <a:lnSpc>
                <a:spcPct val="200000"/>
              </a:lnSpc>
              <a:buFont typeface="Arial" panose="020B0604020202020204" pitchFamily="34" charset="0"/>
              <a:buChar char="•"/>
            </a:pPr>
            <a:r>
              <a:rPr lang="de-DE" sz="1200" dirty="0" err="1">
                <a:solidFill>
                  <a:srgbClr val="3D494C"/>
                </a:solidFill>
                <a:effectLst/>
                <a:latin typeface="Times New Roman" panose="02020603050405020304" pitchFamily="18" charset="0"/>
                <a:ea typeface="SimSun" panose="02010600030101010101" pitchFamily="2" charset="-122"/>
                <a:cs typeface="Times New Roman" panose="02020603050405020304" pitchFamily="18" charset="0"/>
              </a:rPr>
              <a:t>Tsui</a:t>
            </a:r>
            <a:r>
              <a:rPr lang="de-DE" sz="1200" dirty="0">
                <a:solidFill>
                  <a:srgbClr val="3D494C"/>
                </a:solidFill>
                <a:effectLst/>
                <a:latin typeface="Times New Roman" panose="02020603050405020304" pitchFamily="18" charset="0"/>
                <a:ea typeface="SimSun" panose="02010600030101010101" pitchFamily="2" charset="-122"/>
                <a:cs typeface="Times New Roman" panose="02020603050405020304" pitchFamily="18" charset="0"/>
              </a:rPr>
              <a:t>, F., </a:t>
            </a:r>
            <a:r>
              <a:rPr lang="de-DE" sz="1200" dirty="0" err="1">
                <a:solidFill>
                  <a:srgbClr val="3D494C"/>
                </a:solidFill>
                <a:effectLst/>
                <a:latin typeface="Times New Roman" panose="02020603050405020304" pitchFamily="18" charset="0"/>
                <a:ea typeface="SimSun" panose="02010600030101010101" pitchFamily="2" charset="-122"/>
                <a:cs typeface="Times New Roman" panose="02020603050405020304" pitchFamily="18" charset="0"/>
              </a:rPr>
              <a:t>Karam</a:t>
            </a:r>
            <a:r>
              <a:rPr lang="de-DE" sz="1200" dirty="0">
                <a:solidFill>
                  <a:srgbClr val="3D494C"/>
                </a:solidFill>
                <a:effectLst/>
                <a:latin typeface="Times New Roman" panose="02020603050405020304" pitchFamily="18" charset="0"/>
                <a:ea typeface="SimSun" panose="02010600030101010101" pitchFamily="2" charset="-122"/>
                <a:cs typeface="Times New Roman" panose="02020603050405020304" pitchFamily="18" charset="0"/>
              </a:rPr>
              <a:t>, O., &amp; Bernal, B. (2018). </a:t>
            </a:r>
            <a:r>
              <a:rPr lang="en-US" sz="1200" i="1"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5" tooltip="Course Material"/>
              </a:rPr>
              <a:t>Essentials of software engineering</a:t>
            </a:r>
            <a:r>
              <a:rPr lang="en-US" sz="1200" dirty="0">
                <a:solidFill>
                  <a:srgbClr val="04315B"/>
                </a:solidFill>
                <a:effectLst/>
                <a:latin typeface="Times New Roman" panose="02020603050405020304" pitchFamily="18" charset="0"/>
                <a:ea typeface="SimSun" panose="02010600030101010101" pitchFamily="2" charset="-122"/>
                <a:cs typeface="Times New Roman" panose="02020603050405020304" pitchFamily="18" charset="0"/>
                <a:hlinkClick r:id="rId5" tooltip="Course Material"/>
              </a:rPr>
              <a:t> </a:t>
            </a:r>
            <a:r>
              <a:rPr lang="en-US" sz="1200" dirty="0">
                <a:solidFill>
                  <a:srgbClr val="3D494C"/>
                </a:solidFill>
                <a:effectLst/>
                <a:latin typeface="Times New Roman" panose="02020603050405020304" pitchFamily="18" charset="0"/>
                <a:ea typeface="SimSun" panose="02010600030101010101" pitchFamily="2" charset="-122"/>
                <a:cs typeface="Times New Roman" panose="02020603050405020304" pitchFamily="18" charset="0"/>
              </a:rPr>
              <a:t>(4th ed.).  Jones &amp; Bartlett Learning.</a:t>
            </a:r>
          </a:p>
          <a:p>
            <a:pPr marL="448310" indent="-448310">
              <a:lnSpc>
                <a:spcPct val="200000"/>
              </a:lnSpc>
              <a:buFont typeface="Arial" panose="020B0604020202020204" pitchFamily="34" charset="0"/>
              <a:buChar char="•"/>
            </a:pPr>
            <a:r>
              <a:rPr lang="en-US" sz="1200" dirty="0" err="1">
                <a:solidFill>
                  <a:srgbClr val="3D494C"/>
                </a:solidFill>
                <a:effectLst/>
                <a:latin typeface="Times New Roman" panose="02020603050405020304" pitchFamily="18" charset="0"/>
                <a:ea typeface="SimSun" panose="02010600030101010101" pitchFamily="2" charset="-122"/>
                <a:cs typeface="Times New Roman" panose="02020603050405020304" pitchFamily="18" charset="0"/>
              </a:rPr>
              <a:t>Wiegers</a:t>
            </a:r>
            <a:r>
              <a:rPr lang="en-US" sz="1200" dirty="0">
                <a:solidFill>
                  <a:srgbClr val="3D494C"/>
                </a:solidFill>
                <a:effectLst/>
                <a:latin typeface="Times New Roman" panose="02020603050405020304" pitchFamily="18" charset="0"/>
                <a:ea typeface="SimSun" panose="02010600030101010101" pitchFamily="2" charset="-122"/>
                <a:cs typeface="Times New Roman" panose="02020603050405020304" pitchFamily="18" charset="0"/>
              </a:rPr>
              <a:t>, K. E. (1999). </a:t>
            </a:r>
            <a:r>
              <a:rPr lang="en-US" sz="1200" i="1"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6"/>
              </a:rPr>
              <a:t>Software requirement specifications for &lt;project&gt;</a:t>
            </a:r>
            <a:r>
              <a:rPr lang="en-US" sz="12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6"/>
              </a:rPr>
              <a:t> (Links to an external site.)</a:t>
            </a:r>
            <a:r>
              <a:rPr lang="en-US" sz="1200" dirty="0">
                <a:solidFill>
                  <a:srgbClr val="3D494C"/>
                </a:solidFill>
                <a:effectLst/>
                <a:latin typeface="Times New Roman" panose="02020603050405020304" pitchFamily="18" charset="0"/>
                <a:ea typeface="SimSun" panose="02010600030101010101" pitchFamily="2" charset="-122"/>
                <a:cs typeface="Times New Roman" panose="02020603050405020304" pitchFamily="18" charset="0"/>
              </a:rPr>
              <a:t> [Template]. https://web.cs.dal.ca/~hawkey/3130/srs_template-ieee.doc</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448310" indent="-448310">
              <a:lnSpc>
                <a:spcPct val="200000"/>
              </a:lnSpc>
              <a:buFont typeface="Arial" panose="020B0604020202020204" pitchFamily="34" charset="0"/>
              <a:buChar char="•"/>
            </a:pP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448310" indent="-448310">
              <a:lnSpc>
                <a:spcPct val="200000"/>
              </a:lnSpc>
              <a:buFont typeface="Arial" panose="020B0604020202020204" pitchFamily="34" charset="0"/>
              <a:buChar char="•"/>
            </a:pP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448310" marR="0" indent="-448310">
              <a:lnSpc>
                <a:spcPct val="200000"/>
              </a:lnSpc>
              <a:spcBef>
                <a:spcPts val="0"/>
              </a:spcBef>
              <a:spcAft>
                <a:spcPts val="0"/>
              </a:spcAft>
              <a:buFont typeface="Arial" panose="020B0604020202020204" pitchFamily="34" charset="0"/>
              <a:buChar char="•"/>
            </a:pPr>
            <a:endParaRPr lang="pt-BR" sz="1200" dirty="0">
              <a:solidFill>
                <a:srgbClr val="04315B"/>
              </a:solidFill>
              <a:effectLst/>
              <a:latin typeface="Times New Roman" panose="02020603050405020304" pitchFamily="18" charset="0"/>
              <a:ea typeface="SimSun" panose="02010600030101010101" pitchFamily="2" charset="-122"/>
              <a:cs typeface="Arial" panose="020B0604020202020204" pitchFamily="34" charset="0"/>
            </a:endParaRPr>
          </a:p>
          <a:p>
            <a:pPr marL="448310" marR="0" indent="-448310">
              <a:lnSpc>
                <a:spcPct val="200000"/>
              </a:lnSpc>
              <a:spcBef>
                <a:spcPts val="0"/>
              </a:spcBef>
              <a:spcAft>
                <a:spcPts val="0"/>
              </a:spcAft>
            </a:pPr>
            <a:endParaRPr lang="en-US" sz="1200" dirty="0">
              <a:effectLst/>
              <a:latin typeface="Arial" panose="020B060402020202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94526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315EAD-1E11-4F75-9BFF-82B640797279}"/>
              </a:ext>
            </a:extLst>
          </p:cNvPr>
          <p:cNvSpPr>
            <a:spLocks noGrp="1"/>
          </p:cNvSpPr>
          <p:nvPr>
            <p:ph type="sldNum" sz="quarter" idx="11"/>
          </p:nvPr>
        </p:nvSpPr>
        <p:spPr/>
        <p:txBody>
          <a:bodyPr/>
          <a:lstStyle/>
          <a:p>
            <a:fld id="{D56DB8AA-803C-49D2-90AA-1140CE72DCD7}" type="slidenum">
              <a:rPr lang="en-US" smtClean="0"/>
              <a:pPr/>
              <a:t>2</a:t>
            </a:fld>
            <a:endParaRPr lang="en-US" dirty="0"/>
          </a:p>
        </p:txBody>
      </p:sp>
      <p:sp>
        <p:nvSpPr>
          <p:cNvPr id="3" name="Date Placeholder 2">
            <a:extLst>
              <a:ext uri="{FF2B5EF4-FFF2-40B4-BE49-F238E27FC236}">
                <a16:creationId xmlns:a16="http://schemas.microsoft.com/office/drawing/2014/main" id="{4C67B622-4C24-44F5-AC3A-0E2133504D1D}"/>
              </a:ext>
            </a:extLst>
          </p:cNvPr>
          <p:cNvSpPr>
            <a:spLocks noGrp="1"/>
          </p:cNvSpPr>
          <p:nvPr>
            <p:ph type="dt" sz="half" idx="10"/>
          </p:nvPr>
        </p:nvSpPr>
        <p:spPr/>
        <p:txBody>
          <a:bodyPr/>
          <a:lstStyle/>
          <a:p>
            <a:fld id="{84C33C3A-4DCE-414C-BB04-00DB43514651}" type="datetime3">
              <a:rPr lang="en-US" smtClean="0"/>
              <a:t>4 October 2021</a:t>
            </a:fld>
            <a:endParaRPr lang="en-US" dirty="0"/>
          </a:p>
        </p:txBody>
      </p:sp>
      <p:sp>
        <p:nvSpPr>
          <p:cNvPr id="5" name="TextBox 4">
            <a:extLst>
              <a:ext uri="{FF2B5EF4-FFF2-40B4-BE49-F238E27FC236}">
                <a16:creationId xmlns:a16="http://schemas.microsoft.com/office/drawing/2014/main" id="{A7083982-67E8-4F41-AE0D-34CDFA900D41}"/>
              </a:ext>
            </a:extLst>
          </p:cNvPr>
          <p:cNvSpPr txBox="1"/>
          <p:nvPr/>
        </p:nvSpPr>
        <p:spPr>
          <a:xfrm>
            <a:off x="451821" y="387275"/>
            <a:ext cx="8487784" cy="8310032"/>
          </a:xfrm>
          <a:prstGeom prst="rect">
            <a:avLst/>
          </a:prstGeom>
          <a:noFill/>
          <a:effectLst/>
        </p:spPr>
        <p:txBody>
          <a:bodyPr wrap="square" lIns="0" tIns="0" rIns="0" bIns="0" rtlCol="0">
            <a:spAutoFit/>
          </a:bodyPr>
          <a:lstStyle/>
          <a:p>
            <a:pPr algn="ctr">
              <a:lnSpc>
                <a:spcPct val="110000"/>
              </a:lnSpc>
            </a:pPr>
            <a:r>
              <a:rPr lang="en-US" sz="2400" dirty="0">
                <a:solidFill>
                  <a:schemeClr val="accent5"/>
                </a:solidFill>
              </a:rPr>
              <a:t>SRS Document for Student Online Course Registration</a:t>
            </a:r>
          </a:p>
          <a:p>
            <a:pPr algn="ctr">
              <a:lnSpc>
                <a:spcPct val="110000"/>
              </a:lnSpc>
            </a:pPr>
            <a:endParaRPr lang="en-US" sz="1400" dirty="0">
              <a:solidFill>
                <a:schemeClr val="tx2"/>
              </a:solidFill>
            </a:endParaRPr>
          </a:p>
          <a:p>
            <a:pPr>
              <a:lnSpc>
                <a:spcPct val="110000"/>
              </a:lnSpc>
            </a:pPr>
            <a:r>
              <a:rPr lang="en-US" sz="1800" b="1" u="sng" dirty="0"/>
              <a:t>Introduction</a:t>
            </a:r>
          </a:p>
          <a:p>
            <a:pPr>
              <a:lnSpc>
                <a:spcPct val="110000"/>
              </a:lnSpc>
            </a:pPr>
            <a:r>
              <a:rPr lang="en-US" sz="1800" dirty="0">
                <a:effectLst/>
                <a:latin typeface="Times New Roman" panose="02020603050405020304" pitchFamily="18" charset="0"/>
                <a:ea typeface="SimSun" panose="02010600030101010101" pitchFamily="2" charset="-122"/>
                <a:cs typeface="Arial" panose="020B0604020202020204" pitchFamily="34" charset="0"/>
              </a:rPr>
              <a:t>	</a:t>
            </a:r>
            <a:r>
              <a:rPr lang="en-US" sz="1400" dirty="0">
                <a:effectLst/>
                <a:latin typeface="Times New Roman" panose="02020603050405020304" pitchFamily="18" charset="0"/>
                <a:ea typeface="SimSun" panose="02010600030101010101" pitchFamily="2" charset="-122"/>
                <a:cs typeface="Arial" panose="020B0604020202020204" pitchFamily="34" charset="0"/>
              </a:rPr>
              <a:t>The system getting produced is the student online course registration system. The online course registration system is getting produced for students interested in enrolling in courses for the upcoming semester. The SRS will describe the functional and non-functional requirements needed for the school to implement the ability to allow students to enroll in courses. </a:t>
            </a:r>
          </a:p>
          <a:p>
            <a:pPr>
              <a:lnSpc>
                <a:spcPct val="110000"/>
              </a:lnSpc>
            </a:pPr>
            <a:endParaRPr lang="en-US" sz="1400" b="1" dirty="0">
              <a:solidFill>
                <a:schemeClr val="tx2"/>
              </a:solidFill>
            </a:endParaRPr>
          </a:p>
          <a:p>
            <a:pPr marL="0" marR="0">
              <a:spcBef>
                <a:spcPts val="0"/>
              </a:spcBef>
              <a:spcAft>
                <a:spcPts val="0"/>
              </a:spcAft>
            </a:pPr>
            <a:r>
              <a:rPr lang="en-US" sz="1800" b="1" u="sng" dirty="0">
                <a:effectLst/>
                <a:latin typeface="+mj-lt"/>
                <a:ea typeface="SimSun" panose="02010600030101010101" pitchFamily="2" charset="-122"/>
                <a:cs typeface="Arial" panose="020B0604020202020204" pitchFamily="34" charset="0"/>
              </a:rPr>
              <a:t>Purpose</a:t>
            </a:r>
          </a:p>
          <a:p>
            <a:pPr marL="0" marR="0">
              <a:spcBef>
                <a:spcPts val="0"/>
              </a:spcBef>
              <a:spcAft>
                <a:spcPts val="0"/>
              </a:spcAft>
            </a:pPr>
            <a:endParaRPr lang="en-US" sz="1800" b="1" u="sng" dirty="0">
              <a:effectLst/>
              <a:latin typeface="+mj-lt"/>
              <a:ea typeface="SimSun" panose="02010600030101010101" pitchFamily="2" charset="-122"/>
              <a:cs typeface="Arial" panose="020B0604020202020204" pitchFamily="34" charset="0"/>
            </a:endParaRPr>
          </a:p>
          <a:p>
            <a:pPr marL="0" marR="0">
              <a:spcBef>
                <a:spcPts val="0"/>
              </a:spcBef>
              <a:spcAft>
                <a:spcPts val="0"/>
              </a:spcAft>
            </a:pPr>
            <a:r>
              <a:rPr lang="en-US" sz="1800" b="1" dirty="0">
                <a:latin typeface="Times New Roman" panose="02020603050405020304" pitchFamily="18" charset="0"/>
                <a:ea typeface="SimSun" panose="02010600030101010101" pitchFamily="2" charset="-122"/>
                <a:cs typeface="Arial" panose="020B0604020202020204" pitchFamily="34" charset="0"/>
              </a:rPr>
              <a:t>	</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The purpose is to help students enroll in online courses for an incoming semester.</a:t>
            </a:r>
          </a:p>
          <a:p>
            <a:pPr marL="0" marR="0">
              <a:spcBef>
                <a:spcPts val="0"/>
              </a:spcBef>
              <a:spcAft>
                <a:spcPts val="0"/>
              </a:spcAft>
            </a:pPr>
            <a:endParaRPr lang="en-US" sz="1400" dirty="0">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en-US" sz="1800" b="1" u="sng" dirty="0">
                <a:effectLst/>
                <a:latin typeface="+mj-lt"/>
                <a:ea typeface="SimSun" panose="02010600030101010101" pitchFamily="2" charset="-122"/>
                <a:cs typeface="Times New Roman" panose="02020603050405020304" pitchFamily="18" charset="0"/>
              </a:rPr>
              <a:t>Intended Audience</a:t>
            </a:r>
          </a:p>
          <a:p>
            <a:pPr marL="0" marR="0">
              <a:spcBef>
                <a:spcPts val="0"/>
              </a:spcBef>
              <a:spcAft>
                <a:spcPts val="0"/>
              </a:spcAft>
            </a:pPr>
            <a:endParaRPr lang="en-US" sz="1800" u="sng" dirty="0">
              <a:effectLst/>
              <a:latin typeface="+mj-lt"/>
              <a:ea typeface="SimSun" panose="02010600030101010101" pitchFamily="2" charset="-122"/>
              <a:cs typeface="Times New Roman" panose="02020603050405020304" pitchFamily="18" charset="0"/>
            </a:endParaRPr>
          </a:p>
          <a:p>
            <a:pPr marL="228600" marR="0">
              <a:spcBef>
                <a:spcPts val="0"/>
              </a:spcBef>
              <a:spcAft>
                <a:spcPts val="0"/>
              </a:spcAft>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This document is intended for the developers, academic staff, and students. </a:t>
            </a:r>
          </a:p>
          <a:p>
            <a:pPr marL="0" marR="0">
              <a:spcBef>
                <a:spcPts val="0"/>
              </a:spcBef>
              <a:spcAft>
                <a:spcPts val="0"/>
              </a:spcAft>
            </a:pP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10000"/>
              </a:lnSpc>
            </a:pPr>
            <a:endParaRPr lang="en-US" sz="1400" b="1" dirty="0">
              <a:solidFill>
                <a:schemeClr val="tx2"/>
              </a:solidFill>
            </a:endParaRPr>
          </a:p>
          <a:p>
            <a:pPr>
              <a:lnSpc>
                <a:spcPct val="110000"/>
              </a:lnSpc>
            </a:pPr>
            <a:endParaRPr lang="en-US" sz="1400" b="1" dirty="0">
              <a:solidFill>
                <a:schemeClr val="tx2"/>
              </a:solidFill>
            </a:endParaRPr>
          </a:p>
          <a:p>
            <a:pPr algn="ctr">
              <a:lnSpc>
                <a:spcPct val="110000"/>
              </a:lnSpc>
            </a:pPr>
            <a:endParaRPr lang="en-US" sz="1400" dirty="0">
              <a:solidFill>
                <a:schemeClr val="tx2"/>
              </a:solidFill>
            </a:endParaRPr>
          </a:p>
          <a:p>
            <a:pPr>
              <a:lnSpc>
                <a:spcPct val="110000"/>
              </a:lnSpc>
            </a:pPr>
            <a:endParaRPr lang="en-US" sz="1400" dirty="0">
              <a:solidFill>
                <a:schemeClr val="tx2"/>
              </a:solidFill>
            </a:endParaRPr>
          </a:p>
          <a:p>
            <a:pPr algn="ctr">
              <a:lnSpc>
                <a:spcPct val="110000"/>
              </a:lnSpc>
            </a:pPr>
            <a:endParaRPr lang="en-US" sz="1400" dirty="0">
              <a:solidFill>
                <a:schemeClr val="tx2"/>
              </a:solidFill>
            </a:endParaRPr>
          </a:p>
          <a:p>
            <a:pPr algn="ctr">
              <a:lnSpc>
                <a:spcPct val="110000"/>
              </a:lnSpc>
            </a:pPr>
            <a:endParaRPr lang="en-US" sz="1400" dirty="0">
              <a:solidFill>
                <a:schemeClr val="tx2"/>
              </a:solidFill>
            </a:endParaRPr>
          </a:p>
          <a:p>
            <a:pPr algn="ctr">
              <a:lnSpc>
                <a:spcPct val="110000"/>
              </a:lnSpc>
            </a:pPr>
            <a:endParaRPr lang="en-US" sz="1400" dirty="0">
              <a:solidFill>
                <a:schemeClr val="tx2"/>
              </a:solidFill>
            </a:endParaRPr>
          </a:p>
          <a:p>
            <a:pPr algn="ctr">
              <a:lnSpc>
                <a:spcPct val="110000"/>
              </a:lnSpc>
            </a:pPr>
            <a:endParaRPr lang="en-US" sz="1400" dirty="0">
              <a:solidFill>
                <a:schemeClr val="tx2"/>
              </a:solidFill>
            </a:endParaRPr>
          </a:p>
          <a:p>
            <a:pPr algn="ctr">
              <a:lnSpc>
                <a:spcPct val="110000"/>
              </a:lnSpc>
            </a:pPr>
            <a:endParaRPr lang="en-US" sz="1400" dirty="0">
              <a:solidFill>
                <a:schemeClr val="tx2"/>
              </a:solidFill>
            </a:endParaRPr>
          </a:p>
          <a:p>
            <a:pPr algn="ctr">
              <a:lnSpc>
                <a:spcPct val="110000"/>
              </a:lnSpc>
            </a:pPr>
            <a:endParaRPr lang="en-US" sz="1400" dirty="0">
              <a:solidFill>
                <a:schemeClr val="tx2"/>
              </a:solidFill>
            </a:endParaRPr>
          </a:p>
          <a:p>
            <a:pPr algn="ctr">
              <a:lnSpc>
                <a:spcPct val="110000"/>
              </a:lnSpc>
            </a:pPr>
            <a:endParaRPr lang="en-US" sz="1400" dirty="0">
              <a:solidFill>
                <a:schemeClr val="tx2"/>
              </a:solidFill>
            </a:endParaRPr>
          </a:p>
          <a:p>
            <a:pPr algn="ctr">
              <a:lnSpc>
                <a:spcPct val="110000"/>
              </a:lnSpc>
            </a:pPr>
            <a:endParaRPr lang="en-US" sz="1400" dirty="0">
              <a:solidFill>
                <a:schemeClr val="tx2"/>
              </a:solidFill>
            </a:endParaRPr>
          </a:p>
          <a:p>
            <a:pPr algn="ctr">
              <a:lnSpc>
                <a:spcPct val="110000"/>
              </a:lnSpc>
            </a:pPr>
            <a:endParaRPr lang="en-US" sz="1400" dirty="0">
              <a:solidFill>
                <a:schemeClr val="tx2"/>
              </a:solidFill>
            </a:endParaRPr>
          </a:p>
          <a:p>
            <a:pPr algn="ctr">
              <a:lnSpc>
                <a:spcPct val="110000"/>
              </a:lnSpc>
            </a:pPr>
            <a:endParaRPr lang="en-US" sz="1400" dirty="0">
              <a:solidFill>
                <a:schemeClr val="tx2"/>
              </a:solidFill>
            </a:endParaRPr>
          </a:p>
          <a:p>
            <a:pPr algn="ctr">
              <a:lnSpc>
                <a:spcPct val="110000"/>
              </a:lnSpc>
            </a:pPr>
            <a:endParaRPr lang="en-US" sz="1400" dirty="0">
              <a:solidFill>
                <a:schemeClr val="tx2"/>
              </a:solidFill>
            </a:endParaRPr>
          </a:p>
          <a:p>
            <a:pPr algn="ctr">
              <a:lnSpc>
                <a:spcPct val="110000"/>
              </a:lnSpc>
            </a:pPr>
            <a:endParaRPr lang="en-US" sz="1400" dirty="0" err="1">
              <a:solidFill>
                <a:schemeClr val="tx2"/>
              </a:solidFill>
            </a:endParaRPr>
          </a:p>
        </p:txBody>
      </p:sp>
    </p:spTree>
    <p:extLst>
      <p:ext uri="{BB962C8B-B14F-4D97-AF65-F5344CB8AC3E}">
        <p14:creationId xmlns:p14="http://schemas.microsoft.com/office/powerpoint/2010/main" val="3242087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AC1858-BEE2-422F-95AB-18BC9FB6361E}"/>
              </a:ext>
            </a:extLst>
          </p:cNvPr>
          <p:cNvSpPr>
            <a:spLocks noGrp="1"/>
          </p:cNvSpPr>
          <p:nvPr>
            <p:ph type="sldNum" sz="quarter" idx="11"/>
          </p:nvPr>
        </p:nvSpPr>
        <p:spPr/>
        <p:txBody>
          <a:bodyPr/>
          <a:lstStyle/>
          <a:p>
            <a:fld id="{D56DB8AA-803C-49D2-90AA-1140CE72DCD7}" type="slidenum">
              <a:rPr lang="en-US" smtClean="0"/>
              <a:pPr/>
              <a:t>3</a:t>
            </a:fld>
            <a:endParaRPr lang="en-US" dirty="0"/>
          </a:p>
        </p:txBody>
      </p:sp>
      <p:sp>
        <p:nvSpPr>
          <p:cNvPr id="3" name="Date Placeholder 2">
            <a:extLst>
              <a:ext uri="{FF2B5EF4-FFF2-40B4-BE49-F238E27FC236}">
                <a16:creationId xmlns:a16="http://schemas.microsoft.com/office/drawing/2014/main" id="{66589360-1DA3-41AB-A10B-9B42D645F3F4}"/>
              </a:ext>
            </a:extLst>
          </p:cNvPr>
          <p:cNvSpPr>
            <a:spLocks noGrp="1"/>
          </p:cNvSpPr>
          <p:nvPr>
            <p:ph type="dt" sz="half" idx="10"/>
          </p:nvPr>
        </p:nvSpPr>
        <p:spPr/>
        <p:txBody>
          <a:bodyPr/>
          <a:lstStyle/>
          <a:p>
            <a:fld id="{84C33C3A-4DCE-414C-BB04-00DB43514651}" type="datetime3">
              <a:rPr lang="en-US" smtClean="0"/>
              <a:t>4 October 2021</a:t>
            </a:fld>
            <a:endParaRPr lang="en-US" dirty="0"/>
          </a:p>
        </p:txBody>
      </p:sp>
      <p:sp>
        <p:nvSpPr>
          <p:cNvPr id="5" name="TextBox 4">
            <a:extLst>
              <a:ext uri="{FF2B5EF4-FFF2-40B4-BE49-F238E27FC236}">
                <a16:creationId xmlns:a16="http://schemas.microsoft.com/office/drawing/2014/main" id="{996B3959-1CB9-4071-863F-9CDAEDF2796C}"/>
              </a:ext>
            </a:extLst>
          </p:cNvPr>
          <p:cNvSpPr txBox="1"/>
          <p:nvPr/>
        </p:nvSpPr>
        <p:spPr>
          <a:xfrm>
            <a:off x="182880" y="215153"/>
            <a:ext cx="8842786" cy="4001095"/>
          </a:xfrm>
          <a:prstGeom prst="rect">
            <a:avLst/>
          </a:prstGeom>
          <a:noFill/>
          <a:effectLst/>
        </p:spPr>
        <p:txBody>
          <a:bodyPr wrap="square" lIns="0" tIns="0" rIns="0" bIns="0" rtlCol="0">
            <a:spAutoFit/>
          </a:bodyPr>
          <a:lstStyle/>
          <a:p>
            <a:pPr marL="0" marR="0">
              <a:lnSpc>
                <a:spcPct val="200000"/>
              </a:lnSpc>
              <a:spcBef>
                <a:spcPts val="0"/>
              </a:spcBef>
              <a:spcAft>
                <a:spcPts val="0"/>
              </a:spcAft>
            </a:pPr>
            <a:r>
              <a:rPr lang="en-US" sz="1800" b="1" u="sng" dirty="0">
                <a:effectLst/>
                <a:latin typeface="+mj-lt"/>
                <a:ea typeface="SimSun" panose="02010600030101010101" pitchFamily="2" charset="-122"/>
                <a:cs typeface="Arial" panose="020B0604020202020204" pitchFamily="34" charset="0"/>
              </a:rPr>
              <a:t>Product Functions</a:t>
            </a:r>
            <a:endParaRPr lang="en-US" sz="1800" u="sng" dirty="0">
              <a:effectLst/>
              <a:latin typeface="+mj-lt"/>
              <a:ea typeface="SimSun" panose="02010600030101010101" pitchFamily="2" charset="-122"/>
              <a:cs typeface="Arial" panose="020B060402020202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New user registration that includes account and profile creation.</a:t>
            </a:r>
          </a:p>
          <a:p>
            <a:pPr marL="342900" marR="0" lvl="0" indent="-342900">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Each new user should have a unique ID associated with a password. The system should guard against two users using the same ID for registration.</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Profiles must include some key information about the applicant, including name, phone, email, and any other information you may see necessary.</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Post-registration, users can log in to the system at any time using the ID and the password created during the registration process.</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Online courses run through three semesters per year (spring/summer/fall), and students can list the courses that will be offered during any semester, as not all courses will be offered in every semester.</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Each course should have a maximum number of enrollment that may be different depending on the course.</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a user wants to enroll in a course and the course is full, they can add themselves onto a waiting list.</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user can also cancel the enrollment from any course that they are enrolled in, and the system should inform the first in the waiting list (if any) that they can enroll into the class.</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7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1DC2EF-3A36-469C-B934-D2E8068D6082}"/>
              </a:ext>
            </a:extLst>
          </p:cNvPr>
          <p:cNvSpPr>
            <a:spLocks noGrp="1"/>
          </p:cNvSpPr>
          <p:nvPr>
            <p:ph type="sldNum" sz="quarter" idx="11"/>
          </p:nvPr>
        </p:nvSpPr>
        <p:spPr/>
        <p:txBody>
          <a:bodyPr/>
          <a:lstStyle/>
          <a:p>
            <a:fld id="{D56DB8AA-803C-49D2-90AA-1140CE72DCD7}" type="slidenum">
              <a:rPr lang="en-US" smtClean="0"/>
              <a:pPr/>
              <a:t>4</a:t>
            </a:fld>
            <a:endParaRPr lang="en-US" dirty="0"/>
          </a:p>
        </p:txBody>
      </p:sp>
      <p:sp>
        <p:nvSpPr>
          <p:cNvPr id="3" name="Date Placeholder 2">
            <a:extLst>
              <a:ext uri="{FF2B5EF4-FFF2-40B4-BE49-F238E27FC236}">
                <a16:creationId xmlns:a16="http://schemas.microsoft.com/office/drawing/2014/main" id="{D74BDD0F-4AA0-4EBB-B17C-5216B553490E}"/>
              </a:ext>
            </a:extLst>
          </p:cNvPr>
          <p:cNvSpPr>
            <a:spLocks noGrp="1"/>
          </p:cNvSpPr>
          <p:nvPr>
            <p:ph type="dt" sz="half" idx="10"/>
          </p:nvPr>
        </p:nvSpPr>
        <p:spPr/>
        <p:txBody>
          <a:bodyPr/>
          <a:lstStyle/>
          <a:p>
            <a:fld id="{84C33C3A-4DCE-414C-BB04-00DB43514651}" type="datetime3">
              <a:rPr lang="en-US" smtClean="0"/>
              <a:t>4 October 2021</a:t>
            </a:fld>
            <a:endParaRPr lang="en-US" dirty="0"/>
          </a:p>
        </p:txBody>
      </p:sp>
      <p:sp>
        <p:nvSpPr>
          <p:cNvPr id="5" name="TextBox 4">
            <a:extLst>
              <a:ext uri="{FF2B5EF4-FFF2-40B4-BE49-F238E27FC236}">
                <a16:creationId xmlns:a16="http://schemas.microsoft.com/office/drawing/2014/main" id="{4A20E15F-1C29-4F9B-8E7D-F7AC03B5ABA4}"/>
              </a:ext>
            </a:extLst>
          </p:cNvPr>
          <p:cNvSpPr txBox="1"/>
          <p:nvPr/>
        </p:nvSpPr>
        <p:spPr>
          <a:xfrm>
            <a:off x="225911" y="204395"/>
            <a:ext cx="8799755" cy="4773679"/>
          </a:xfrm>
          <a:prstGeom prst="rect">
            <a:avLst/>
          </a:prstGeom>
          <a:noFill/>
          <a:effectLst/>
        </p:spPr>
        <p:txBody>
          <a:bodyPr wrap="square" lIns="0" tIns="0" rIns="0" bIns="0" rtlCol="0">
            <a:spAutoFit/>
          </a:bodyPr>
          <a:lstStyle/>
          <a:p>
            <a:pPr marL="0" marR="0">
              <a:lnSpc>
                <a:spcPct val="200000"/>
              </a:lnSpc>
              <a:spcBef>
                <a:spcPts val="0"/>
              </a:spcBef>
              <a:spcAft>
                <a:spcPts val="0"/>
              </a:spcAft>
            </a:pPr>
            <a:r>
              <a:rPr lang="en-US" sz="2200" b="1" u="sng" dirty="0">
                <a:effectLst/>
                <a:latin typeface="+mj-lt"/>
                <a:ea typeface="SimSun" panose="02010600030101010101" pitchFamily="2" charset="-122"/>
                <a:cs typeface="Arial" panose="020B0604020202020204" pitchFamily="34" charset="0"/>
              </a:rPr>
              <a:t>Constraints</a:t>
            </a:r>
          </a:p>
          <a:p>
            <a:pPr marL="285750" marR="0"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cs typeface="Arial" panose="020B0604020202020204" pitchFamily="34" charset="0"/>
              </a:rPr>
              <a:t>	</a:t>
            </a: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Security</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  a primary concern when using this system. The database must distinguish between users who have an account and users who are not students. Passwords must be stored in a database and should be encrypted to avoid any possible threats. </a:t>
            </a:r>
          </a:p>
          <a:p>
            <a:pPr marL="285750" marR="0"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Scalability</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 Operating system must be able to handle the number of students making transactions within the system.</a:t>
            </a:r>
          </a:p>
          <a:p>
            <a:pPr marL="285750" marR="0"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Performance</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 Webpage must perform as intended. </a:t>
            </a:r>
          </a:p>
          <a:p>
            <a:pPr marL="285750" marR="0"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Reliability</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 Courses should be assigned correctly.</a:t>
            </a:r>
          </a:p>
          <a:p>
            <a:pPr>
              <a:lnSpc>
                <a:spcPct val="110000"/>
              </a:lnSpc>
            </a:pPr>
            <a:endParaRPr lang="en-US" sz="1400" dirty="0" err="1">
              <a:solidFill>
                <a:schemeClr val="tx2"/>
              </a:solidFill>
            </a:endParaRPr>
          </a:p>
        </p:txBody>
      </p:sp>
    </p:spTree>
    <p:extLst>
      <p:ext uri="{BB962C8B-B14F-4D97-AF65-F5344CB8AC3E}">
        <p14:creationId xmlns:p14="http://schemas.microsoft.com/office/powerpoint/2010/main" val="77347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9BD4AC-DE94-4BF0-840C-274350CDAFE6}"/>
              </a:ext>
            </a:extLst>
          </p:cNvPr>
          <p:cNvSpPr>
            <a:spLocks noGrp="1"/>
          </p:cNvSpPr>
          <p:nvPr>
            <p:ph type="sldNum" sz="quarter" idx="11"/>
          </p:nvPr>
        </p:nvSpPr>
        <p:spPr/>
        <p:txBody>
          <a:bodyPr/>
          <a:lstStyle/>
          <a:p>
            <a:fld id="{D56DB8AA-803C-49D2-90AA-1140CE72DCD7}" type="slidenum">
              <a:rPr lang="en-US" smtClean="0"/>
              <a:pPr/>
              <a:t>5</a:t>
            </a:fld>
            <a:endParaRPr lang="en-US" dirty="0"/>
          </a:p>
        </p:txBody>
      </p:sp>
      <p:sp>
        <p:nvSpPr>
          <p:cNvPr id="3" name="Date Placeholder 2">
            <a:extLst>
              <a:ext uri="{FF2B5EF4-FFF2-40B4-BE49-F238E27FC236}">
                <a16:creationId xmlns:a16="http://schemas.microsoft.com/office/drawing/2014/main" id="{0A995526-E000-4979-BB4E-5FD57F79237B}"/>
              </a:ext>
            </a:extLst>
          </p:cNvPr>
          <p:cNvSpPr>
            <a:spLocks noGrp="1"/>
          </p:cNvSpPr>
          <p:nvPr>
            <p:ph type="dt" sz="half" idx="10"/>
          </p:nvPr>
        </p:nvSpPr>
        <p:spPr/>
        <p:txBody>
          <a:bodyPr/>
          <a:lstStyle/>
          <a:p>
            <a:fld id="{84C33C3A-4DCE-414C-BB04-00DB43514651}" type="datetime3">
              <a:rPr lang="en-US" smtClean="0"/>
              <a:t>4 October 2021</a:t>
            </a:fld>
            <a:endParaRPr lang="en-US" dirty="0"/>
          </a:p>
        </p:txBody>
      </p:sp>
      <p:sp>
        <p:nvSpPr>
          <p:cNvPr id="5" name="TextBox 4">
            <a:extLst>
              <a:ext uri="{FF2B5EF4-FFF2-40B4-BE49-F238E27FC236}">
                <a16:creationId xmlns:a16="http://schemas.microsoft.com/office/drawing/2014/main" id="{03ED849C-F64A-499A-8575-4632AA6C100D}"/>
              </a:ext>
            </a:extLst>
          </p:cNvPr>
          <p:cNvSpPr txBox="1"/>
          <p:nvPr/>
        </p:nvSpPr>
        <p:spPr>
          <a:xfrm>
            <a:off x="537882" y="215153"/>
            <a:ext cx="7831567" cy="437236"/>
          </a:xfrm>
          <a:prstGeom prst="rect">
            <a:avLst/>
          </a:prstGeom>
          <a:noFill/>
          <a:effectLst/>
        </p:spPr>
        <p:txBody>
          <a:bodyPr wrap="square" lIns="0" tIns="0" rIns="0" bIns="0" rtlCol="0">
            <a:spAutoFit/>
          </a:bodyPr>
          <a:lstStyle/>
          <a:p>
            <a:pPr algn="ctr">
              <a:lnSpc>
                <a:spcPct val="110000"/>
              </a:lnSpc>
            </a:pPr>
            <a:r>
              <a:rPr lang="en-US" sz="2800" dirty="0">
                <a:solidFill>
                  <a:schemeClr val="accent5"/>
                </a:solidFill>
              </a:rPr>
              <a:t>UML Design</a:t>
            </a:r>
          </a:p>
        </p:txBody>
      </p:sp>
      <p:pic>
        <p:nvPicPr>
          <p:cNvPr id="6" name="Picture 5">
            <a:extLst>
              <a:ext uri="{FF2B5EF4-FFF2-40B4-BE49-F238E27FC236}">
                <a16:creationId xmlns:a16="http://schemas.microsoft.com/office/drawing/2014/main" id="{8EB80882-FDF0-4146-99EC-39192C448FD6}"/>
              </a:ext>
            </a:extLst>
          </p:cNvPr>
          <p:cNvPicPr/>
          <p:nvPr/>
        </p:nvPicPr>
        <p:blipFill>
          <a:blip r:embed="rId2"/>
          <a:stretch>
            <a:fillRect/>
          </a:stretch>
        </p:blipFill>
        <p:spPr>
          <a:xfrm>
            <a:off x="286815" y="1079892"/>
            <a:ext cx="3187906" cy="3582241"/>
          </a:xfrm>
          <a:prstGeom prst="rect">
            <a:avLst/>
          </a:prstGeom>
        </p:spPr>
      </p:pic>
      <p:pic>
        <p:nvPicPr>
          <p:cNvPr id="7" name="Picture 6">
            <a:extLst>
              <a:ext uri="{FF2B5EF4-FFF2-40B4-BE49-F238E27FC236}">
                <a16:creationId xmlns:a16="http://schemas.microsoft.com/office/drawing/2014/main" id="{133B834C-FE6C-40FE-A554-F6777C93DAF5}"/>
              </a:ext>
            </a:extLst>
          </p:cNvPr>
          <p:cNvPicPr/>
          <p:nvPr/>
        </p:nvPicPr>
        <p:blipFill>
          <a:blip r:embed="rId3"/>
          <a:stretch>
            <a:fillRect/>
          </a:stretch>
        </p:blipFill>
        <p:spPr>
          <a:xfrm>
            <a:off x="5178637" y="1079893"/>
            <a:ext cx="3678548" cy="3582241"/>
          </a:xfrm>
          <a:prstGeom prst="rect">
            <a:avLst/>
          </a:prstGeom>
        </p:spPr>
      </p:pic>
      <p:sp>
        <p:nvSpPr>
          <p:cNvPr id="8" name="TextBox 7">
            <a:extLst>
              <a:ext uri="{FF2B5EF4-FFF2-40B4-BE49-F238E27FC236}">
                <a16:creationId xmlns:a16="http://schemas.microsoft.com/office/drawing/2014/main" id="{FD327930-BCE4-4953-B57E-46DF49ADFD2B}"/>
              </a:ext>
            </a:extLst>
          </p:cNvPr>
          <p:cNvSpPr txBox="1"/>
          <p:nvPr/>
        </p:nvSpPr>
        <p:spPr>
          <a:xfrm>
            <a:off x="742278" y="806824"/>
            <a:ext cx="2291378" cy="218586"/>
          </a:xfrm>
          <a:prstGeom prst="rect">
            <a:avLst/>
          </a:prstGeom>
          <a:noFill/>
          <a:effectLst/>
        </p:spPr>
        <p:txBody>
          <a:bodyPr wrap="square" lIns="0" tIns="0" rIns="0" bIns="0" rtlCol="0">
            <a:spAutoFit/>
          </a:bodyPr>
          <a:lstStyle/>
          <a:p>
            <a:pPr algn="ctr">
              <a:lnSpc>
                <a:spcPct val="110000"/>
              </a:lnSpc>
            </a:pPr>
            <a:r>
              <a:rPr lang="en-US" sz="1400" b="1" dirty="0"/>
              <a:t>Use Case Diagram</a:t>
            </a:r>
          </a:p>
        </p:txBody>
      </p:sp>
      <p:sp>
        <p:nvSpPr>
          <p:cNvPr id="9" name="TextBox 8">
            <a:extLst>
              <a:ext uri="{FF2B5EF4-FFF2-40B4-BE49-F238E27FC236}">
                <a16:creationId xmlns:a16="http://schemas.microsoft.com/office/drawing/2014/main" id="{7CDC53B2-4D71-4860-A5B0-92AC75ED93BA}"/>
              </a:ext>
            </a:extLst>
          </p:cNvPr>
          <p:cNvSpPr txBox="1"/>
          <p:nvPr/>
        </p:nvSpPr>
        <p:spPr>
          <a:xfrm>
            <a:off x="5957946" y="806824"/>
            <a:ext cx="2291378" cy="218586"/>
          </a:xfrm>
          <a:prstGeom prst="rect">
            <a:avLst/>
          </a:prstGeom>
          <a:noFill/>
          <a:effectLst/>
        </p:spPr>
        <p:txBody>
          <a:bodyPr wrap="square" lIns="0" tIns="0" rIns="0" bIns="0" rtlCol="0">
            <a:spAutoFit/>
          </a:bodyPr>
          <a:lstStyle/>
          <a:p>
            <a:pPr algn="ctr">
              <a:lnSpc>
                <a:spcPct val="110000"/>
              </a:lnSpc>
            </a:pPr>
            <a:r>
              <a:rPr lang="en-US" sz="1400" b="1" dirty="0"/>
              <a:t>Class Diagram</a:t>
            </a:r>
          </a:p>
        </p:txBody>
      </p:sp>
    </p:spTree>
    <p:extLst>
      <p:ext uri="{BB962C8B-B14F-4D97-AF65-F5344CB8AC3E}">
        <p14:creationId xmlns:p14="http://schemas.microsoft.com/office/powerpoint/2010/main" val="415767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B642E8-27B2-4867-998A-5A66981C1B6D}"/>
              </a:ext>
            </a:extLst>
          </p:cNvPr>
          <p:cNvSpPr>
            <a:spLocks noGrp="1"/>
          </p:cNvSpPr>
          <p:nvPr>
            <p:ph type="sldNum" sz="quarter" idx="11"/>
          </p:nvPr>
        </p:nvSpPr>
        <p:spPr/>
        <p:txBody>
          <a:bodyPr/>
          <a:lstStyle/>
          <a:p>
            <a:fld id="{D56DB8AA-803C-49D2-90AA-1140CE72DCD7}" type="slidenum">
              <a:rPr lang="en-US" smtClean="0"/>
              <a:pPr/>
              <a:t>6</a:t>
            </a:fld>
            <a:endParaRPr lang="en-US" dirty="0"/>
          </a:p>
        </p:txBody>
      </p:sp>
      <p:sp>
        <p:nvSpPr>
          <p:cNvPr id="3" name="Date Placeholder 2">
            <a:extLst>
              <a:ext uri="{FF2B5EF4-FFF2-40B4-BE49-F238E27FC236}">
                <a16:creationId xmlns:a16="http://schemas.microsoft.com/office/drawing/2014/main" id="{B0310D36-6C9F-4593-8345-E22E5E2D040F}"/>
              </a:ext>
            </a:extLst>
          </p:cNvPr>
          <p:cNvSpPr>
            <a:spLocks noGrp="1"/>
          </p:cNvSpPr>
          <p:nvPr>
            <p:ph type="dt" sz="half" idx="10"/>
          </p:nvPr>
        </p:nvSpPr>
        <p:spPr/>
        <p:txBody>
          <a:bodyPr/>
          <a:lstStyle/>
          <a:p>
            <a:fld id="{84C33C3A-4DCE-414C-BB04-00DB43514651}" type="datetime3">
              <a:rPr lang="en-US" smtClean="0"/>
              <a:t>4 October 2021</a:t>
            </a:fld>
            <a:endParaRPr lang="en-US" dirty="0"/>
          </a:p>
        </p:txBody>
      </p:sp>
      <p:sp>
        <p:nvSpPr>
          <p:cNvPr id="5" name="TextBox 4">
            <a:extLst>
              <a:ext uri="{FF2B5EF4-FFF2-40B4-BE49-F238E27FC236}">
                <a16:creationId xmlns:a16="http://schemas.microsoft.com/office/drawing/2014/main" id="{87CE2580-F730-4590-AE24-FA626FECE24A}"/>
              </a:ext>
            </a:extLst>
          </p:cNvPr>
          <p:cNvSpPr txBox="1"/>
          <p:nvPr/>
        </p:nvSpPr>
        <p:spPr>
          <a:xfrm>
            <a:off x="903642" y="301214"/>
            <a:ext cx="7390504" cy="343492"/>
          </a:xfrm>
          <a:prstGeom prst="rect">
            <a:avLst/>
          </a:prstGeom>
          <a:noFill/>
          <a:effectLst/>
        </p:spPr>
        <p:txBody>
          <a:bodyPr wrap="square" lIns="0" tIns="0" rIns="0" bIns="0" rtlCol="0">
            <a:spAutoFit/>
          </a:bodyPr>
          <a:lstStyle/>
          <a:p>
            <a:pPr algn="ctr">
              <a:lnSpc>
                <a:spcPct val="110000"/>
              </a:lnSpc>
            </a:pPr>
            <a:r>
              <a:rPr lang="en-US" sz="2200" dirty="0">
                <a:solidFill>
                  <a:schemeClr val="accent5"/>
                </a:solidFill>
              </a:rPr>
              <a:t>Landing/Login Page</a:t>
            </a:r>
          </a:p>
        </p:txBody>
      </p:sp>
      <p:pic>
        <p:nvPicPr>
          <p:cNvPr id="6" name="Picture 5">
            <a:extLst>
              <a:ext uri="{FF2B5EF4-FFF2-40B4-BE49-F238E27FC236}">
                <a16:creationId xmlns:a16="http://schemas.microsoft.com/office/drawing/2014/main" id="{F99D0515-26F0-46C2-BB8A-D77828334F1C}"/>
              </a:ext>
            </a:extLst>
          </p:cNvPr>
          <p:cNvPicPr/>
          <p:nvPr/>
        </p:nvPicPr>
        <p:blipFill>
          <a:blip r:embed="rId2"/>
          <a:stretch>
            <a:fillRect/>
          </a:stretch>
        </p:blipFill>
        <p:spPr>
          <a:xfrm>
            <a:off x="161907" y="1345378"/>
            <a:ext cx="4915701" cy="2452743"/>
          </a:xfrm>
          <a:prstGeom prst="rect">
            <a:avLst/>
          </a:prstGeom>
        </p:spPr>
      </p:pic>
      <p:sp>
        <p:nvSpPr>
          <p:cNvPr id="7" name="TextBox 6">
            <a:extLst>
              <a:ext uri="{FF2B5EF4-FFF2-40B4-BE49-F238E27FC236}">
                <a16:creationId xmlns:a16="http://schemas.microsoft.com/office/drawing/2014/main" id="{B780B885-0583-4CA9-983A-2D078F4DFD4B}"/>
              </a:ext>
            </a:extLst>
          </p:cNvPr>
          <p:cNvSpPr txBox="1"/>
          <p:nvPr/>
        </p:nvSpPr>
        <p:spPr>
          <a:xfrm>
            <a:off x="5718825" y="1988480"/>
            <a:ext cx="3119175" cy="1166538"/>
          </a:xfrm>
          <a:prstGeom prst="rect">
            <a:avLst/>
          </a:prstGeom>
          <a:noFill/>
          <a:effectLst/>
        </p:spPr>
        <p:txBody>
          <a:bodyPr wrap="square" lIns="0" tIns="0" rIns="0" bIns="0" rtlCol="0">
            <a:spAutoFit/>
          </a:bodyPr>
          <a:lstStyle/>
          <a:p>
            <a:pPr marL="269875" indent="-269875">
              <a:lnSpc>
                <a:spcPct val="110000"/>
              </a:lnSpc>
              <a:buFont typeface="Wingdings" panose="05000000000000000000" pitchFamily="2" charset="2"/>
              <a:buChar char="§"/>
            </a:pPr>
            <a:r>
              <a:rPr lang="en-US" sz="1400" dirty="0">
                <a:solidFill>
                  <a:schemeClr val="tx2"/>
                </a:solidFill>
              </a:rPr>
              <a:t>Students can log in with their Student ID and Password</a:t>
            </a:r>
          </a:p>
          <a:p>
            <a:pPr marL="269875" indent="-269875">
              <a:lnSpc>
                <a:spcPct val="110000"/>
              </a:lnSpc>
              <a:buFont typeface="Wingdings" panose="05000000000000000000" pitchFamily="2" charset="2"/>
              <a:buChar char="§"/>
            </a:pPr>
            <a:endParaRPr lang="en-US" sz="1400" dirty="0">
              <a:solidFill>
                <a:schemeClr val="tx2"/>
              </a:solidFill>
            </a:endParaRPr>
          </a:p>
          <a:p>
            <a:pPr marL="269875" indent="-269875">
              <a:lnSpc>
                <a:spcPct val="110000"/>
              </a:lnSpc>
              <a:buFont typeface="Wingdings" panose="05000000000000000000" pitchFamily="2" charset="2"/>
              <a:buChar char="§"/>
            </a:pPr>
            <a:r>
              <a:rPr lang="en-US" sz="1400" dirty="0">
                <a:solidFill>
                  <a:schemeClr val="tx2"/>
                </a:solidFill>
              </a:rPr>
              <a:t>Students can also register if they don’t have an account</a:t>
            </a:r>
          </a:p>
        </p:txBody>
      </p:sp>
    </p:spTree>
    <p:extLst>
      <p:ext uri="{BB962C8B-B14F-4D97-AF65-F5344CB8AC3E}">
        <p14:creationId xmlns:p14="http://schemas.microsoft.com/office/powerpoint/2010/main" val="52172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B642E8-27B2-4867-998A-5A66981C1B6D}"/>
              </a:ext>
            </a:extLst>
          </p:cNvPr>
          <p:cNvSpPr>
            <a:spLocks noGrp="1"/>
          </p:cNvSpPr>
          <p:nvPr>
            <p:ph type="sldNum" sz="quarter" idx="11"/>
          </p:nvPr>
        </p:nvSpPr>
        <p:spPr/>
        <p:txBody>
          <a:bodyPr/>
          <a:lstStyle/>
          <a:p>
            <a:fld id="{D56DB8AA-803C-49D2-90AA-1140CE72DCD7}" type="slidenum">
              <a:rPr lang="en-US" smtClean="0"/>
              <a:pPr/>
              <a:t>7</a:t>
            </a:fld>
            <a:endParaRPr lang="en-US" dirty="0"/>
          </a:p>
        </p:txBody>
      </p:sp>
      <p:sp>
        <p:nvSpPr>
          <p:cNvPr id="3" name="Date Placeholder 2">
            <a:extLst>
              <a:ext uri="{FF2B5EF4-FFF2-40B4-BE49-F238E27FC236}">
                <a16:creationId xmlns:a16="http://schemas.microsoft.com/office/drawing/2014/main" id="{B0310D36-6C9F-4593-8345-E22E5E2D040F}"/>
              </a:ext>
            </a:extLst>
          </p:cNvPr>
          <p:cNvSpPr>
            <a:spLocks noGrp="1"/>
          </p:cNvSpPr>
          <p:nvPr>
            <p:ph type="dt" sz="half" idx="10"/>
          </p:nvPr>
        </p:nvSpPr>
        <p:spPr/>
        <p:txBody>
          <a:bodyPr/>
          <a:lstStyle/>
          <a:p>
            <a:fld id="{84C33C3A-4DCE-414C-BB04-00DB43514651}" type="datetime3">
              <a:rPr lang="en-US" smtClean="0"/>
              <a:t>4 October 2021</a:t>
            </a:fld>
            <a:endParaRPr lang="en-US" dirty="0"/>
          </a:p>
        </p:txBody>
      </p:sp>
      <p:sp>
        <p:nvSpPr>
          <p:cNvPr id="5" name="TextBox 4">
            <a:extLst>
              <a:ext uri="{FF2B5EF4-FFF2-40B4-BE49-F238E27FC236}">
                <a16:creationId xmlns:a16="http://schemas.microsoft.com/office/drawing/2014/main" id="{87CE2580-F730-4590-AE24-FA626FECE24A}"/>
              </a:ext>
            </a:extLst>
          </p:cNvPr>
          <p:cNvSpPr txBox="1"/>
          <p:nvPr/>
        </p:nvSpPr>
        <p:spPr>
          <a:xfrm>
            <a:off x="903642" y="301214"/>
            <a:ext cx="7390504" cy="343492"/>
          </a:xfrm>
          <a:prstGeom prst="rect">
            <a:avLst/>
          </a:prstGeom>
          <a:noFill/>
          <a:effectLst/>
        </p:spPr>
        <p:txBody>
          <a:bodyPr wrap="square" lIns="0" tIns="0" rIns="0" bIns="0" rtlCol="0">
            <a:spAutoFit/>
          </a:bodyPr>
          <a:lstStyle/>
          <a:p>
            <a:pPr algn="ctr">
              <a:lnSpc>
                <a:spcPct val="110000"/>
              </a:lnSpc>
            </a:pPr>
            <a:r>
              <a:rPr lang="en-US" sz="2200" dirty="0">
                <a:solidFill>
                  <a:schemeClr val="accent5"/>
                </a:solidFill>
              </a:rPr>
              <a:t>Enrollment Page</a:t>
            </a:r>
          </a:p>
        </p:txBody>
      </p:sp>
      <p:sp>
        <p:nvSpPr>
          <p:cNvPr id="7" name="TextBox 6">
            <a:extLst>
              <a:ext uri="{FF2B5EF4-FFF2-40B4-BE49-F238E27FC236}">
                <a16:creationId xmlns:a16="http://schemas.microsoft.com/office/drawing/2014/main" id="{B780B885-0583-4CA9-983A-2D078F4DFD4B}"/>
              </a:ext>
            </a:extLst>
          </p:cNvPr>
          <p:cNvSpPr txBox="1"/>
          <p:nvPr/>
        </p:nvSpPr>
        <p:spPr>
          <a:xfrm>
            <a:off x="5718825" y="1405212"/>
            <a:ext cx="3119175" cy="1742080"/>
          </a:xfrm>
          <a:prstGeom prst="rect">
            <a:avLst/>
          </a:prstGeom>
          <a:noFill/>
          <a:effectLst/>
        </p:spPr>
        <p:txBody>
          <a:bodyPr wrap="square" lIns="0" tIns="0" rIns="0" bIns="0" rtlCol="0">
            <a:spAutoFit/>
          </a:bodyPr>
          <a:lstStyle/>
          <a:p>
            <a:pPr marL="269875" indent="-269875">
              <a:lnSpc>
                <a:spcPct val="110000"/>
              </a:lnSpc>
              <a:buFont typeface="Wingdings" panose="05000000000000000000" pitchFamily="2" charset="2"/>
              <a:buChar char="§"/>
            </a:pPr>
            <a:r>
              <a:rPr lang="en-US" sz="1800" dirty="0">
                <a:solidFill>
                  <a:schemeClr val="tx2"/>
                </a:solidFill>
                <a:latin typeface="Times New Roman" panose="02020603050405020304" pitchFamily="18" charset="0"/>
                <a:cs typeface="Times New Roman" panose="02020603050405020304" pitchFamily="18" charset="0"/>
              </a:rPr>
              <a:t>Students can enroll by creating a Student ID, Password, and filling out the rest of the fields with their personal information</a:t>
            </a:r>
          </a:p>
          <a:p>
            <a:pPr>
              <a:lnSpc>
                <a:spcPct val="110000"/>
              </a:lnSpc>
            </a:pPr>
            <a:endParaRPr lang="en-US" sz="1400" dirty="0">
              <a:solidFill>
                <a:schemeClr val="tx2"/>
              </a:solidFill>
            </a:endParaRPr>
          </a:p>
        </p:txBody>
      </p:sp>
      <p:pic>
        <p:nvPicPr>
          <p:cNvPr id="8" name="Picture 7">
            <a:extLst>
              <a:ext uri="{FF2B5EF4-FFF2-40B4-BE49-F238E27FC236}">
                <a16:creationId xmlns:a16="http://schemas.microsoft.com/office/drawing/2014/main" id="{992BF89E-0DC9-4D0E-9F25-D18E5C5A7EEF}"/>
              </a:ext>
            </a:extLst>
          </p:cNvPr>
          <p:cNvPicPr/>
          <p:nvPr/>
        </p:nvPicPr>
        <p:blipFill>
          <a:blip r:embed="rId2"/>
          <a:stretch>
            <a:fillRect/>
          </a:stretch>
        </p:blipFill>
        <p:spPr>
          <a:xfrm>
            <a:off x="122554" y="1097279"/>
            <a:ext cx="4890509" cy="3625327"/>
          </a:xfrm>
          <a:prstGeom prst="rect">
            <a:avLst/>
          </a:prstGeom>
        </p:spPr>
      </p:pic>
    </p:spTree>
    <p:extLst>
      <p:ext uri="{BB962C8B-B14F-4D97-AF65-F5344CB8AC3E}">
        <p14:creationId xmlns:p14="http://schemas.microsoft.com/office/powerpoint/2010/main" val="310063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B642E8-27B2-4867-998A-5A66981C1B6D}"/>
              </a:ext>
            </a:extLst>
          </p:cNvPr>
          <p:cNvSpPr>
            <a:spLocks noGrp="1"/>
          </p:cNvSpPr>
          <p:nvPr>
            <p:ph type="sldNum" sz="quarter" idx="11"/>
          </p:nvPr>
        </p:nvSpPr>
        <p:spPr/>
        <p:txBody>
          <a:bodyPr/>
          <a:lstStyle/>
          <a:p>
            <a:fld id="{D56DB8AA-803C-49D2-90AA-1140CE72DCD7}" type="slidenum">
              <a:rPr lang="en-US" smtClean="0"/>
              <a:pPr/>
              <a:t>8</a:t>
            </a:fld>
            <a:endParaRPr lang="en-US" dirty="0"/>
          </a:p>
        </p:txBody>
      </p:sp>
      <p:sp>
        <p:nvSpPr>
          <p:cNvPr id="3" name="Date Placeholder 2">
            <a:extLst>
              <a:ext uri="{FF2B5EF4-FFF2-40B4-BE49-F238E27FC236}">
                <a16:creationId xmlns:a16="http://schemas.microsoft.com/office/drawing/2014/main" id="{B0310D36-6C9F-4593-8345-E22E5E2D040F}"/>
              </a:ext>
            </a:extLst>
          </p:cNvPr>
          <p:cNvSpPr>
            <a:spLocks noGrp="1"/>
          </p:cNvSpPr>
          <p:nvPr>
            <p:ph type="dt" sz="half" idx="10"/>
          </p:nvPr>
        </p:nvSpPr>
        <p:spPr/>
        <p:txBody>
          <a:bodyPr/>
          <a:lstStyle/>
          <a:p>
            <a:fld id="{84C33C3A-4DCE-414C-BB04-00DB43514651}" type="datetime3">
              <a:rPr lang="en-US" smtClean="0"/>
              <a:t>4 October 2021</a:t>
            </a:fld>
            <a:endParaRPr lang="en-US" dirty="0"/>
          </a:p>
        </p:txBody>
      </p:sp>
      <p:sp>
        <p:nvSpPr>
          <p:cNvPr id="5" name="TextBox 4">
            <a:extLst>
              <a:ext uri="{FF2B5EF4-FFF2-40B4-BE49-F238E27FC236}">
                <a16:creationId xmlns:a16="http://schemas.microsoft.com/office/drawing/2014/main" id="{87CE2580-F730-4590-AE24-FA626FECE24A}"/>
              </a:ext>
            </a:extLst>
          </p:cNvPr>
          <p:cNvSpPr txBox="1"/>
          <p:nvPr/>
        </p:nvSpPr>
        <p:spPr>
          <a:xfrm>
            <a:off x="903642" y="301214"/>
            <a:ext cx="7390504" cy="343492"/>
          </a:xfrm>
          <a:prstGeom prst="rect">
            <a:avLst/>
          </a:prstGeom>
          <a:noFill/>
          <a:effectLst/>
        </p:spPr>
        <p:txBody>
          <a:bodyPr wrap="square" lIns="0" tIns="0" rIns="0" bIns="0" rtlCol="0">
            <a:spAutoFit/>
          </a:bodyPr>
          <a:lstStyle/>
          <a:p>
            <a:pPr algn="ctr">
              <a:lnSpc>
                <a:spcPct val="110000"/>
              </a:lnSpc>
            </a:pPr>
            <a:r>
              <a:rPr lang="en-US" sz="2200" dirty="0">
                <a:solidFill>
                  <a:schemeClr val="accent5"/>
                </a:solidFill>
              </a:rPr>
              <a:t>Course Page</a:t>
            </a:r>
          </a:p>
        </p:txBody>
      </p:sp>
      <p:sp>
        <p:nvSpPr>
          <p:cNvPr id="7" name="TextBox 6">
            <a:extLst>
              <a:ext uri="{FF2B5EF4-FFF2-40B4-BE49-F238E27FC236}">
                <a16:creationId xmlns:a16="http://schemas.microsoft.com/office/drawing/2014/main" id="{B780B885-0583-4CA9-983A-2D078F4DFD4B}"/>
              </a:ext>
            </a:extLst>
          </p:cNvPr>
          <p:cNvSpPr txBox="1"/>
          <p:nvPr/>
        </p:nvSpPr>
        <p:spPr>
          <a:xfrm>
            <a:off x="5963483" y="1265363"/>
            <a:ext cx="3119175" cy="2825453"/>
          </a:xfrm>
          <a:prstGeom prst="rect">
            <a:avLst/>
          </a:prstGeom>
          <a:noFill/>
          <a:effectLst/>
        </p:spPr>
        <p:txBody>
          <a:bodyPr wrap="square" lIns="0" tIns="0" rIns="0" bIns="0" rtlCol="0">
            <a:spAutoFit/>
          </a:bodyPr>
          <a:lstStyle/>
          <a:p>
            <a:pPr>
              <a:lnSpc>
                <a:spcPct val="110000"/>
              </a:lnSpc>
            </a:pPr>
            <a:r>
              <a:rPr lang="en-US" sz="1400" dirty="0">
                <a:solidFill>
                  <a:schemeClr val="tx2"/>
                </a:solidFill>
              </a:rPr>
              <a:t>	</a:t>
            </a:r>
            <a:r>
              <a:rPr lang="en-US" sz="1400" b="1" dirty="0">
                <a:solidFill>
                  <a:schemeClr val="tx2"/>
                </a:solidFill>
              </a:rPr>
              <a:t>Students can view:</a:t>
            </a:r>
          </a:p>
          <a:p>
            <a:pPr>
              <a:lnSpc>
                <a:spcPct val="110000"/>
              </a:lnSpc>
            </a:pPr>
            <a:endParaRPr lang="en-US" sz="1400" dirty="0">
              <a:solidFill>
                <a:schemeClr val="tx2"/>
              </a:solidFill>
            </a:endParaRPr>
          </a:p>
          <a:p>
            <a:pPr marL="285750" indent="-285750">
              <a:lnSpc>
                <a:spcPct val="110000"/>
              </a:lnSpc>
              <a:buFont typeface="Arial" panose="020B0604020202020204" pitchFamily="34" charset="0"/>
              <a:buChar char="•"/>
            </a:pPr>
            <a:r>
              <a:rPr lang="en-US" sz="1400" dirty="0">
                <a:solidFill>
                  <a:schemeClr val="tx2"/>
                </a:solidFill>
              </a:rPr>
              <a:t>List of Courses</a:t>
            </a:r>
          </a:p>
          <a:p>
            <a:pPr marL="285750" indent="-285750">
              <a:lnSpc>
                <a:spcPct val="110000"/>
              </a:lnSpc>
              <a:buFont typeface="Arial" panose="020B0604020202020204" pitchFamily="34" charset="0"/>
              <a:buChar char="•"/>
            </a:pPr>
            <a:endParaRPr lang="en-US" sz="1400" dirty="0">
              <a:solidFill>
                <a:schemeClr val="tx2"/>
              </a:solidFill>
            </a:endParaRPr>
          </a:p>
          <a:p>
            <a:pPr marL="285750" indent="-285750">
              <a:lnSpc>
                <a:spcPct val="110000"/>
              </a:lnSpc>
              <a:buFont typeface="Arial" panose="020B0604020202020204" pitchFamily="34" charset="0"/>
              <a:buChar char="•"/>
            </a:pPr>
            <a:r>
              <a:rPr lang="en-US" sz="1400" dirty="0">
                <a:solidFill>
                  <a:schemeClr val="tx2"/>
                </a:solidFill>
              </a:rPr>
              <a:t>Max number of enrollment for course</a:t>
            </a:r>
          </a:p>
          <a:p>
            <a:pPr marL="285750" indent="-285750">
              <a:lnSpc>
                <a:spcPct val="110000"/>
              </a:lnSpc>
              <a:buFont typeface="Arial" panose="020B0604020202020204" pitchFamily="34" charset="0"/>
              <a:buChar char="•"/>
            </a:pPr>
            <a:endParaRPr lang="en-US" sz="1400" dirty="0">
              <a:solidFill>
                <a:schemeClr val="tx2"/>
              </a:solidFill>
            </a:endParaRPr>
          </a:p>
          <a:p>
            <a:pPr marL="285750" indent="-285750">
              <a:lnSpc>
                <a:spcPct val="110000"/>
              </a:lnSpc>
              <a:buFont typeface="Arial" panose="020B0604020202020204" pitchFamily="34" charset="0"/>
              <a:buChar char="•"/>
            </a:pPr>
            <a:r>
              <a:rPr lang="en-US" sz="1400" dirty="0">
                <a:solidFill>
                  <a:schemeClr val="tx2"/>
                </a:solidFill>
              </a:rPr>
              <a:t>Semester the course is offered</a:t>
            </a:r>
          </a:p>
          <a:p>
            <a:pPr marL="285750" indent="-285750">
              <a:lnSpc>
                <a:spcPct val="110000"/>
              </a:lnSpc>
              <a:buFont typeface="Arial" panose="020B0604020202020204" pitchFamily="34" charset="0"/>
              <a:buChar char="•"/>
            </a:pPr>
            <a:endParaRPr lang="en-US" sz="1400" dirty="0">
              <a:solidFill>
                <a:schemeClr val="tx2"/>
              </a:solidFill>
            </a:endParaRPr>
          </a:p>
          <a:p>
            <a:pPr marL="285750" indent="-285750">
              <a:lnSpc>
                <a:spcPct val="110000"/>
              </a:lnSpc>
              <a:buFont typeface="Arial" panose="020B0604020202020204" pitchFamily="34" charset="0"/>
              <a:buChar char="•"/>
            </a:pPr>
            <a:r>
              <a:rPr lang="en-US" sz="1400" dirty="0">
                <a:solidFill>
                  <a:schemeClr val="tx2"/>
                </a:solidFill>
              </a:rPr>
              <a:t>Option to enroll in the class</a:t>
            </a:r>
          </a:p>
          <a:p>
            <a:pPr>
              <a:lnSpc>
                <a:spcPct val="110000"/>
              </a:lnSpc>
            </a:pPr>
            <a:endParaRPr lang="en-US" sz="1400" dirty="0">
              <a:solidFill>
                <a:schemeClr val="tx2"/>
              </a:solidFill>
            </a:endParaRPr>
          </a:p>
          <a:p>
            <a:pPr marL="285750" indent="-285750">
              <a:lnSpc>
                <a:spcPct val="110000"/>
              </a:lnSpc>
              <a:buFont typeface="Arial" panose="020B0604020202020204" pitchFamily="34" charset="0"/>
              <a:buChar char="•"/>
            </a:pPr>
            <a:endParaRPr lang="en-US" sz="1400" dirty="0">
              <a:solidFill>
                <a:schemeClr val="tx2"/>
              </a:solidFill>
            </a:endParaRPr>
          </a:p>
        </p:txBody>
      </p:sp>
      <p:pic>
        <p:nvPicPr>
          <p:cNvPr id="9" name="Picture 8">
            <a:extLst>
              <a:ext uri="{FF2B5EF4-FFF2-40B4-BE49-F238E27FC236}">
                <a16:creationId xmlns:a16="http://schemas.microsoft.com/office/drawing/2014/main" id="{FB82592D-4DF4-4005-AD1A-367EE41F41A7}"/>
              </a:ext>
            </a:extLst>
          </p:cNvPr>
          <p:cNvPicPr>
            <a:picLocks noChangeAspect="1"/>
          </p:cNvPicPr>
          <p:nvPr/>
        </p:nvPicPr>
        <p:blipFill>
          <a:blip r:embed="rId2"/>
          <a:stretch>
            <a:fillRect/>
          </a:stretch>
        </p:blipFill>
        <p:spPr>
          <a:xfrm>
            <a:off x="33136" y="1187322"/>
            <a:ext cx="5930347" cy="3048528"/>
          </a:xfrm>
          <a:prstGeom prst="rect">
            <a:avLst/>
          </a:prstGeom>
        </p:spPr>
      </p:pic>
    </p:spTree>
    <p:extLst>
      <p:ext uri="{BB962C8B-B14F-4D97-AF65-F5344CB8AC3E}">
        <p14:creationId xmlns:p14="http://schemas.microsoft.com/office/powerpoint/2010/main" val="223626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B642E8-27B2-4867-998A-5A66981C1B6D}"/>
              </a:ext>
            </a:extLst>
          </p:cNvPr>
          <p:cNvSpPr>
            <a:spLocks noGrp="1"/>
          </p:cNvSpPr>
          <p:nvPr>
            <p:ph type="sldNum" sz="quarter" idx="11"/>
          </p:nvPr>
        </p:nvSpPr>
        <p:spPr/>
        <p:txBody>
          <a:bodyPr/>
          <a:lstStyle/>
          <a:p>
            <a:fld id="{D56DB8AA-803C-49D2-90AA-1140CE72DCD7}" type="slidenum">
              <a:rPr lang="en-US" smtClean="0"/>
              <a:pPr/>
              <a:t>9</a:t>
            </a:fld>
            <a:endParaRPr lang="en-US" dirty="0"/>
          </a:p>
        </p:txBody>
      </p:sp>
      <p:sp>
        <p:nvSpPr>
          <p:cNvPr id="3" name="Date Placeholder 2">
            <a:extLst>
              <a:ext uri="{FF2B5EF4-FFF2-40B4-BE49-F238E27FC236}">
                <a16:creationId xmlns:a16="http://schemas.microsoft.com/office/drawing/2014/main" id="{B0310D36-6C9F-4593-8345-E22E5E2D040F}"/>
              </a:ext>
            </a:extLst>
          </p:cNvPr>
          <p:cNvSpPr>
            <a:spLocks noGrp="1"/>
          </p:cNvSpPr>
          <p:nvPr>
            <p:ph type="dt" sz="half" idx="10"/>
          </p:nvPr>
        </p:nvSpPr>
        <p:spPr/>
        <p:txBody>
          <a:bodyPr/>
          <a:lstStyle/>
          <a:p>
            <a:fld id="{84C33C3A-4DCE-414C-BB04-00DB43514651}" type="datetime3">
              <a:rPr lang="en-US" smtClean="0"/>
              <a:t>4 October 2021</a:t>
            </a:fld>
            <a:endParaRPr lang="en-US" dirty="0"/>
          </a:p>
        </p:txBody>
      </p:sp>
      <p:sp>
        <p:nvSpPr>
          <p:cNvPr id="5" name="TextBox 4">
            <a:extLst>
              <a:ext uri="{FF2B5EF4-FFF2-40B4-BE49-F238E27FC236}">
                <a16:creationId xmlns:a16="http://schemas.microsoft.com/office/drawing/2014/main" id="{87CE2580-F730-4590-AE24-FA626FECE24A}"/>
              </a:ext>
            </a:extLst>
          </p:cNvPr>
          <p:cNvSpPr txBox="1"/>
          <p:nvPr/>
        </p:nvSpPr>
        <p:spPr>
          <a:xfrm>
            <a:off x="903642" y="301214"/>
            <a:ext cx="7390504" cy="343492"/>
          </a:xfrm>
          <a:prstGeom prst="rect">
            <a:avLst/>
          </a:prstGeom>
          <a:noFill/>
          <a:effectLst/>
        </p:spPr>
        <p:txBody>
          <a:bodyPr wrap="square" lIns="0" tIns="0" rIns="0" bIns="0" rtlCol="0">
            <a:spAutoFit/>
          </a:bodyPr>
          <a:lstStyle/>
          <a:p>
            <a:pPr algn="ctr">
              <a:lnSpc>
                <a:spcPct val="110000"/>
              </a:lnSpc>
            </a:pPr>
            <a:r>
              <a:rPr lang="en-US" sz="2200" dirty="0">
                <a:solidFill>
                  <a:schemeClr val="accent5"/>
                </a:solidFill>
              </a:rPr>
              <a:t>Data tables </a:t>
            </a:r>
          </a:p>
        </p:txBody>
      </p:sp>
      <p:pic>
        <p:nvPicPr>
          <p:cNvPr id="6" name="Picture 5">
            <a:extLst>
              <a:ext uri="{FF2B5EF4-FFF2-40B4-BE49-F238E27FC236}">
                <a16:creationId xmlns:a16="http://schemas.microsoft.com/office/drawing/2014/main" id="{8ADCA262-9F89-49C2-B2D5-FF58757A8B9A}"/>
              </a:ext>
            </a:extLst>
          </p:cNvPr>
          <p:cNvPicPr>
            <a:picLocks noChangeAspect="1"/>
          </p:cNvPicPr>
          <p:nvPr/>
        </p:nvPicPr>
        <p:blipFill>
          <a:blip r:embed="rId2"/>
          <a:stretch>
            <a:fillRect/>
          </a:stretch>
        </p:blipFill>
        <p:spPr>
          <a:xfrm>
            <a:off x="103668" y="838528"/>
            <a:ext cx="6075610" cy="1503557"/>
          </a:xfrm>
          <a:prstGeom prst="rect">
            <a:avLst/>
          </a:prstGeom>
        </p:spPr>
      </p:pic>
      <p:pic>
        <p:nvPicPr>
          <p:cNvPr id="10" name="Picture 9">
            <a:extLst>
              <a:ext uri="{FF2B5EF4-FFF2-40B4-BE49-F238E27FC236}">
                <a16:creationId xmlns:a16="http://schemas.microsoft.com/office/drawing/2014/main" id="{41AD9D34-19F4-40B0-B2AC-44B85768F996}"/>
              </a:ext>
            </a:extLst>
          </p:cNvPr>
          <p:cNvPicPr>
            <a:picLocks noChangeAspect="1"/>
          </p:cNvPicPr>
          <p:nvPr/>
        </p:nvPicPr>
        <p:blipFill>
          <a:blip r:embed="rId3"/>
          <a:stretch>
            <a:fillRect/>
          </a:stretch>
        </p:blipFill>
        <p:spPr>
          <a:xfrm>
            <a:off x="103667" y="2801414"/>
            <a:ext cx="6075611" cy="1568104"/>
          </a:xfrm>
          <a:prstGeom prst="rect">
            <a:avLst/>
          </a:prstGeom>
        </p:spPr>
      </p:pic>
      <p:sp>
        <p:nvSpPr>
          <p:cNvPr id="11" name="TextBox 10">
            <a:extLst>
              <a:ext uri="{FF2B5EF4-FFF2-40B4-BE49-F238E27FC236}">
                <a16:creationId xmlns:a16="http://schemas.microsoft.com/office/drawing/2014/main" id="{60FDEC69-1EA7-433F-86A5-E5EABE7DCAEE}"/>
              </a:ext>
            </a:extLst>
          </p:cNvPr>
          <p:cNvSpPr txBox="1"/>
          <p:nvPr/>
        </p:nvSpPr>
        <p:spPr>
          <a:xfrm>
            <a:off x="6411558" y="1301675"/>
            <a:ext cx="2628774" cy="455574"/>
          </a:xfrm>
          <a:prstGeom prst="rect">
            <a:avLst/>
          </a:prstGeom>
          <a:noFill/>
          <a:effectLst/>
        </p:spPr>
        <p:txBody>
          <a:bodyPr wrap="square" lIns="0" tIns="0" rIns="0" bIns="0" rtlCol="0">
            <a:spAutoFit/>
          </a:bodyPr>
          <a:lstStyle/>
          <a:p>
            <a:pPr algn="ctr">
              <a:lnSpc>
                <a:spcPct val="110000"/>
              </a:lnSpc>
            </a:pPr>
            <a:r>
              <a:rPr lang="en-US" sz="1400" dirty="0">
                <a:solidFill>
                  <a:schemeClr val="tx2"/>
                </a:solidFill>
              </a:rPr>
              <a:t>Main Table</a:t>
            </a:r>
          </a:p>
          <a:p>
            <a:pPr marL="269875" indent="-269875">
              <a:lnSpc>
                <a:spcPct val="110000"/>
              </a:lnSpc>
              <a:buFont typeface="Wingdings" panose="05000000000000000000" pitchFamily="2" charset="2"/>
              <a:buChar char="§"/>
            </a:pPr>
            <a:r>
              <a:rPr lang="en-US" sz="1400" dirty="0">
                <a:solidFill>
                  <a:schemeClr val="tx2"/>
                </a:solidFill>
              </a:rPr>
              <a:t>Student registration</a:t>
            </a:r>
          </a:p>
        </p:txBody>
      </p:sp>
      <p:sp>
        <p:nvSpPr>
          <p:cNvPr id="12" name="TextBox 11">
            <a:extLst>
              <a:ext uri="{FF2B5EF4-FFF2-40B4-BE49-F238E27FC236}">
                <a16:creationId xmlns:a16="http://schemas.microsoft.com/office/drawing/2014/main" id="{9037C6C4-3243-437D-909C-BD8AF5C8D77E}"/>
              </a:ext>
            </a:extLst>
          </p:cNvPr>
          <p:cNvSpPr txBox="1"/>
          <p:nvPr/>
        </p:nvSpPr>
        <p:spPr>
          <a:xfrm>
            <a:off x="6411558" y="3129892"/>
            <a:ext cx="2628774" cy="455574"/>
          </a:xfrm>
          <a:prstGeom prst="rect">
            <a:avLst/>
          </a:prstGeom>
          <a:noFill/>
          <a:effectLst/>
        </p:spPr>
        <p:txBody>
          <a:bodyPr wrap="square" lIns="0" tIns="0" rIns="0" bIns="0" rtlCol="0">
            <a:spAutoFit/>
          </a:bodyPr>
          <a:lstStyle/>
          <a:p>
            <a:pPr algn="ctr">
              <a:lnSpc>
                <a:spcPct val="110000"/>
              </a:lnSpc>
            </a:pPr>
            <a:r>
              <a:rPr lang="en-US" sz="1400" dirty="0">
                <a:solidFill>
                  <a:schemeClr val="tx2"/>
                </a:solidFill>
              </a:rPr>
              <a:t>Course Table</a:t>
            </a:r>
          </a:p>
          <a:p>
            <a:pPr marL="269875" indent="-269875">
              <a:lnSpc>
                <a:spcPct val="110000"/>
              </a:lnSpc>
              <a:buFont typeface="Wingdings" panose="05000000000000000000" pitchFamily="2" charset="2"/>
              <a:buChar char="§"/>
            </a:pPr>
            <a:r>
              <a:rPr lang="en-US" sz="1400" dirty="0">
                <a:solidFill>
                  <a:schemeClr val="tx2"/>
                </a:solidFill>
              </a:rPr>
              <a:t>Course information</a:t>
            </a:r>
          </a:p>
        </p:txBody>
      </p:sp>
    </p:spTree>
    <p:extLst>
      <p:ext uri="{BB962C8B-B14F-4D97-AF65-F5344CB8AC3E}">
        <p14:creationId xmlns:p14="http://schemas.microsoft.com/office/powerpoint/2010/main" val="200867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R Template_16 to 9_MR_R_EN">
  <a:themeElements>
    <a:clrScheme name="Munich Re">
      <a:dk1>
        <a:sysClr val="windowText" lastClr="000000"/>
      </a:dk1>
      <a:lt1>
        <a:sysClr val="window" lastClr="FFFFFF"/>
      </a:lt1>
      <a:dk2>
        <a:srgbClr val="4D4E53"/>
      </a:dk2>
      <a:lt2>
        <a:srgbClr val="93117E"/>
      </a:lt2>
      <a:accent1>
        <a:srgbClr val="007F92"/>
      </a:accent1>
      <a:accent2>
        <a:srgbClr val="57AB27"/>
      </a:accent2>
      <a:accent3>
        <a:srgbClr val="E2001A"/>
      </a:accent3>
      <a:accent4>
        <a:srgbClr val="7FA1B1"/>
      </a:accent4>
      <a:accent5>
        <a:srgbClr val="0066FF"/>
      </a:accent5>
      <a:accent6>
        <a:srgbClr val="FF8200"/>
      </a:accent6>
      <a:hlink>
        <a:srgbClr val="04315B"/>
      </a:hlink>
      <a:folHlink>
        <a:srgbClr val="26B8AD"/>
      </a:folHlink>
    </a:clrScheme>
    <a:fontScheme name="Munich Re">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ln>
      </a:spPr>
      <a:bodyPr rtlCol="0" anchor="ctr" anchorCtr="0"/>
      <a:lstStyle>
        <a:defPPr algn="ctr">
          <a:defRPr sz="1400"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effectLst/>
      </a:spPr>
      <a:bodyPr wrap="square" lIns="0" tIns="0" rIns="0" bIns="0" rtlCol="0">
        <a:spAutoFit/>
      </a:bodyPr>
      <a:lstStyle>
        <a:defPPr marL="269875" indent="-269875">
          <a:lnSpc>
            <a:spcPct val="110000"/>
          </a:lnSpc>
          <a:buFont typeface="Wingdings" panose="05000000000000000000" pitchFamily="2" charset="2"/>
          <a:buChar char="§"/>
          <a:defRPr sz="1400" dirty="0" err="1" smtClean="0">
            <a:solidFill>
              <a:schemeClr val="tx2"/>
            </a:solidFill>
          </a:defRPr>
        </a:defPPr>
      </a:lstStyle>
    </a:txDef>
  </a:objectDefaults>
  <a:extraClrSchemeLst/>
  <a:custClrLst>
    <a:custClr name="Munich Re Turquois">
      <a:srgbClr val="26B8AD"/>
    </a:custClr>
    <a:custClr name="Munich Re Cyan">
      <a:srgbClr val="00B4DC"/>
    </a:custClr>
    <a:custClr name="Munich Re Dark Green">
      <a:srgbClr val="00975D"/>
    </a:custClr>
    <a:custClr name="Munich Re Dark Steel">
      <a:srgbClr val="435363"/>
    </a:custClr>
    <a:custClr name="Munich Re Dark Blue">
      <a:srgbClr val="04315B"/>
    </a:custClr>
    <a:custClr name="Munich Re Pale Blue">
      <a:srgbClr val="6F9ED0"/>
    </a:custClr>
    <a:custClr name="blank">
      <a:srgbClr val="FFFFFF"/>
    </a:custClr>
    <a:custClr name="blank">
      <a:srgbClr val="FFFFFF"/>
    </a:custClr>
    <a:custClr name="blank">
      <a:srgbClr val="FFFFFF"/>
    </a:custClr>
    <a:custClr name="blank">
      <a:srgbClr val="FFFFFF"/>
    </a:custClr>
    <a:custClr name="Munich Re Yellow">
      <a:srgbClr val="FFED00"/>
    </a:custClr>
    <a:custClr name="Munich Re Vibrant Blue">
      <a:srgbClr val="3300FB"/>
    </a:custClr>
    <a:custClr name="Munich Re Pink">
      <a:srgbClr val="F200CF"/>
    </a:custClr>
    <a:custClr name="Munich Re Orange">
      <a:srgbClr val="FF3C00"/>
    </a:custClr>
    <a:custClr name="Munich Re Green">
      <a:srgbClr val="00E266"/>
    </a:custClr>
    <a:custClr name="blank">
      <a:srgbClr val="FFFFFF"/>
    </a:custClr>
    <a:custClr name="blank">
      <a:srgbClr val="FFFFFF"/>
    </a:custClr>
    <a:custClr name="blank">
      <a:srgbClr val="FFFFFF"/>
    </a:custClr>
    <a:custClr name="blank">
      <a:srgbClr val="FFFFFF"/>
    </a:custClr>
    <a:custClr name="blank">
      <a:srgbClr val="FFFFFF"/>
    </a:custClr>
    <a:custClr name="ERGO">
      <a:srgbClr val="BF1528"/>
    </a:custClr>
    <a:custClr name="Life">
      <a:srgbClr val="CE5E92"/>
    </a:custClr>
    <a:custClr name="Life">
      <a:srgbClr val="0081E2"/>
    </a:custClr>
    <a:custClr name="Health">
      <a:srgbClr val="C51767"/>
    </a:custClr>
    <a:custClr name="PIRI Specialty">
      <a:srgbClr val="25E3FF"/>
    </a:custClr>
    <a:custClr name="RI">
      <a:srgbClr val="004DBF"/>
    </a:custClr>
    <a:custClr name="PC">
      <a:srgbClr val="00337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MR Template_16 to 9_MR_R_EN" id="{A14BD884-DD83-4CCF-A7B4-BEC75E87108B}" vid="{1CB9711A-046D-43B3-AEBB-528A4D13C293}"/>
    </a:ext>
  </a:extLst>
</a:theme>
</file>

<file path=docProps/app.xml><?xml version="1.0" encoding="utf-8"?>
<Properties xmlns="http://schemas.openxmlformats.org/officeDocument/2006/extended-properties" xmlns:vt="http://schemas.openxmlformats.org/officeDocument/2006/docPropsVTypes">
  <Template>Default Theme</Template>
  <TotalTime>36</TotalTime>
  <Words>689</Words>
  <Application>Microsoft Office PowerPoint</Application>
  <PresentationFormat>On-screen Show (16:9)</PresentationFormat>
  <Paragraphs>99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Symbol</vt:lpstr>
      <vt:lpstr>Times New Roman</vt:lpstr>
      <vt:lpstr>Wingdings</vt:lpstr>
      <vt:lpstr>MR Template_16 to 9_MR_R_EN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Garces Victor - MRAS-US</dc:creator>
  <cp:lastModifiedBy>Andres Garces</cp:lastModifiedBy>
  <cp:revision>11</cp:revision>
  <dcterms:created xsi:type="dcterms:W3CDTF">2021-10-04T15:14:48Z</dcterms:created>
  <dcterms:modified xsi:type="dcterms:W3CDTF">2021-10-05T02:22:44Z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5d0447-72b7-4595-8ee5-b32b4892557e_Enabled">
    <vt:lpwstr>true</vt:lpwstr>
  </property>
  <property fmtid="{D5CDD505-2E9C-101B-9397-08002B2CF9AE}" pid="3" name="MSIP_Label_f45d0447-72b7-4595-8ee5-b32b4892557e_SetDate">
    <vt:lpwstr>2021-10-04T17:25:36Z</vt:lpwstr>
  </property>
  <property fmtid="{D5CDD505-2E9C-101B-9397-08002B2CF9AE}" pid="4" name="MSIP_Label_f45d0447-72b7-4595-8ee5-b32b4892557e_Method">
    <vt:lpwstr>Privileged</vt:lpwstr>
  </property>
  <property fmtid="{D5CDD505-2E9C-101B-9397-08002B2CF9AE}" pid="5" name="MSIP_Label_f45d0447-72b7-4595-8ee5-b32b4892557e_Name">
    <vt:lpwstr>f45d0447-72b7-4595-8ee5-b32b4892557e</vt:lpwstr>
  </property>
  <property fmtid="{D5CDD505-2E9C-101B-9397-08002B2CF9AE}" pid="6" name="MSIP_Label_f45d0447-72b7-4595-8ee5-b32b4892557e_SiteId">
    <vt:lpwstr>582259a1-dcaa-4cca-b1cf-e60d3f045ecd</vt:lpwstr>
  </property>
  <property fmtid="{D5CDD505-2E9C-101B-9397-08002B2CF9AE}" pid="7" name="MSIP_Label_f45d0447-72b7-4595-8ee5-b32b4892557e_ActionId">
    <vt:lpwstr>3b823d38-a009-4d02-be62-3b574318be3e</vt:lpwstr>
  </property>
  <property fmtid="{D5CDD505-2E9C-101B-9397-08002B2CF9AE}" pid="8" name="MSIP_Label_f45d0447-72b7-4595-8ee5-b32b4892557e_ContentBits">
    <vt:lpwstr>0</vt:lpwstr>
  </property>
</Properties>
</file>