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95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4613C0-55EE-094B-9DAA-256DBB8B7300}"/>
              </a:ext>
            </a:extLst>
          </p:cNvPr>
          <p:cNvSpPr txBox="1"/>
          <p:nvPr/>
        </p:nvSpPr>
        <p:spPr>
          <a:xfrm>
            <a:off x="1065810" y="1326953"/>
            <a:ext cx="10060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i="1" dirty="0"/>
              <a:t>UNIFIED MODELING LANGUAGE  (UML)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D92C9E-507A-2641-BAF8-9BCC1E9A56D1}"/>
              </a:ext>
            </a:extLst>
          </p:cNvPr>
          <p:cNvSpPr txBox="1"/>
          <p:nvPr/>
        </p:nvSpPr>
        <p:spPr>
          <a:xfrm>
            <a:off x="1686296" y="3819943"/>
            <a:ext cx="342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Andres Felipe Gomez Naranjo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45F95E-C4A7-FE47-B4DE-A58DCEBDE6DA}"/>
              </a:ext>
            </a:extLst>
          </p:cNvPr>
          <p:cNvSpPr txBox="1"/>
          <p:nvPr/>
        </p:nvSpPr>
        <p:spPr>
          <a:xfrm>
            <a:off x="1686296" y="4381973"/>
            <a:ext cx="34200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Ficha: 2185473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907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62A30-1B99-A549-AF3D-7AAA0EE4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i="1" dirty="0">
                <a:solidFill>
                  <a:schemeClr val="tx1"/>
                </a:solidFill>
              </a:rPr>
              <a:t>¿Qué son los diagramas UML?</a:t>
            </a:r>
            <a:br>
              <a:rPr lang="es-CO" b="1" i="1" dirty="0">
                <a:solidFill>
                  <a:schemeClr val="tx1"/>
                </a:solidFill>
              </a:rPr>
            </a:b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ABB83-FCA7-1D40-86DE-34CBA3D8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92500" lnSpcReduction="10000"/>
          </a:bodyPr>
          <a:lstStyle/>
          <a:p>
            <a:r>
              <a:rPr lang="es-CO" sz="2600" dirty="0"/>
              <a:t>Lenguaje estándar de modelado de sistemas orientado a objetos.</a:t>
            </a:r>
          </a:p>
          <a:p>
            <a:endParaRPr lang="es-CO" sz="2600" dirty="0"/>
          </a:p>
          <a:p>
            <a:r>
              <a:rPr lang="es-CO" sz="2600" dirty="0"/>
              <a:t>No es una metodología, es una notación para desarrollar modelos.</a:t>
            </a:r>
          </a:p>
          <a:p>
            <a:endParaRPr lang="es-CO" sz="2600" dirty="0"/>
          </a:p>
          <a:p>
            <a:r>
              <a:rPr lang="es-CO" sz="2600" dirty="0"/>
              <a:t>UML es un lenguaje estándar para visualizar, especificar, construir y  documentar los artefactos de un sistema de software.</a:t>
            </a:r>
          </a:p>
          <a:p>
            <a:endParaRPr lang="es-CO" sz="2600" dirty="0"/>
          </a:p>
          <a:p>
            <a:r>
              <a:rPr lang="es-CO" sz="2600" dirty="0"/>
              <a:t>(BASICAMENTE ES PARA HACER EL ANALISIS Y DISEÑO DE UN SISTEMA DE SOFTWARE)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62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B1AED-4F4D-F643-82C5-AF50CC7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99" y="341416"/>
            <a:ext cx="10153402" cy="1485900"/>
          </a:xfrm>
        </p:spPr>
        <p:txBody>
          <a:bodyPr>
            <a:normAutofit/>
          </a:bodyPr>
          <a:lstStyle/>
          <a:p>
            <a:pPr algn="ctr"/>
            <a:r>
              <a:rPr lang="es-CO" b="1" i="1" dirty="0"/>
              <a:t>¿Qué son los casos de uso? </a:t>
            </a:r>
            <a:br>
              <a:rPr lang="es-CO" b="1" i="1" dirty="0"/>
            </a:br>
            <a:endParaRPr lang="es-CO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2FA14-14F1-5345-AF7F-44511737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93323"/>
            <a:ext cx="9601200" cy="5228111"/>
          </a:xfrm>
        </p:spPr>
        <p:txBody>
          <a:bodyPr>
            <a:normAutofit fontScale="92500" lnSpcReduction="20000"/>
          </a:bodyPr>
          <a:lstStyle/>
          <a:p>
            <a:r>
              <a:rPr lang="es-CO" sz="2400" dirty="0"/>
              <a:t>El método de casos de uso esta compuesto por:</a:t>
            </a:r>
            <a:br>
              <a:rPr lang="es-CO" sz="2400" dirty="0"/>
            </a:br>
            <a:r>
              <a:rPr lang="es-CO" sz="2400" dirty="0"/>
              <a:t>   -Diagrama de casos de uso.</a:t>
            </a:r>
            <a:br>
              <a:rPr lang="es-CO" sz="2400" dirty="0"/>
            </a:br>
            <a:r>
              <a:rPr lang="es-CO" sz="2400" dirty="0"/>
              <a:t>   -Descripción de los actores.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Representa graficamente:</a:t>
            </a:r>
            <a:br>
              <a:rPr lang="es-CO" sz="2400" dirty="0"/>
            </a:br>
            <a:r>
              <a:rPr lang="es-CO" sz="2400" dirty="0"/>
              <a:t>   -Casos de uso.</a:t>
            </a:r>
            <a:br>
              <a:rPr lang="es-CO" sz="2400" dirty="0"/>
            </a:br>
            <a:r>
              <a:rPr lang="es-CO" sz="2400" dirty="0"/>
              <a:t>   -Los roles que los usuarios (actores) desempeñan en estos casos de uso.         </a:t>
            </a:r>
            <a:br>
              <a:rPr lang="es-CO" sz="2400" dirty="0"/>
            </a:br>
            <a:r>
              <a:rPr lang="es-CO" sz="2400" dirty="0"/>
              <a:t>   -La ínterrelacion entre los elementos 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Debe de mostrar las funcionalidades que atenderán las necesidades del usuario.</a:t>
            </a:r>
          </a:p>
          <a:p>
            <a:pPr marL="0" indent="0">
              <a:buNone/>
            </a:pPr>
            <a:r>
              <a:rPr lang="es-CO" sz="2400" dirty="0"/>
              <a:t>         -apoyo  a la verificación y validación de requisitos.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también debe posibilitar la reformulación parcial o total de diagrama con le mínimo esfuerzo.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17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932A2-7074-F643-8ABB-D842D760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9343"/>
            <a:ext cx="9601200" cy="1485900"/>
          </a:xfrm>
        </p:spPr>
        <p:txBody>
          <a:bodyPr/>
          <a:lstStyle/>
          <a:p>
            <a:pPr algn="ctr"/>
            <a:r>
              <a:rPr lang="es-CO" b="1" i="1" dirty="0"/>
              <a:t>¿Para que sirven?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D8E4F-0010-8C40-A499-2C98D37D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28504"/>
            <a:ext cx="9601200" cy="3581400"/>
          </a:xfrm>
        </p:spPr>
        <p:txBody>
          <a:bodyPr/>
          <a:lstStyle/>
          <a:p>
            <a:r>
              <a:rPr lang="es-CO" sz="2400" dirty="0"/>
              <a:t>Los diagramas de casos de usos sirven para especificar la comunicación y el comportamiento de un sistema mediante su interacción con los usuarios y/u otros sistemas. ... La aplicación principal de los casos de uso es en el proceso de análisis y diseño pero de manera particular en la definición de requerimientos del usuario.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17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B2B1C-C327-8C4B-85EB-70A1878C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7" y="353291"/>
            <a:ext cx="11020300" cy="1485900"/>
          </a:xfrm>
        </p:spPr>
        <p:txBody>
          <a:bodyPr>
            <a:normAutofit fontScale="90000"/>
          </a:bodyPr>
          <a:lstStyle/>
          <a:p>
            <a:r>
              <a:rPr lang="es-CO" b="1" i="1" dirty="0"/>
              <a:t>¿Qué tipos de conexiones tiene los casos de uso?</a:t>
            </a:r>
            <a:br>
              <a:rPr lang="es-CO" b="1" i="1" dirty="0"/>
            </a:br>
            <a:endParaRPr lang="es-CO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001FD-F8AD-5D44-AC8A-12730D15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/>
              <a:t>Conjunto de secuencias de acciones, cada secuencia representa un posible comportamiento del sistema.</a:t>
            </a:r>
          </a:p>
          <a:p>
            <a:endParaRPr lang="es-CO" sz="2400" dirty="0"/>
          </a:p>
          <a:p>
            <a:r>
              <a:rPr lang="es-CO" sz="2400" dirty="0"/>
              <a:t>Actores, se tratan de los roles que pueden jugar los agentes que interactúan con el sistema.</a:t>
            </a:r>
          </a:p>
          <a:p>
            <a:endParaRPr lang="es-CO" sz="2400" dirty="0"/>
          </a:p>
          <a:p>
            <a:r>
              <a:rPr lang="es-CO" sz="2400" dirty="0"/>
              <a:t>Variantes, son versiones especializadas, un caso de uso que extiende a otro o un caso de uso que incluye a otro.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28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04A05-1E59-784C-930D-618DB9CA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i="1" dirty="0"/>
              <a:t>COMUNICACIÓN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4CB896-E104-824E-9C89-2BB20241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71" y="2171700"/>
            <a:ext cx="7175057" cy="24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36E2E-ABD6-CD44-BA4A-EBFC7D74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i="1" dirty="0"/>
              <a:t>INCLUSIÓN</a:t>
            </a:r>
          </a:p>
        </p:txBody>
      </p:sp>
      <p:pic>
        <p:nvPicPr>
          <p:cNvPr id="2050" name="Picture 2" descr="Ejemplo de inclusión ">
            <a:extLst>
              <a:ext uri="{FF2B5EF4-FFF2-40B4-BE49-F238E27FC236}">
                <a16:creationId xmlns:a16="http://schemas.microsoft.com/office/drawing/2014/main" id="{D5C4C3BB-C3E5-8E45-8761-529178D5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17" y="2057481"/>
            <a:ext cx="9693166" cy="38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DDFB5-DB40-7942-B189-59BDD9BD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i="1" dirty="0"/>
              <a:t>EXTENSIÓN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E6B67D-2C73-E74B-99EE-288F4D625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46" y="2339439"/>
            <a:ext cx="10544175" cy="3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6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375C8-51E7-334C-8716-940C0F50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i="1" dirty="0"/>
              <a:t>ESPECIALIZACIÓN Y GENERALIZACIÓN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171A35-10BF-9E4A-BEFD-792AD1AD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993570"/>
            <a:ext cx="87122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9995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35</TotalTime>
  <Words>337</Words>
  <Application>Microsoft Macintosh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Recorte</vt:lpstr>
      <vt:lpstr>Presentación de PowerPoint</vt:lpstr>
      <vt:lpstr>¿Qué son los diagramas UML? </vt:lpstr>
      <vt:lpstr>¿Qué son los casos de uso?  </vt:lpstr>
      <vt:lpstr>¿Para que sirven?</vt:lpstr>
      <vt:lpstr>¿Qué tipos de conexiones tiene los casos de uso? </vt:lpstr>
      <vt:lpstr>COMUNICACIÓN</vt:lpstr>
      <vt:lpstr>INCLUSIÓN</vt:lpstr>
      <vt:lpstr>EXTENSIÓN</vt:lpstr>
      <vt:lpstr>ESPECIALIZACIÓN Y GENERALIZACIÓN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2021-02-25T15:01:17Z</dcterms:created>
  <dcterms:modified xsi:type="dcterms:W3CDTF">2021-02-25T15:36:19Z</dcterms:modified>
</cp:coreProperties>
</file>