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8" r:id="rId4"/>
    <p:sldId id="270" r:id="rId5"/>
    <p:sldId id="274" r:id="rId6"/>
    <p:sldId id="268" r:id="rId7"/>
    <p:sldId id="275" r:id="rId8"/>
    <p:sldId id="267" r:id="rId9"/>
    <p:sldId id="266" r:id="rId10"/>
    <p:sldId id="271" r:id="rId11"/>
    <p:sldId id="263" r:id="rId12"/>
    <p:sldId id="272" r:id="rId13"/>
    <p:sldId id="273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5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1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0T23:49:51.351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8E5C-F633-5746-8293-E42F8F7F3B66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39C9-FB47-054E-9616-17765183E8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69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Login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442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 sacar Hamburguesa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65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Crear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284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Crear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2095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Crear cuenta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928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Modificar vendedor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497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Opciones principales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318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Lista de vendedores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833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Lista de productos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09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Lista de productos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76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Al ejecutar el borrar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84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Al ejecutar el borrar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376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Notificacion de borrar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837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 sacar Hamburguesa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39C9-FB47-054E-9616-17765183E81A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11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C3510-ABAB-794D-9089-6A43769FA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AD21F-FFB0-A545-BA52-81AFF3665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B2EDA-BCFF-E145-AEDE-0C00809F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4194F-D3ED-2346-A2F8-16925764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6BF79-9CCE-AD4C-A3A8-54B8D177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7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3C76C-2385-564D-95CD-EBD60082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EE889D-7C48-724D-A6FC-83FD4D16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DCA25-BF6D-A440-81BD-05869C3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6EF51-2424-074F-859B-61E4DE30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2DF61-58AB-EA40-9400-4D89A427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0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7C4877-B67D-E44B-B503-1CF8C4A47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F838A1-AC42-8C44-9B3E-47CB775F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FF16C-53A7-4C43-B2C0-F62682EF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3C58E-A720-CC4E-8A63-9C0CBFB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4E949-E506-1544-B9AB-6CE570E5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34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D1640-B969-1F4B-8B55-3152BB66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A716F-C771-9D4E-8B8C-7F7E6500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5B6D0-73D8-ED48-9B9A-EF92C894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7903D-2B12-B346-98B2-3C536119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B6932-A6EB-1047-A66F-3BC510CD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36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1EE4D-6C7F-5144-8C7B-45C3F25A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019FF-A7C8-2541-8BC7-9D00FC61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4FA8D-A1DF-3043-B7B4-6A287E5E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39712F-8EEC-3645-A28D-4D2A9825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3E06C-A26B-0941-983F-D5A3C6F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1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A264D-FB6E-AF4F-835B-0CCFFCE5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B778E-985B-F34A-97E3-46E0235AD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82789-AB23-0145-BF14-164C61CF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E97BB-BFB3-594F-B70B-DE42470F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3471F6-E0AD-754B-A5E0-54D4C28A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0DEA4C-2635-5F46-B077-DB5DF627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36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985FE-158E-AB41-B714-10B13135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8C6CB-4063-994D-9D2C-60451C81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B51E82-1C0D-8B41-8D4C-FA2217D2A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F259B8-17AF-1B4F-A4CD-A2B5F571D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D7F2B1-4F56-D54C-A0F1-C3C29B41C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407EA9-ADB7-8A45-9DB6-2C2ECEFA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BEE95E-054A-6644-B487-90285E2C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527DFC-0C89-2044-A36F-D1DF7896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37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E60BC-5289-8849-827C-C8C100B7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62CD07-6E95-2C4F-A87F-D7F2547A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AA7274-603D-6043-BDF2-56D3CBA6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888379-E419-5147-869B-25C24D4A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6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EC6E33-5E80-BF4D-ABE3-E6B66FBE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952300-D0F6-4040-B6F2-B200A310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41EE94-765C-E246-A612-5B915A18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43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56B3-F246-764F-A834-88D9873B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E3D37-406B-1E41-BE1F-784DDF53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9F4EF8-0630-424C-9532-2B7D5295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762652-F794-8B40-B479-C1675621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7F5490-3850-ED41-935E-2343FB48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048C1-878A-CB4F-88D4-E792D44E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70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41AA7-B351-264C-8A65-20BF4066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12ED43-5FE5-1347-96CC-2C2ACCD7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981396-B89B-1D42-B852-9F6B6D726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7F241-6648-9A4E-B076-8E0A782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BC0C24-ACF5-024F-876F-931AFA8D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74B2C1-1236-2F42-8D3F-50032F53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439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A736EE-4DBD-FF4B-B0C1-BCBEBA51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AEF6BA-4F7C-7D44-B6EE-F20366A1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6FCD58-5EAE-4648-AA0E-EA201AE38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2720-27B6-564D-ABAA-896210587B20}" type="datetimeFigureOut">
              <a:rPr lang="es-CO" smtClean="0"/>
              <a:t>10/03/21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84ED1-6077-694B-9A56-A4C2102E0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C8EF9-59F3-CD45-8FD2-32B312B24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9C3B-711B-444E-92B7-517AFACEFD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7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11" Type="http://schemas.openxmlformats.org/officeDocument/2006/relationships/slide" Target="slide13.xml"/><Relationship Id="rId5" Type="http://schemas.openxmlformats.org/officeDocument/2006/relationships/slide" Target="slide3.xml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3.xm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1.xml"/><Relationship Id="rId3" Type="http://schemas.openxmlformats.org/officeDocument/2006/relationships/slide" Target="slide9.xml"/><Relationship Id="rId7" Type="http://schemas.openxmlformats.org/officeDocument/2006/relationships/slide" Target="slide8.xml"/><Relationship Id="rId12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7.sv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audio" Target="../media/audio1.wav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image" Target="../media/image4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slide" Target="slide13.xml"/><Relationship Id="rId4" Type="http://schemas.openxmlformats.org/officeDocument/2006/relationships/audio" Target="../media/audio1.wav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slide" Target="slide7.xml"/><Relationship Id="rId3" Type="http://schemas.openxmlformats.org/officeDocument/2006/relationships/slide" Target="slide10.xml"/><Relationship Id="rId7" Type="http://schemas.openxmlformats.org/officeDocument/2006/relationships/image" Target="../media/image4.png"/><Relationship Id="rId12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7.sv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audio" Target="../media/audio1.wav"/><Relationship Id="rId9" Type="http://schemas.openxmlformats.org/officeDocument/2006/relationships/slide" Target="slide13.xml"/><Relationship Id="rId1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slide" Target="slide11.xml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audio" Target="../media/audio1.wav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12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7.sv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audio" Target="../media/audio1.wav"/><Relationship Id="rId9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slide" Target="slide3.xml"/><Relationship Id="rId3" Type="http://schemas.openxmlformats.org/officeDocument/2006/relationships/slide" Target="slide9.xml"/><Relationship Id="rId7" Type="http://schemas.openxmlformats.org/officeDocument/2006/relationships/image" Target="../media/image4.png"/><Relationship Id="rId12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slide" Target="slide11.xml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audio" Target="../media/audio1.wav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slide" Target="slide11.xml"/><Relationship Id="rId5" Type="http://schemas.openxmlformats.org/officeDocument/2006/relationships/image" Target="../media/image4.png"/><Relationship Id="rId10" Type="http://schemas.openxmlformats.org/officeDocument/2006/relationships/audio" Target="../media/audio1.wav"/><Relationship Id="rId4" Type="http://schemas.openxmlformats.org/officeDocument/2006/relationships/image" Target="../media/image3.svg"/><Relationship Id="rId9" Type="http://schemas.openxmlformats.org/officeDocument/2006/relationships/slide" Target="slide14.xml"/><Relationship Id="rId1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2C7C63B-590E-0F4C-8D90-C595F4C1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365" y="149571"/>
            <a:ext cx="2647264" cy="2647264"/>
          </a:xfrm>
          <a:prstGeom prst="rect">
            <a:avLst/>
          </a:prstGeom>
        </p:spPr>
      </p:pic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2BB949AC-EC0C-3343-8DF6-2EA6BB2B9933}"/>
              </a:ext>
            </a:extLst>
          </p:cNvPr>
          <p:cNvSpPr/>
          <p:nvPr/>
        </p:nvSpPr>
        <p:spPr>
          <a:xfrm>
            <a:off x="3522133" y="2946400"/>
            <a:ext cx="5147733" cy="677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Telefono, usuario o correo electronico.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0E73E854-13F3-FB4D-8166-DC51AC20033E}"/>
              </a:ext>
            </a:extLst>
          </p:cNvPr>
          <p:cNvSpPr/>
          <p:nvPr/>
        </p:nvSpPr>
        <p:spPr>
          <a:xfrm>
            <a:off x="3522132" y="3826932"/>
            <a:ext cx="5147733" cy="6773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Contraseña.</a:t>
            </a:r>
          </a:p>
        </p:txBody>
      </p:sp>
      <p:sp>
        <p:nvSpPr>
          <p:cNvPr id="12" name="Rectángulo redondeado 11">
            <a:hlinkClick r:id="" action="ppaction://hlinkshowjump?jump=nextslide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A409CE4-92D9-7246-A467-A312E9D5B5A8}"/>
              </a:ext>
            </a:extLst>
          </p:cNvPr>
          <p:cNvSpPr/>
          <p:nvPr/>
        </p:nvSpPr>
        <p:spPr>
          <a:xfrm>
            <a:off x="4313765" y="4707464"/>
            <a:ext cx="3564465" cy="67733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INICIAR SESIÓN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089A50-6A04-294D-839F-7E23604330D6}"/>
              </a:ext>
            </a:extLst>
          </p:cNvPr>
          <p:cNvSpPr txBox="1"/>
          <p:nvPr/>
        </p:nvSpPr>
        <p:spPr>
          <a:xfrm>
            <a:off x="4639896" y="5587995"/>
            <a:ext cx="291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¿Has olvidado la contraseña?</a:t>
            </a:r>
          </a:p>
        </p:txBody>
      </p:sp>
    </p:spTree>
    <p:extLst>
      <p:ext uri="{BB962C8B-B14F-4D97-AF65-F5344CB8AC3E}">
        <p14:creationId xmlns:p14="http://schemas.microsoft.com/office/powerpoint/2010/main" val="42707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37D9A91-D8F8-4049-8053-1CBEA2BCA720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Gráfico 14" descr="Pausa">
            <a:extLst>
              <a:ext uri="{FF2B5EF4-FFF2-40B4-BE49-F238E27FC236}">
                <a16:creationId xmlns:a16="http://schemas.microsoft.com/office/drawing/2014/main" id="{B9E6A772-A3C5-9A44-9455-34B86DEF0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18CD936D-E765-D446-923D-10B35F8D6E3B}"/>
              </a:ext>
            </a:extLst>
          </p:cNvPr>
          <p:cNvSpPr/>
          <p:nvPr/>
        </p:nvSpPr>
        <p:spPr>
          <a:xfrm>
            <a:off x="0" y="34745"/>
            <a:ext cx="242789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redondeado 11">
            <a:hlinkClick r:id="rId5" action="ppaction://hlinksldjump" highlightClick="1">
              <a:snd r:embed="rId6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B3418CB-051A-FC46-91DE-169256DE3912}"/>
              </a:ext>
            </a:extLst>
          </p:cNvPr>
          <p:cNvSpPr/>
          <p:nvPr/>
        </p:nvSpPr>
        <p:spPr>
          <a:xfrm>
            <a:off x="-3" y="558793"/>
            <a:ext cx="2427890" cy="3725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Cuentas de Vendedores</a:t>
            </a:r>
          </a:p>
        </p:txBody>
      </p:sp>
      <p:sp>
        <p:nvSpPr>
          <p:cNvPr id="13" name="Rectángulo redondeado 12">
            <a:hlinkClick r:id="rId7" action="ppaction://hlinksldjump" highlightClick="1">
              <a:snd r:embed="rId6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5DA010B-88EB-164F-BCA9-A60449255E53}"/>
              </a:ext>
            </a:extLst>
          </p:cNvPr>
          <p:cNvSpPr/>
          <p:nvPr/>
        </p:nvSpPr>
        <p:spPr>
          <a:xfrm>
            <a:off x="0" y="1179540"/>
            <a:ext cx="2427890" cy="3310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Productos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CFC24A2-498B-6548-8072-3394A7AE6CC4}"/>
              </a:ext>
            </a:extLst>
          </p:cNvPr>
          <p:cNvSpPr/>
          <p:nvPr/>
        </p:nvSpPr>
        <p:spPr>
          <a:xfrm>
            <a:off x="-7" y="2344726"/>
            <a:ext cx="2427889" cy="4297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Factura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517082DB-4C9F-8B4B-B427-1F6A8EE2FA1F}"/>
              </a:ext>
            </a:extLst>
          </p:cNvPr>
          <p:cNvSpPr/>
          <p:nvPr/>
        </p:nvSpPr>
        <p:spPr>
          <a:xfrm>
            <a:off x="-7" y="1765434"/>
            <a:ext cx="2427890" cy="3310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Inventario</a:t>
            </a:r>
          </a:p>
        </p:txBody>
      </p:sp>
      <p:pic>
        <p:nvPicPr>
          <p:cNvPr id="19" name="Gráfico 18" descr="Pausa">
            <a:hlinkClick r:id="rId7" action="ppaction://hlinksldjump" highlightClick="1">
              <a:snd r:embed="rId6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A65F643-5823-C14D-B12F-647D68C30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sp>
        <p:nvSpPr>
          <p:cNvPr id="22" name="Rectángulo redondeado 21">
            <a:hlinkClick r:id="rId8" action="ppaction://hlinksldjump" highlightClick="1">
              <a:snd r:embed="rId6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9E2E44A-19C7-804C-8050-CD1643895CC4}"/>
              </a:ext>
            </a:extLst>
          </p:cNvPr>
          <p:cNvSpPr/>
          <p:nvPr/>
        </p:nvSpPr>
        <p:spPr>
          <a:xfrm>
            <a:off x="-8" y="6428299"/>
            <a:ext cx="2427889" cy="4297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Cerrar sesion</a:t>
            </a:r>
          </a:p>
        </p:txBody>
      </p:sp>
      <p:graphicFrame>
        <p:nvGraphicFramePr>
          <p:cNvPr id="24" name="Tabla 2">
            <a:extLst>
              <a:ext uri="{FF2B5EF4-FFF2-40B4-BE49-F238E27FC236}">
                <a16:creationId xmlns:a16="http://schemas.microsoft.com/office/drawing/2014/main" id="{FAAF7D99-F9AC-3247-AE65-B37A02EE5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18529"/>
              </p:ext>
            </p:extLst>
          </p:nvPr>
        </p:nvGraphicFramePr>
        <p:xfrm>
          <a:off x="3000701" y="1275072"/>
          <a:ext cx="8676433" cy="4644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169">
                  <a:extLst>
                    <a:ext uri="{9D8B030D-6E8A-4147-A177-3AD203B41FA5}">
                      <a16:colId xmlns:a16="http://schemas.microsoft.com/office/drawing/2014/main" val="1361117487"/>
                    </a:ext>
                  </a:extLst>
                </a:gridCol>
                <a:gridCol w="2637338">
                  <a:extLst>
                    <a:ext uri="{9D8B030D-6E8A-4147-A177-3AD203B41FA5}">
                      <a16:colId xmlns:a16="http://schemas.microsoft.com/office/drawing/2014/main" val="2881203744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3106288832"/>
                    </a:ext>
                  </a:extLst>
                </a:gridCol>
                <a:gridCol w="1347856">
                  <a:extLst>
                    <a:ext uri="{9D8B030D-6E8A-4147-A177-3AD203B41FA5}">
                      <a16:colId xmlns:a16="http://schemas.microsoft.com/office/drawing/2014/main" val="900251356"/>
                    </a:ext>
                  </a:extLst>
                </a:gridCol>
                <a:gridCol w="1697378">
                  <a:extLst>
                    <a:ext uri="{9D8B030D-6E8A-4147-A177-3AD203B41FA5}">
                      <a16:colId xmlns:a16="http://schemas.microsoft.com/office/drawing/2014/main" val="3289398041"/>
                    </a:ext>
                  </a:extLst>
                </a:gridCol>
                <a:gridCol w="488815">
                  <a:extLst>
                    <a:ext uri="{9D8B030D-6E8A-4147-A177-3AD203B41FA5}">
                      <a16:colId xmlns:a16="http://schemas.microsoft.com/office/drawing/2014/main" val="992947483"/>
                    </a:ext>
                  </a:extLst>
                </a:gridCol>
                <a:gridCol w="383042">
                  <a:extLst>
                    <a:ext uri="{9D8B030D-6E8A-4147-A177-3AD203B41FA5}">
                      <a16:colId xmlns:a16="http://schemas.microsoft.com/office/drawing/2014/main" val="1692889649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r>
                        <a:rPr lang="es-CO" sz="1600" dirty="0"/>
                        <a:t>Referencia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Valor compra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Valor venta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sz="1600" dirty="0"/>
                        <a:t>Acciones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46144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Garrafa de Ron caldas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43755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Tetra Aguardiente 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41.450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48.000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40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72837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9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0480"/>
                  </a:ext>
                </a:extLst>
              </a:tr>
            </a:tbl>
          </a:graphicData>
        </a:graphic>
      </p:graphicFrame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9C66E1B9-6439-5D47-9386-D8A563004BBD}"/>
              </a:ext>
            </a:extLst>
          </p:cNvPr>
          <p:cNvSpPr/>
          <p:nvPr/>
        </p:nvSpPr>
        <p:spPr>
          <a:xfrm>
            <a:off x="3011213" y="656429"/>
            <a:ext cx="2522484" cy="5202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Lista de productos</a:t>
            </a:r>
          </a:p>
        </p:txBody>
      </p:sp>
      <p:pic>
        <p:nvPicPr>
          <p:cNvPr id="26" name="Gráfico 25" descr="Basura">
            <a:hlinkClick r:id="" action="ppaction://noaction" highlightClick="1">
              <a:snd r:embed="rId6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D5188E5-F5A6-1345-871C-CEBE31E3D2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34177" y="2181735"/>
            <a:ext cx="465221" cy="465221"/>
          </a:xfrm>
          <a:prstGeom prst="rect">
            <a:avLst/>
          </a:prstGeom>
        </p:spPr>
      </p:pic>
      <p:pic>
        <p:nvPicPr>
          <p:cNvPr id="27" name="Gráfico 26" descr="Basura">
            <a:extLst>
              <a:ext uri="{FF2B5EF4-FFF2-40B4-BE49-F238E27FC236}">
                <a16:creationId xmlns:a16="http://schemas.microsoft.com/office/drawing/2014/main" id="{D494E95D-3CE6-C54F-9FE0-0A6929897C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34177" y="2928757"/>
            <a:ext cx="465221" cy="465221"/>
          </a:xfrm>
          <a:prstGeom prst="rect">
            <a:avLst/>
          </a:prstGeom>
        </p:spPr>
      </p:pic>
      <p:pic>
        <p:nvPicPr>
          <p:cNvPr id="28" name="Gráfico 27" descr="Lápiz">
            <a:hlinkClick r:id="rId11" action="ppaction://hlinksldjump" highlightClick="1">
              <a:snd r:embed="rId6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78DADC1-9779-7E46-AD9E-D441281E87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54779" y="2175718"/>
            <a:ext cx="357134" cy="357134"/>
          </a:xfrm>
          <a:prstGeom prst="rect">
            <a:avLst/>
          </a:prstGeom>
        </p:spPr>
      </p:pic>
      <p:pic>
        <p:nvPicPr>
          <p:cNvPr id="29" name="Gráfico 28" descr="Lápiz">
            <a:hlinkClick r:id="" action="ppaction://noaction" highlightClick="1">
              <a:snd r:embed="rId6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543093A-074C-DE4C-BAF5-6AF45AA4A4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07264" y="2982799"/>
            <a:ext cx="404649" cy="404649"/>
          </a:xfrm>
          <a:prstGeom prst="rect">
            <a:avLst/>
          </a:prstGeom>
        </p:spPr>
      </p:pic>
      <p:sp>
        <p:nvSpPr>
          <p:cNvPr id="30" name="Rectángulo redondeado 29">
            <a:hlinkClick r:id="rId14" action="ppaction://hlinksldjump" highlightClick="1">
              <a:snd r:embed="rId6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4D043E7-A7DB-FA4D-86EA-DA5D00CC849A}"/>
              </a:ext>
            </a:extLst>
          </p:cNvPr>
          <p:cNvSpPr/>
          <p:nvPr/>
        </p:nvSpPr>
        <p:spPr>
          <a:xfrm>
            <a:off x="9585434" y="656429"/>
            <a:ext cx="1881354" cy="5338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producto</a:t>
            </a:r>
          </a:p>
        </p:txBody>
      </p:sp>
    </p:spTree>
    <p:extLst>
      <p:ext uri="{BB962C8B-B14F-4D97-AF65-F5344CB8AC3E}">
        <p14:creationId xmlns:p14="http://schemas.microsoft.com/office/powerpoint/2010/main" val="42408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ACBB208B-CDBC-E049-B214-F3BBFAD1030F}"/>
              </a:ext>
            </a:extLst>
          </p:cNvPr>
          <p:cNvSpPr/>
          <p:nvPr/>
        </p:nvSpPr>
        <p:spPr>
          <a:xfrm>
            <a:off x="2963918" y="1627896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Nombre y apellidos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70567D7-1B21-1241-BE70-4E6BFCAEECC3}"/>
              </a:ext>
            </a:extLst>
          </p:cNvPr>
          <p:cNvSpPr/>
          <p:nvPr/>
        </p:nvSpPr>
        <p:spPr>
          <a:xfrm>
            <a:off x="5943601" y="1640774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Cedula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ADFC2DD2-CEB9-7545-B07B-58BD19697AF7}"/>
              </a:ext>
            </a:extLst>
          </p:cNvPr>
          <p:cNvSpPr/>
          <p:nvPr/>
        </p:nvSpPr>
        <p:spPr>
          <a:xfrm>
            <a:off x="8923284" y="1662927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telefono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13077858-F31C-D749-8DC7-35767E4CCC19}"/>
              </a:ext>
            </a:extLst>
          </p:cNvPr>
          <p:cNvSpPr/>
          <p:nvPr/>
        </p:nvSpPr>
        <p:spPr>
          <a:xfrm>
            <a:off x="2963918" y="2745815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Direccion	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86EE0D59-92F7-644E-BE65-DCF1B67732D1}"/>
              </a:ext>
            </a:extLst>
          </p:cNvPr>
          <p:cNvSpPr/>
          <p:nvPr/>
        </p:nvSpPr>
        <p:spPr>
          <a:xfrm>
            <a:off x="5943601" y="2737057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Correo electronico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7D6D39BE-5C9E-1B49-9718-7C0C86A912B6}"/>
              </a:ext>
            </a:extLst>
          </p:cNvPr>
          <p:cNvSpPr/>
          <p:nvPr/>
        </p:nvSpPr>
        <p:spPr>
          <a:xfrm>
            <a:off x="8923284" y="2745815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Rol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36D3603A-C352-B041-86A4-682A6E14AE58}"/>
              </a:ext>
            </a:extLst>
          </p:cNvPr>
          <p:cNvSpPr/>
          <p:nvPr/>
        </p:nvSpPr>
        <p:spPr>
          <a:xfrm>
            <a:off x="2963918" y="3833341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Contraseña 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FBDB36AC-129C-D742-A05C-D42C962E8F00}"/>
              </a:ext>
            </a:extLst>
          </p:cNvPr>
          <p:cNvSpPr/>
          <p:nvPr/>
        </p:nvSpPr>
        <p:spPr>
          <a:xfrm>
            <a:off x="5943601" y="3833341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Contraseña</a:t>
            </a:r>
          </a:p>
        </p:txBody>
      </p:sp>
      <p:sp>
        <p:nvSpPr>
          <p:cNvPr id="28" name="Rectángulo redondeado 27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29EF5F1-0DD5-374F-9D40-5443131E32BB}"/>
              </a:ext>
            </a:extLst>
          </p:cNvPr>
          <p:cNvSpPr/>
          <p:nvPr/>
        </p:nvSpPr>
        <p:spPr>
          <a:xfrm>
            <a:off x="4761186" y="5962193"/>
            <a:ext cx="1571297" cy="315310"/>
          </a:xfrm>
          <a:prstGeom prst="roundRect">
            <a:avLst/>
          </a:prstGeom>
          <a:solidFill>
            <a:schemeClr val="dk1">
              <a:alpha val="1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Cancelar</a:t>
            </a:r>
          </a:p>
        </p:txBody>
      </p:sp>
      <p:sp>
        <p:nvSpPr>
          <p:cNvPr id="29" name="Rectángulo redondeado 28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B744947-DA46-5142-89A2-05BED1F9F2AB}"/>
              </a:ext>
            </a:extLst>
          </p:cNvPr>
          <p:cNvSpPr/>
          <p:nvPr/>
        </p:nvSpPr>
        <p:spPr>
          <a:xfrm>
            <a:off x="7002517" y="5962193"/>
            <a:ext cx="1571297" cy="3153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152968-B374-DC40-8042-968F3BD9ED0E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Gráfico 35" descr="Pausa">
            <a:extLst>
              <a:ext uri="{FF2B5EF4-FFF2-40B4-BE49-F238E27FC236}">
                <a16:creationId xmlns:a16="http://schemas.microsoft.com/office/drawing/2014/main" id="{1D535A0A-28FD-4642-8A08-2C73D67EC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6218FD4F-8869-AB48-8E81-D3BA3D060028}"/>
              </a:ext>
            </a:extLst>
          </p:cNvPr>
          <p:cNvSpPr/>
          <p:nvPr/>
        </p:nvSpPr>
        <p:spPr>
          <a:xfrm>
            <a:off x="2969742" y="683985"/>
            <a:ext cx="3704897" cy="4344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cuenta de vendedores</a:t>
            </a:r>
          </a:p>
        </p:txBody>
      </p:sp>
    </p:spTree>
    <p:extLst>
      <p:ext uri="{BB962C8B-B14F-4D97-AF65-F5344CB8AC3E}">
        <p14:creationId xmlns:p14="http://schemas.microsoft.com/office/powerpoint/2010/main" val="168730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ACBB208B-CDBC-E049-B214-F3BBFAD1030F}"/>
              </a:ext>
            </a:extLst>
          </p:cNvPr>
          <p:cNvSpPr/>
          <p:nvPr/>
        </p:nvSpPr>
        <p:spPr>
          <a:xfrm>
            <a:off x="2963918" y="1627896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Referencia del producto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70567D7-1B21-1241-BE70-4E6BFCAEECC3}"/>
              </a:ext>
            </a:extLst>
          </p:cNvPr>
          <p:cNvSpPr/>
          <p:nvPr/>
        </p:nvSpPr>
        <p:spPr>
          <a:xfrm>
            <a:off x="5943601" y="1640774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Nombre del producto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ADFC2DD2-CEB9-7545-B07B-58BD19697AF7}"/>
              </a:ext>
            </a:extLst>
          </p:cNvPr>
          <p:cNvSpPr/>
          <p:nvPr/>
        </p:nvSpPr>
        <p:spPr>
          <a:xfrm>
            <a:off x="5943601" y="2745815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Valor del producto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13077858-F31C-D749-8DC7-35767E4CCC19}"/>
              </a:ext>
            </a:extLst>
          </p:cNvPr>
          <p:cNvSpPr/>
          <p:nvPr/>
        </p:nvSpPr>
        <p:spPr>
          <a:xfrm>
            <a:off x="2963918" y="2745815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Cantidad del producto</a:t>
            </a:r>
          </a:p>
        </p:txBody>
      </p:sp>
      <p:sp>
        <p:nvSpPr>
          <p:cNvPr id="28" name="Rectángulo redondeado 27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29EF5F1-0DD5-374F-9D40-5443131E32BB}"/>
              </a:ext>
            </a:extLst>
          </p:cNvPr>
          <p:cNvSpPr/>
          <p:nvPr/>
        </p:nvSpPr>
        <p:spPr>
          <a:xfrm>
            <a:off x="4056851" y="5932155"/>
            <a:ext cx="1571297" cy="315310"/>
          </a:xfrm>
          <a:prstGeom prst="roundRect">
            <a:avLst/>
          </a:prstGeom>
          <a:solidFill>
            <a:schemeClr val="dk1">
              <a:alpha val="1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Cancelar</a:t>
            </a:r>
          </a:p>
        </p:txBody>
      </p:sp>
      <p:sp>
        <p:nvSpPr>
          <p:cNvPr id="29" name="Rectángulo redondeado 28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B744947-DA46-5142-89A2-05BED1F9F2AB}"/>
              </a:ext>
            </a:extLst>
          </p:cNvPr>
          <p:cNvSpPr/>
          <p:nvPr/>
        </p:nvSpPr>
        <p:spPr>
          <a:xfrm>
            <a:off x="5943601" y="5923052"/>
            <a:ext cx="1571297" cy="3153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152968-B374-DC40-8042-968F3BD9ED0E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Gráfico 35" descr="Pausa">
            <a:extLst>
              <a:ext uri="{FF2B5EF4-FFF2-40B4-BE49-F238E27FC236}">
                <a16:creationId xmlns:a16="http://schemas.microsoft.com/office/drawing/2014/main" id="{1D535A0A-28FD-4642-8A08-2C73D67EC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6218FD4F-8869-AB48-8E81-D3BA3D060028}"/>
              </a:ext>
            </a:extLst>
          </p:cNvPr>
          <p:cNvSpPr/>
          <p:nvPr/>
        </p:nvSpPr>
        <p:spPr>
          <a:xfrm>
            <a:off x="2963918" y="814883"/>
            <a:ext cx="3704897" cy="4344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producto</a:t>
            </a:r>
          </a:p>
        </p:txBody>
      </p:sp>
    </p:spTree>
    <p:extLst>
      <p:ext uri="{BB962C8B-B14F-4D97-AF65-F5344CB8AC3E}">
        <p14:creationId xmlns:p14="http://schemas.microsoft.com/office/powerpoint/2010/main" val="232693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ACBB208B-CDBC-E049-B214-F3BBFAD1030F}"/>
              </a:ext>
            </a:extLst>
          </p:cNvPr>
          <p:cNvSpPr/>
          <p:nvPr/>
        </p:nvSpPr>
        <p:spPr>
          <a:xfrm>
            <a:off x="2955680" y="1817161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0001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70567D7-1B21-1241-BE70-4E6BFCAEECC3}"/>
              </a:ext>
            </a:extLst>
          </p:cNvPr>
          <p:cNvSpPr/>
          <p:nvPr/>
        </p:nvSpPr>
        <p:spPr>
          <a:xfrm>
            <a:off x="5943601" y="1817161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Garrafa Ron de caldas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ADFC2DD2-CEB9-7545-B07B-58BD19697AF7}"/>
              </a:ext>
            </a:extLst>
          </p:cNvPr>
          <p:cNvSpPr/>
          <p:nvPr/>
        </p:nvSpPr>
        <p:spPr>
          <a:xfrm>
            <a:off x="5943601" y="3048527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84.000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13077858-F31C-D749-8DC7-35767E4CCC19}"/>
              </a:ext>
            </a:extLst>
          </p:cNvPr>
          <p:cNvSpPr/>
          <p:nvPr/>
        </p:nvSpPr>
        <p:spPr>
          <a:xfrm>
            <a:off x="2936790" y="3044924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28" name="Rectángulo redondeado 27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29EF5F1-0DD5-374F-9D40-5443131E32BB}"/>
              </a:ext>
            </a:extLst>
          </p:cNvPr>
          <p:cNvSpPr/>
          <p:nvPr/>
        </p:nvSpPr>
        <p:spPr>
          <a:xfrm>
            <a:off x="4056851" y="5932155"/>
            <a:ext cx="1571297" cy="315310"/>
          </a:xfrm>
          <a:prstGeom prst="roundRect">
            <a:avLst/>
          </a:prstGeom>
          <a:solidFill>
            <a:schemeClr val="dk1">
              <a:alpha val="1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Cancelar</a:t>
            </a:r>
          </a:p>
        </p:txBody>
      </p:sp>
      <p:sp>
        <p:nvSpPr>
          <p:cNvPr id="29" name="Rectángulo redondeado 28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B744947-DA46-5142-89A2-05BED1F9F2AB}"/>
              </a:ext>
            </a:extLst>
          </p:cNvPr>
          <p:cNvSpPr/>
          <p:nvPr/>
        </p:nvSpPr>
        <p:spPr>
          <a:xfrm>
            <a:off x="5943601" y="5923052"/>
            <a:ext cx="1571297" cy="3153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Actualizar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152968-B374-DC40-8042-968F3BD9ED0E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Gráfico 35" descr="Pausa">
            <a:extLst>
              <a:ext uri="{FF2B5EF4-FFF2-40B4-BE49-F238E27FC236}">
                <a16:creationId xmlns:a16="http://schemas.microsoft.com/office/drawing/2014/main" id="{1D535A0A-28FD-4642-8A08-2C73D67EC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6218FD4F-8869-AB48-8E81-D3BA3D060028}"/>
              </a:ext>
            </a:extLst>
          </p:cNvPr>
          <p:cNvSpPr/>
          <p:nvPr/>
        </p:nvSpPr>
        <p:spPr>
          <a:xfrm>
            <a:off x="2955680" y="814883"/>
            <a:ext cx="3704897" cy="4344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modificar producto</a:t>
            </a:r>
          </a:p>
        </p:txBody>
      </p:sp>
    </p:spTree>
    <p:extLst>
      <p:ext uri="{BB962C8B-B14F-4D97-AF65-F5344CB8AC3E}">
        <p14:creationId xmlns:p14="http://schemas.microsoft.com/office/powerpoint/2010/main" val="169589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ACBB208B-CDBC-E049-B214-F3BBFAD1030F}"/>
              </a:ext>
            </a:extLst>
          </p:cNvPr>
          <p:cNvSpPr/>
          <p:nvPr/>
        </p:nvSpPr>
        <p:spPr>
          <a:xfrm>
            <a:off x="2963918" y="1627896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Maria Victoria Naranjo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770567D7-1B21-1241-BE70-4E6BFCAEECC3}"/>
              </a:ext>
            </a:extLst>
          </p:cNvPr>
          <p:cNvSpPr/>
          <p:nvPr/>
        </p:nvSpPr>
        <p:spPr>
          <a:xfrm>
            <a:off x="5943601" y="1640774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43.502.302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ADFC2DD2-CEB9-7545-B07B-58BD19697AF7}"/>
              </a:ext>
            </a:extLst>
          </p:cNvPr>
          <p:cNvSpPr/>
          <p:nvPr/>
        </p:nvSpPr>
        <p:spPr>
          <a:xfrm>
            <a:off x="8923284" y="1662927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313 7596364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13077858-F31C-D749-8DC7-35767E4CCC19}"/>
              </a:ext>
            </a:extLst>
          </p:cNvPr>
          <p:cNvSpPr/>
          <p:nvPr/>
        </p:nvSpPr>
        <p:spPr>
          <a:xfrm>
            <a:off x="2963918" y="2745815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Cra 20 #52-45	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86EE0D59-92F7-644E-BE65-DCF1B67732D1}"/>
              </a:ext>
            </a:extLst>
          </p:cNvPr>
          <p:cNvSpPr/>
          <p:nvPr/>
        </p:nvSpPr>
        <p:spPr>
          <a:xfrm>
            <a:off x="5943601" y="2737057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Steamx99@gmail.com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7D6D39BE-5C9E-1B49-9718-7C0C86A912B6}"/>
              </a:ext>
            </a:extLst>
          </p:cNvPr>
          <p:cNvSpPr/>
          <p:nvPr/>
        </p:nvSpPr>
        <p:spPr>
          <a:xfrm>
            <a:off x="8923284" y="2745815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Vendedor(a)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36D3603A-C352-B041-86A4-682A6E14AE58}"/>
              </a:ext>
            </a:extLst>
          </p:cNvPr>
          <p:cNvSpPr/>
          <p:nvPr/>
        </p:nvSpPr>
        <p:spPr>
          <a:xfrm>
            <a:off x="2963918" y="3833341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********** 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FBDB36AC-129C-D742-A05C-D42C962E8F00}"/>
              </a:ext>
            </a:extLst>
          </p:cNvPr>
          <p:cNvSpPr/>
          <p:nvPr/>
        </p:nvSpPr>
        <p:spPr>
          <a:xfrm>
            <a:off x="5943601" y="3833341"/>
            <a:ext cx="2806260" cy="3608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**********</a:t>
            </a:r>
          </a:p>
        </p:txBody>
      </p:sp>
      <p:sp>
        <p:nvSpPr>
          <p:cNvPr id="28" name="Rectángulo redondeado 27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29EF5F1-0DD5-374F-9D40-5443131E32BB}"/>
              </a:ext>
            </a:extLst>
          </p:cNvPr>
          <p:cNvSpPr/>
          <p:nvPr/>
        </p:nvSpPr>
        <p:spPr>
          <a:xfrm>
            <a:off x="4761186" y="5962193"/>
            <a:ext cx="1571297" cy="315310"/>
          </a:xfrm>
          <a:prstGeom prst="roundRect">
            <a:avLst/>
          </a:prstGeom>
          <a:solidFill>
            <a:schemeClr val="dk1">
              <a:alpha val="1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Cancelar</a:t>
            </a:r>
          </a:p>
        </p:txBody>
      </p:sp>
      <p:sp>
        <p:nvSpPr>
          <p:cNvPr id="29" name="Rectángulo redondeado 28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B744947-DA46-5142-89A2-05BED1F9F2AB}"/>
              </a:ext>
            </a:extLst>
          </p:cNvPr>
          <p:cNvSpPr/>
          <p:nvPr/>
        </p:nvSpPr>
        <p:spPr>
          <a:xfrm>
            <a:off x="7002517" y="5962193"/>
            <a:ext cx="1571297" cy="3153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Actualizar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152968-B374-DC40-8042-968F3BD9ED0E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Gráfico 35" descr="Pausa">
            <a:extLst>
              <a:ext uri="{FF2B5EF4-FFF2-40B4-BE49-F238E27FC236}">
                <a16:creationId xmlns:a16="http://schemas.microsoft.com/office/drawing/2014/main" id="{1D535A0A-28FD-4642-8A08-2C73D67EC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6218FD4F-8869-AB48-8E81-D3BA3D060028}"/>
              </a:ext>
            </a:extLst>
          </p:cNvPr>
          <p:cNvSpPr/>
          <p:nvPr/>
        </p:nvSpPr>
        <p:spPr>
          <a:xfrm>
            <a:off x="2963918" y="608461"/>
            <a:ext cx="3704897" cy="4344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Modificar cuenta de vendedor</a:t>
            </a:r>
          </a:p>
        </p:txBody>
      </p:sp>
    </p:spTree>
    <p:extLst>
      <p:ext uri="{BB962C8B-B14F-4D97-AF65-F5344CB8AC3E}">
        <p14:creationId xmlns:p14="http://schemas.microsoft.com/office/powerpoint/2010/main" val="91692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72F9854-7B65-EE41-B18A-5E9E9C0D4DF9}"/>
              </a:ext>
            </a:extLst>
          </p:cNvPr>
          <p:cNvSpPr/>
          <p:nvPr/>
        </p:nvSpPr>
        <p:spPr>
          <a:xfrm>
            <a:off x="-2" y="34745"/>
            <a:ext cx="242789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redondeado 3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933732F-68A7-C84A-A924-D9CAFC9FA4AC}"/>
              </a:ext>
            </a:extLst>
          </p:cNvPr>
          <p:cNvSpPr/>
          <p:nvPr/>
        </p:nvSpPr>
        <p:spPr>
          <a:xfrm>
            <a:off x="-3" y="558793"/>
            <a:ext cx="2427890" cy="3725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Cuentas de Vendedores</a:t>
            </a:r>
          </a:p>
        </p:txBody>
      </p:sp>
      <p:sp>
        <p:nvSpPr>
          <p:cNvPr id="5" name="Rectángulo redondeado 4">
            <a:hlinkClick r:id="rId5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7C340D4-977C-614B-B640-21EFE53DADC1}"/>
              </a:ext>
            </a:extLst>
          </p:cNvPr>
          <p:cNvSpPr/>
          <p:nvPr/>
        </p:nvSpPr>
        <p:spPr>
          <a:xfrm>
            <a:off x="0" y="1179540"/>
            <a:ext cx="2427890" cy="3310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Productos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C7E42BA6-8528-6045-97A0-E87CBFFE5560}"/>
              </a:ext>
            </a:extLst>
          </p:cNvPr>
          <p:cNvSpPr/>
          <p:nvPr/>
        </p:nvSpPr>
        <p:spPr>
          <a:xfrm>
            <a:off x="-7" y="2344726"/>
            <a:ext cx="2427889" cy="4297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Factura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0EBA86BA-2AEF-8649-B67A-A32333133FCD}"/>
              </a:ext>
            </a:extLst>
          </p:cNvPr>
          <p:cNvSpPr/>
          <p:nvPr/>
        </p:nvSpPr>
        <p:spPr>
          <a:xfrm>
            <a:off x="-7" y="1765434"/>
            <a:ext cx="2427890" cy="3310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Inventario</a:t>
            </a:r>
          </a:p>
        </p:txBody>
      </p:sp>
      <p:pic>
        <p:nvPicPr>
          <p:cNvPr id="11" name="Gráfico 10" descr="Pausa">
            <a:extLst>
              <a:ext uri="{FF2B5EF4-FFF2-40B4-BE49-F238E27FC236}">
                <a16:creationId xmlns:a16="http://schemas.microsoft.com/office/drawing/2014/main" id="{45E0E4E5-B48C-4F4E-9646-FC0488A03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02DAD5C-1CB8-1348-8179-2FEA07F6300A}"/>
              </a:ext>
            </a:extLst>
          </p:cNvPr>
          <p:cNvSpPr/>
          <p:nvPr/>
        </p:nvSpPr>
        <p:spPr>
          <a:xfrm>
            <a:off x="3326524" y="745059"/>
            <a:ext cx="7756635" cy="5324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Imagen</a:t>
            </a:r>
          </a:p>
        </p:txBody>
      </p:sp>
      <p:sp>
        <p:nvSpPr>
          <p:cNvPr id="16" name="Rectángulo redondeado 15">
            <a:hlinkClick r:id="rId8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6B3CCA3-95B0-DE43-A7B7-AC97CF202631}"/>
              </a:ext>
            </a:extLst>
          </p:cNvPr>
          <p:cNvSpPr/>
          <p:nvPr/>
        </p:nvSpPr>
        <p:spPr>
          <a:xfrm>
            <a:off x="-8" y="6428299"/>
            <a:ext cx="2427889" cy="4297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Cerrar sesion</a:t>
            </a:r>
          </a:p>
        </p:txBody>
      </p:sp>
    </p:spTree>
    <p:extLst>
      <p:ext uri="{BB962C8B-B14F-4D97-AF65-F5344CB8AC3E}">
        <p14:creationId xmlns:p14="http://schemas.microsoft.com/office/powerpoint/2010/main" val="318836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E42D4EC-036F-2444-A754-AC93A9DB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67330"/>
              </p:ext>
            </p:extLst>
          </p:nvPr>
        </p:nvGraphicFramePr>
        <p:xfrm>
          <a:off x="3011213" y="1283808"/>
          <a:ext cx="8466085" cy="4644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3297">
                  <a:extLst>
                    <a:ext uri="{9D8B030D-6E8A-4147-A177-3AD203B41FA5}">
                      <a16:colId xmlns:a16="http://schemas.microsoft.com/office/drawing/2014/main" val="2881203744"/>
                    </a:ext>
                  </a:extLst>
                </a:gridCol>
                <a:gridCol w="2144111">
                  <a:extLst>
                    <a:ext uri="{9D8B030D-6E8A-4147-A177-3AD203B41FA5}">
                      <a16:colId xmlns:a16="http://schemas.microsoft.com/office/drawing/2014/main" val="3106288832"/>
                    </a:ext>
                  </a:extLst>
                </a:gridCol>
                <a:gridCol w="2632841">
                  <a:extLst>
                    <a:ext uri="{9D8B030D-6E8A-4147-A177-3AD203B41FA5}">
                      <a16:colId xmlns:a16="http://schemas.microsoft.com/office/drawing/2014/main" val="3289398041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992947483"/>
                    </a:ext>
                  </a:extLst>
                </a:gridCol>
                <a:gridCol w="662153">
                  <a:extLst>
                    <a:ext uri="{9D8B030D-6E8A-4147-A177-3AD203B41FA5}">
                      <a16:colId xmlns:a16="http://schemas.microsoft.com/office/drawing/2014/main" val="1692889649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Nombre y apelidos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Cedula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Numero telefonico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/>
                        <a:t>Acciones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46144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Andres Felipe Gomez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1.017.269.220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300 2662673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43755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Maria Victoria Naranjo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43.502.302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313 7596364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40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72837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9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0480"/>
                  </a:ext>
                </a:extLst>
              </a:tr>
            </a:tbl>
          </a:graphicData>
        </a:graphic>
      </p:graphicFrame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B3E6D643-6DA7-2F4E-94DE-0801E68B2727}"/>
              </a:ext>
            </a:extLst>
          </p:cNvPr>
          <p:cNvSpPr/>
          <p:nvPr/>
        </p:nvSpPr>
        <p:spPr>
          <a:xfrm>
            <a:off x="3011213" y="656429"/>
            <a:ext cx="2490951" cy="5202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Lista de Vendedores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7D9A91-D8F8-4049-8053-1CBEA2BCA720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Gráfico 14" descr="Pausa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E6A772-A3C5-9A44-9455-34B86DEF0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pic>
        <p:nvPicPr>
          <p:cNvPr id="17" name="Gráfico 16" descr="Basura">
            <a:hlinkClick r:id="rId7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F637A90-1171-2141-8857-4C7D80888F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51933" y="2181587"/>
            <a:ext cx="509750" cy="509750"/>
          </a:xfrm>
          <a:prstGeom prst="rect">
            <a:avLst/>
          </a:prstGeom>
        </p:spPr>
      </p:pic>
      <p:pic>
        <p:nvPicPr>
          <p:cNvPr id="18" name="Gráfico 17" descr="Basura">
            <a:extLst>
              <a:ext uri="{FF2B5EF4-FFF2-40B4-BE49-F238E27FC236}">
                <a16:creationId xmlns:a16="http://schemas.microsoft.com/office/drawing/2014/main" id="{37357FF7-C74C-594B-B026-DFD4F5C1B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51933" y="2919250"/>
            <a:ext cx="509750" cy="509750"/>
          </a:xfrm>
          <a:prstGeom prst="rect">
            <a:avLst/>
          </a:prstGeom>
        </p:spPr>
      </p:pic>
      <p:pic>
        <p:nvPicPr>
          <p:cNvPr id="20" name="Gráfico 19" descr="Lápiz">
            <a:extLst>
              <a:ext uri="{FF2B5EF4-FFF2-40B4-BE49-F238E27FC236}">
                <a16:creationId xmlns:a16="http://schemas.microsoft.com/office/drawing/2014/main" id="{2B50C605-9E5D-474F-8AF3-8BE121F58A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1313" y="2205925"/>
            <a:ext cx="509750" cy="509750"/>
          </a:xfrm>
          <a:prstGeom prst="rect">
            <a:avLst/>
          </a:prstGeom>
        </p:spPr>
      </p:pic>
      <p:pic>
        <p:nvPicPr>
          <p:cNvPr id="21" name="Gráfico 20" descr="Lápiz">
            <a:hlinkClick r:id="rId12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3663C8E-2172-C343-8E85-8860DED09F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1313" y="2928757"/>
            <a:ext cx="509750" cy="509750"/>
          </a:xfrm>
          <a:prstGeom prst="rect">
            <a:avLst/>
          </a:prstGeom>
        </p:spPr>
      </p:pic>
      <p:sp>
        <p:nvSpPr>
          <p:cNvPr id="23" name="Rectángulo redondeado 22">
            <a:hlinkClick r:id="rId1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4AB30AC-5FC5-3A47-B24F-569E792CBBA0}"/>
              </a:ext>
            </a:extLst>
          </p:cNvPr>
          <p:cNvSpPr/>
          <p:nvPr/>
        </p:nvSpPr>
        <p:spPr>
          <a:xfrm>
            <a:off x="9585434" y="656429"/>
            <a:ext cx="1881354" cy="5338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cuenta</a:t>
            </a:r>
          </a:p>
        </p:txBody>
      </p:sp>
    </p:spTree>
    <p:extLst>
      <p:ext uri="{BB962C8B-B14F-4D97-AF65-F5344CB8AC3E}">
        <p14:creationId xmlns:p14="http://schemas.microsoft.com/office/powerpoint/2010/main" val="362512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37D9A91-D8F8-4049-8053-1CBEA2BCA720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Gráfico 14" descr="Pausa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E6A772-A3C5-9A44-9455-34B86DEF0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graphicFrame>
        <p:nvGraphicFramePr>
          <p:cNvPr id="11" name="Tabla 2">
            <a:extLst>
              <a:ext uri="{FF2B5EF4-FFF2-40B4-BE49-F238E27FC236}">
                <a16:creationId xmlns:a16="http://schemas.microsoft.com/office/drawing/2014/main" id="{8C31CA4E-C1F3-0C4E-8D98-F03410AE9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49202"/>
              </p:ext>
            </p:extLst>
          </p:nvPr>
        </p:nvGraphicFramePr>
        <p:xfrm>
          <a:off x="3000701" y="1275072"/>
          <a:ext cx="8676433" cy="4644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169">
                  <a:extLst>
                    <a:ext uri="{9D8B030D-6E8A-4147-A177-3AD203B41FA5}">
                      <a16:colId xmlns:a16="http://schemas.microsoft.com/office/drawing/2014/main" val="1361117487"/>
                    </a:ext>
                  </a:extLst>
                </a:gridCol>
                <a:gridCol w="2637338">
                  <a:extLst>
                    <a:ext uri="{9D8B030D-6E8A-4147-A177-3AD203B41FA5}">
                      <a16:colId xmlns:a16="http://schemas.microsoft.com/office/drawing/2014/main" val="2881203744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3106288832"/>
                    </a:ext>
                  </a:extLst>
                </a:gridCol>
                <a:gridCol w="1347856">
                  <a:extLst>
                    <a:ext uri="{9D8B030D-6E8A-4147-A177-3AD203B41FA5}">
                      <a16:colId xmlns:a16="http://schemas.microsoft.com/office/drawing/2014/main" val="900251356"/>
                    </a:ext>
                  </a:extLst>
                </a:gridCol>
                <a:gridCol w="1697378">
                  <a:extLst>
                    <a:ext uri="{9D8B030D-6E8A-4147-A177-3AD203B41FA5}">
                      <a16:colId xmlns:a16="http://schemas.microsoft.com/office/drawing/2014/main" val="3289398041"/>
                    </a:ext>
                  </a:extLst>
                </a:gridCol>
                <a:gridCol w="488815">
                  <a:extLst>
                    <a:ext uri="{9D8B030D-6E8A-4147-A177-3AD203B41FA5}">
                      <a16:colId xmlns:a16="http://schemas.microsoft.com/office/drawing/2014/main" val="992947483"/>
                    </a:ext>
                  </a:extLst>
                </a:gridCol>
                <a:gridCol w="383042">
                  <a:extLst>
                    <a:ext uri="{9D8B030D-6E8A-4147-A177-3AD203B41FA5}">
                      <a16:colId xmlns:a16="http://schemas.microsoft.com/office/drawing/2014/main" val="1692889649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r>
                        <a:rPr lang="es-CO" sz="1600" dirty="0"/>
                        <a:t>Referencia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Valor compra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Valor venta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sz="1600" dirty="0"/>
                        <a:t>Acciones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46144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Garrafa de Ron caldas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43755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Tetra Aguardiente 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41.450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48.000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40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72837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9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0480"/>
                  </a:ext>
                </a:extLst>
              </a:tr>
            </a:tbl>
          </a:graphicData>
        </a:graphic>
      </p:graphicFrame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95FEB6C5-A59B-B644-A319-245FF1E7B17A}"/>
              </a:ext>
            </a:extLst>
          </p:cNvPr>
          <p:cNvSpPr/>
          <p:nvPr/>
        </p:nvSpPr>
        <p:spPr>
          <a:xfrm>
            <a:off x="3011213" y="656429"/>
            <a:ext cx="2522484" cy="5202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Lista de productos</a:t>
            </a:r>
          </a:p>
        </p:txBody>
      </p:sp>
      <p:pic>
        <p:nvPicPr>
          <p:cNvPr id="13" name="Gráfico 12" descr="Basura">
            <a:extLst>
              <a:ext uri="{FF2B5EF4-FFF2-40B4-BE49-F238E27FC236}">
                <a16:creationId xmlns:a16="http://schemas.microsoft.com/office/drawing/2014/main" id="{E2E36E03-AA86-1C4D-8684-E3E759C01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34177" y="2181735"/>
            <a:ext cx="465221" cy="465221"/>
          </a:xfrm>
          <a:prstGeom prst="rect">
            <a:avLst/>
          </a:prstGeom>
        </p:spPr>
      </p:pic>
      <p:pic>
        <p:nvPicPr>
          <p:cNvPr id="14" name="Gráfico 13" descr="Basura">
            <a:hlinkClick r:id="rId9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20D82D1-FD15-7043-B9FB-E3F6BD8AF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34177" y="2928757"/>
            <a:ext cx="465221" cy="465221"/>
          </a:xfrm>
          <a:prstGeom prst="rect">
            <a:avLst/>
          </a:prstGeom>
        </p:spPr>
      </p:pic>
      <p:pic>
        <p:nvPicPr>
          <p:cNvPr id="16" name="Gráfico 15" descr="Lápiz">
            <a:hlinkClick r:id="rId10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584BF64-0CE8-6743-B2CC-170A845AA3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54779" y="2175718"/>
            <a:ext cx="357134" cy="357134"/>
          </a:xfrm>
          <a:prstGeom prst="rect">
            <a:avLst/>
          </a:prstGeom>
        </p:spPr>
      </p:pic>
      <p:pic>
        <p:nvPicPr>
          <p:cNvPr id="19" name="Gráfico 18" descr="Lápiz">
            <a:extLst>
              <a:ext uri="{FF2B5EF4-FFF2-40B4-BE49-F238E27FC236}">
                <a16:creationId xmlns:a16="http://schemas.microsoft.com/office/drawing/2014/main" id="{D67A2BEC-BBBE-B148-9020-81E2605861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7264" y="2982799"/>
            <a:ext cx="404649" cy="404649"/>
          </a:xfrm>
          <a:prstGeom prst="rect">
            <a:avLst/>
          </a:prstGeom>
        </p:spPr>
      </p:pic>
      <p:sp>
        <p:nvSpPr>
          <p:cNvPr id="22" name="Rectángulo redondeado 21">
            <a:hlinkClick r:id="rId1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295FD3E-5378-0A4F-BC33-E2BDAE15F077}"/>
              </a:ext>
            </a:extLst>
          </p:cNvPr>
          <p:cNvSpPr/>
          <p:nvPr/>
        </p:nvSpPr>
        <p:spPr>
          <a:xfrm>
            <a:off x="9585434" y="656429"/>
            <a:ext cx="1881354" cy="5338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producto</a:t>
            </a:r>
          </a:p>
        </p:txBody>
      </p:sp>
    </p:spTree>
    <p:extLst>
      <p:ext uri="{BB962C8B-B14F-4D97-AF65-F5344CB8AC3E}">
        <p14:creationId xmlns:p14="http://schemas.microsoft.com/office/powerpoint/2010/main" val="41141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37D9A91-D8F8-4049-8053-1CBEA2BCA720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Gráfico 14" descr="Pausa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E6A772-A3C5-9A44-9455-34B86DEF0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graphicFrame>
        <p:nvGraphicFramePr>
          <p:cNvPr id="11" name="Tabla 2">
            <a:extLst>
              <a:ext uri="{FF2B5EF4-FFF2-40B4-BE49-F238E27FC236}">
                <a16:creationId xmlns:a16="http://schemas.microsoft.com/office/drawing/2014/main" id="{8C31CA4E-C1F3-0C4E-8D98-F03410AE929E}"/>
              </a:ext>
            </a:extLst>
          </p:cNvPr>
          <p:cNvGraphicFramePr>
            <a:graphicFrameLocks noGrp="1"/>
          </p:cNvGraphicFramePr>
          <p:nvPr/>
        </p:nvGraphicFramePr>
        <p:xfrm>
          <a:off x="3000701" y="1275072"/>
          <a:ext cx="8676433" cy="4644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169">
                  <a:extLst>
                    <a:ext uri="{9D8B030D-6E8A-4147-A177-3AD203B41FA5}">
                      <a16:colId xmlns:a16="http://schemas.microsoft.com/office/drawing/2014/main" val="1361117487"/>
                    </a:ext>
                  </a:extLst>
                </a:gridCol>
                <a:gridCol w="2637338">
                  <a:extLst>
                    <a:ext uri="{9D8B030D-6E8A-4147-A177-3AD203B41FA5}">
                      <a16:colId xmlns:a16="http://schemas.microsoft.com/office/drawing/2014/main" val="2881203744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3106288832"/>
                    </a:ext>
                  </a:extLst>
                </a:gridCol>
                <a:gridCol w="1347856">
                  <a:extLst>
                    <a:ext uri="{9D8B030D-6E8A-4147-A177-3AD203B41FA5}">
                      <a16:colId xmlns:a16="http://schemas.microsoft.com/office/drawing/2014/main" val="900251356"/>
                    </a:ext>
                  </a:extLst>
                </a:gridCol>
                <a:gridCol w="1697378">
                  <a:extLst>
                    <a:ext uri="{9D8B030D-6E8A-4147-A177-3AD203B41FA5}">
                      <a16:colId xmlns:a16="http://schemas.microsoft.com/office/drawing/2014/main" val="3289398041"/>
                    </a:ext>
                  </a:extLst>
                </a:gridCol>
                <a:gridCol w="488815">
                  <a:extLst>
                    <a:ext uri="{9D8B030D-6E8A-4147-A177-3AD203B41FA5}">
                      <a16:colId xmlns:a16="http://schemas.microsoft.com/office/drawing/2014/main" val="992947483"/>
                    </a:ext>
                  </a:extLst>
                </a:gridCol>
                <a:gridCol w="383042">
                  <a:extLst>
                    <a:ext uri="{9D8B030D-6E8A-4147-A177-3AD203B41FA5}">
                      <a16:colId xmlns:a16="http://schemas.microsoft.com/office/drawing/2014/main" val="1692889649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r>
                        <a:rPr lang="es-CO" sz="1600" dirty="0"/>
                        <a:t>Referencia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Valor compra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Valor venta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sz="1600" dirty="0"/>
                        <a:t>Acciones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46144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Garrafa de Ron caldas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43755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Tetra Aguardiente 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41.450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48.000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40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72837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9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0480"/>
                  </a:ext>
                </a:extLst>
              </a:tr>
            </a:tbl>
          </a:graphicData>
        </a:graphic>
      </p:graphicFrame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95FEB6C5-A59B-B644-A319-245FF1E7B17A}"/>
              </a:ext>
            </a:extLst>
          </p:cNvPr>
          <p:cNvSpPr/>
          <p:nvPr/>
        </p:nvSpPr>
        <p:spPr>
          <a:xfrm>
            <a:off x="3011213" y="656429"/>
            <a:ext cx="2522484" cy="5202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Lista de productos</a:t>
            </a:r>
          </a:p>
        </p:txBody>
      </p:sp>
      <p:pic>
        <p:nvPicPr>
          <p:cNvPr id="13" name="Gráfico 12" descr="Basura">
            <a:extLst>
              <a:ext uri="{FF2B5EF4-FFF2-40B4-BE49-F238E27FC236}">
                <a16:creationId xmlns:a16="http://schemas.microsoft.com/office/drawing/2014/main" id="{E2E36E03-AA86-1C4D-8684-E3E759C01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34177" y="2181735"/>
            <a:ext cx="465221" cy="465221"/>
          </a:xfrm>
          <a:prstGeom prst="rect">
            <a:avLst/>
          </a:prstGeom>
        </p:spPr>
      </p:pic>
      <p:pic>
        <p:nvPicPr>
          <p:cNvPr id="14" name="Gráfico 13" descr="Basura">
            <a:extLst>
              <a:ext uri="{FF2B5EF4-FFF2-40B4-BE49-F238E27FC236}">
                <a16:creationId xmlns:a16="http://schemas.microsoft.com/office/drawing/2014/main" id="{D20D82D1-FD15-7043-B9FB-E3F6BD8AF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34177" y="2928757"/>
            <a:ext cx="465221" cy="465221"/>
          </a:xfrm>
          <a:prstGeom prst="rect">
            <a:avLst/>
          </a:prstGeom>
        </p:spPr>
      </p:pic>
      <p:pic>
        <p:nvPicPr>
          <p:cNvPr id="16" name="Gráfico 15" descr="Lápiz">
            <a:hlinkClick r:id="rId9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584BF64-0CE8-6743-B2CC-170A845AA3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54779" y="2175718"/>
            <a:ext cx="357134" cy="357134"/>
          </a:xfrm>
          <a:prstGeom prst="rect">
            <a:avLst/>
          </a:prstGeom>
        </p:spPr>
      </p:pic>
      <p:pic>
        <p:nvPicPr>
          <p:cNvPr id="19" name="Gráfico 18" descr="Lápiz">
            <a:extLst>
              <a:ext uri="{FF2B5EF4-FFF2-40B4-BE49-F238E27FC236}">
                <a16:creationId xmlns:a16="http://schemas.microsoft.com/office/drawing/2014/main" id="{D67A2BEC-BBBE-B148-9020-81E2605861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7264" y="2982799"/>
            <a:ext cx="404649" cy="404649"/>
          </a:xfrm>
          <a:prstGeom prst="rect">
            <a:avLst/>
          </a:prstGeom>
        </p:spPr>
      </p:pic>
      <p:sp>
        <p:nvSpPr>
          <p:cNvPr id="22" name="Rectángulo redondeado 21">
            <a:hlinkClick r:id="rId12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295FD3E-5378-0A4F-BC33-E2BDAE15F077}"/>
              </a:ext>
            </a:extLst>
          </p:cNvPr>
          <p:cNvSpPr/>
          <p:nvPr/>
        </p:nvSpPr>
        <p:spPr>
          <a:xfrm>
            <a:off x="9585434" y="656429"/>
            <a:ext cx="1881354" cy="5338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producto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DAE1C7B4-A0FD-7148-9CEF-3AE3FCC98E23}"/>
              </a:ext>
            </a:extLst>
          </p:cNvPr>
          <p:cNvSpPr/>
          <p:nvPr/>
        </p:nvSpPr>
        <p:spPr>
          <a:xfrm>
            <a:off x="3605045" y="1844395"/>
            <a:ext cx="4430111" cy="225230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redondeado 17">
            <a:hlinkClick r:id="rId1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838A498-EC13-9844-9C92-91CD95FCB5C7}"/>
              </a:ext>
            </a:extLst>
          </p:cNvPr>
          <p:cNvSpPr/>
          <p:nvPr/>
        </p:nvSpPr>
        <p:spPr>
          <a:xfrm>
            <a:off x="5975122" y="3370959"/>
            <a:ext cx="1621223" cy="5097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Aceptar</a:t>
            </a:r>
          </a:p>
        </p:txBody>
      </p:sp>
      <p:sp>
        <p:nvSpPr>
          <p:cNvPr id="20" name="Rectángulo redondeado 19">
            <a:hlinkClick r:id="rId14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3F3DD26-5C67-D540-91BF-179B6BF9911F}"/>
              </a:ext>
            </a:extLst>
          </p:cNvPr>
          <p:cNvSpPr/>
          <p:nvPr/>
        </p:nvSpPr>
        <p:spPr>
          <a:xfrm>
            <a:off x="4198877" y="3397234"/>
            <a:ext cx="1621223" cy="509751"/>
          </a:xfrm>
          <a:prstGeom prst="roundRect">
            <a:avLst/>
          </a:prstGeom>
          <a:solidFill>
            <a:schemeClr val="tx1">
              <a:lumMod val="65000"/>
              <a:lumOff val="35000"/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Cancelar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EB544AC-732B-274C-A3B4-5DBBFF0B60D7}"/>
              </a:ext>
            </a:extLst>
          </p:cNvPr>
          <p:cNvSpPr txBox="1"/>
          <p:nvPr/>
        </p:nvSpPr>
        <p:spPr>
          <a:xfrm>
            <a:off x="4744764" y="2337394"/>
            <a:ext cx="215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¿Deseas eliminar al producto?</a:t>
            </a:r>
          </a:p>
        </p:txBody>
      </p:sp>
    </p:spTree>
    <p:extLst>
      <p:ext uri="{BB962C8B-B14F-4D97-AF65-F5344CB8AC3E}">
        <p14:creationId xmlns:p14="http://schemas.microsoft.com/office/powerpoint/2010/main" val="115956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E42D4EC-036F-2444-A754-AC93A9DB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73944"/>
              </p:ext>
            </p:extLst>
          </p:nvPr>
        </p:nvGraphicFramePr>
        <p:xfrm>
          <a:off x="3011213" y="1283808"/>
          <a:ext cx="8466085" cy="4644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3297">
                  <a:extLst>
                    <a:ext uri="{9D8B030D-6E8A-4147-A177-3AD203B41FA5}">
                      <a16:colId xmlns:a16="http://schemas.microsoft.com/office/drawing/2014/main" val="2881203744"/>
                    </a:ext>
                  </a:extLst>
                </a:gridCol>
                <a:gridCol w="2144111">
                  <a:extLst>
                    <a:ext uri="{9D8B030D-6E8A-4147-A177-3AD203B41FA5}">
                      <a16:colId xmlns:a16="http://schemas.microsoft.com/office/drawing/2014/main" val="3106288832"/>
                    </a:ext>
                  </a:extLst>
                </a:gridCol>
                <a:gridCol w="2632841">
                  <a:extLst>
                    <a:ext uri="{9D8B030D-6E8A-4147-A177-3AD203B41FA5}">
                      <a16:colId xmlns:a16="http://schemas.microsoft.com/office/drawing/2014/main" val="3289398041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992947483"/>
                    </a:ext>
                  </a:extLst>
                </a:gridCol>
                <a:gridCol w="662153">
                  <a:extLst>
                    <a:ext uri="{9D8B030D-6E8A-4147-A177-3AD203B41FA5}">
                      <a16:colId xmlns:a16="http://schemas.microsoft.com/office/drawing/2014/main" val="1692889649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Nombre y apelidos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Cedula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Numero telefonico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/>
                        <a:t>Acciones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46144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Maria Victoria Naranjo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43.502.302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313 7596364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43755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40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72837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9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0480"/>
                  </a:ext>
                </a:extLst>
              </a:tr>
            </a:tbl>
          </a:graphicData>
        </a:graphic>
      </p:graphicFrame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B3E6D643-6DA7-2F4E-94DE-0801E68B2727}"/>
              </a:ext>
            </a:extLst>
          </p:cNvPr>
          <p:cNvSpPr/>
          <p:nvPr/>
        </p:nvSpPr>
        <p:spPr>
          <a:xfrm>
            <a:off x="3011213" y="656429"/>
            <a:ext cx="2490951" cy="5202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Lista de Vendedores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7D9A91-D8F8-4049-8053-1CBEA2BCA720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Gráfico 14" descr="Pausa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E6A772-A3C5-9A44-9455-34B86DEF0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pic>
        <p:nvPicPr>
          <p:cNvPr id="17" name="Gráfico 16" descr="Basura">
            <a:hlinkClick r:id="" action="ppaction://noaction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F637A90-1171-2141-8857-4C7D80888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1933" y="2181587"/>
            <a:ext cx="509750" cy="509750"/>
          </a:xfrm>
          <a:prstGeom prst="rect">
            <a:avLst/>
          </a:prstGeom>
        </p:spPr>
      </p:pic>
      <p:pic>
        <p:nvPicPr>
          <p:cNvPr id="20" name="Gráfico 19" descr="Lápiz">
            <a:extLst>
              <a:ext uri="{FF2B5EF4-FFF2-40B4-BE49-F238E27FC236}">
                <a16:creationId xmlns:a16="http://schemas.microsoft.com/office/drawing/2014/main" id="{2B50C605-9E5D-474F-8AF3-8BE121F58A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21313" y="2205925"/>
            <a:ext cx="509750" cy="509750"/>
          </a:xfrm>
          <a:prstGeom prst="rect">
            <a:avLst/>
          </a:prstGeom>
        </p:spPr>
      </p:pic>
      <p:sp>
        <p:nvSpPr>
          <p:cNvPr id="23" name="Rectángulo redondeado 22">
            <a:hlinkClick r:id="rId11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4AB30AC-5FC5-3A47-B24F-569E792CBBA0}"/>
              </a:ext>
            </a:extLst>
          </p:cNvPr>
          <p:cNvSpPr/>
          <p:nvPr/>
        </p:nvSpPr>
        <p:spPr>
          <a:xfrm>
            <a:off x="9585434" y="656429"/>
            <a:ext cx="1881354" cy="5338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cuenta</a:t>
            </a:r>
          </a:p>
        </p:txBody>
      </p:sp>
    </p:spTree>
    <p:extLst>
      <p:ext uri="{BB962C8B-B14F-4D97-AF65-F5344CB8AC3E}">
        <p14:creationId xmlns:p14="http://schemas.microsoft.com/office/powerpoint/2010/main" val="95443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37D9A91-D8F8-4049-8053-1CBEA2BCA720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Gráfico 14" descr="Pausa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E6A772-A3C5-9A44-9455-34B86DEF0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graphicFrame>
        <p:nvGraphicFramePr>
          <p:cNvPr id="13" name="Tabla 2">
            <a:extLst>
              <a:ext uri="{FF2B5EF4-FFF2-40B4-BE49-F238E27FC236}">
                <a16:creationId xmlns:a16="http://schemas.microsoft.com/office/drawing/2014/main" id="{22D7467F-747A-BD4F-AD87-36E38707E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88983"/>
              </p:ext>
            </p:extLst>
          </p:nvPr>
        </p:nvGraphicFramePr>
        <p:xfrm>
          <a:off x="3000701" y="1275072"/>
          <a:ext cx="8676433" cy="4644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1169">
                  <a:extLst>
                    <a:ext uri="{9D8B030D-6E8A-4147-A177-3AD203B41FA5}">
                      <a16:colId xmlns:a16="http://schemas.microsoft.com/office/drawing/2014/main" val="1361117487"/>
                    </a:ext>
                  </a:extLst>
                </a:gridCol>
                <a:gridCol w="2637338">
                  <a:extLst>
                    <a:ext uri="{9D8B030D-6E8A-4147-A177-3AD203B41FA5}">
                      <a16:colId xmlns:a16="http://schemas.microsoft.com/office/drawing/2014/main" val="2881203744"/>
                    </a:ext>
                  </a:extLst>
                </a:gridCol>
                <a:gridCol w="970835">
                  <a:extLst>
                    <a:ext uri="{9D8B030D-6E8A-4147-A177-3AD203B41FA5}">
                      <a16:colId xmlns:a16="http://schemas.microsoft.com/office/drawing/2014/main" val="3106288832"/>
                    </a:ext>
                  </a:extLst>
                </a:gridCol>
                <a:gridCol w="1347856">
                  <a:extLst>
                    <a:ext uri="{9D8B030D-6E8A-4147-A177-3AD203B41FA5}">
                      <a16:colId xmlns:a16="http://schemas.microsoft.com/office/drawing/2014/main" val="900251356"/>
                    </a:ext>
                  </a:extLst>
                </a:gridCol>
                <a:gridCol w="1697378">
                  <a:extLst>
                    <a:ext uri="{9D8B030D-6E8A-4147-A177-3AD203B41FA5}">
                      <a16:colId xmlns:a16="http://schemas.microsoft.com/office/drawing/2014/main" val="3289398041"/>
                    </a:ext>
                  </a:extLst>
                </a:gridCol>
                <a:gridCol w="488815">
                  <a:extLst>
                    <a:ext uri="{9D8B030D-6E8A-4147-A177-3AD203B41FA5}">
                      <a16:colId xmlns:a16="http://schemas.microsoft.com/office/drawing/2014/main" val="992947483"/>
                    </a:ext>
                  </a:extLst>
                </a:gridCol>
                <a:gridCol w="383042">
                  <a:extLst>
                    <a:ext uri="{9D8B030D-6E8A-4147-A177-3AD203B41FA5}">
                      <a16:colId xmlns:a16="http://schemas.microsoft.com/office/drawing/2014/main" val="1692889649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r>
                        <a:rPr lang="es-CO" sz="1600" dirty="0"/>
                        <a:t>Referencia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Valor compra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Valor venta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sz="1600" dirty="0"/>
                        <a:t>Acciones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46144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Garrafa de Ron caldas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43755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40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72837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9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0480"/>
                  </a:ext>
                </a:extLst>
              </a:tr>
            </a:tbl>
          </a:graphicData>
        </a:graphic>
      </p:graphicFrame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FD8D1654-7405-704B-9590-EABAB505C76D}"/>
              </a:ext>
            </a:extLst>
          </p:cNvPr>
          <p:cNvSpPr/>
          <p:nvPr/>
        </p:nvSpPr>
        <p:spPr>
          <a:xfrm>
            <a:off x="3011213" y="656429"/>
            <a:ext cx="2522484" cy="5202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Lista de productos</a:t>
            </a:r>
          </a:p>
        </p:txBody>
      </p:sp>
      <p:pic>
        <p:nvPicPr>
          <p:cNvPr id="16" name="Gráfico 15" descr="Basura">
            <a:extLst>
              <a:ext uri="{FF2B5EF4-FFF2-40B4-BE49-F238E27FC236}">
                <a16:creationId xmlns:a16="http://schemas.microsoft.com/office/drawing/2014/main" id="{DC375F79-CD5D-5A46-A96A-46DFDE655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34177" y="2181735"/>
            <a:ext cx="465221" cy="465221"/>
          </a:xfrm>
          <a:prstGeom prst="rect">
            <a:avLst/>
          </a:prstGeom>
        </p:spPr>
      </p:pic>
      <p:pic>
        <p:nvPicPr>
          <p:cNvPr id="19" name="Gráfico 18" descr="Lápiz">
            <a:hlinkClick r:id="rId9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7C82D7-8849-5F4C-93D3-D0B249F89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54779" y="2175718"/>
            <a:ext cx="357134" cy="357134"/>
          </a:xfrm>
          <a:prstGeom prst="rect">
            <a:avLst/>
          </a:prstGeom>
        </p:spPr>
      </p:pic>
      <p:sp>
        <p:nvSpPr>
          <p:cNvPr id="22" name="Rectángulo redondeado 21">
            <a:hlinkClick r:id="rId12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EA6D8D6-58A5-724B-8741-0A6B8AC312C5}"/>
              </a:ext>
            </a:extLst>
          </p:cNvPr>
          <p:cNvSpPr/>
          <p:nvPr/>
        </p:nvSpPr>
        <p:spPr>
          <a:xfrm>
            <a:off x="9585434" y="656429"/>
            <a:ext cx="1881354" cy="5338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producto</a:t>
            </a:r>
          </a:p>
        </p:txBody>
      </p:sp>
    </p:spTree>
    <p:extLst>
      <p:ext uri="{BB962C8B-B14F-4D97-AF65-F5344CB8AC3E}">
        <p14:creationId xmlns:p14="http://schemas.microsoft.com/office/powerpoint/2010/main" val="40819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E42D4EC-036F-2444-A754-AC93A9DBD195}"/>
              </a:ext>
            </a:extLst>
          </p:cNvPr>
          <p:cNvGraphicFramePr>
            <a:graphicFrameLocks noGrp="1"/>
          </p:cNvGraphicFramePr>
          <p:nvPr/>
        </p:nvGraphicFramePr>
        <p:xfrm>
          <a:off x="3011213" y="1283808"/>
          <a:ext cx="8466085" cy="4644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3297">
                  <a:extLst>
                    <a:ext uri="{9D8B030D-6E8A-4147-A177-3AD203B41FA5}">
                      <a16:colId xmlns:a16="http://schemas.microsoft.com/office/drawing/2014/main" val="2881203744"/>
                    </a:ext>
                  </a:extLst>
                </a:gridCol>
                <a:gridCol w="2144111">
                  <a:extLst>
                    <a:ext uri="{9D8B030D-6E8A-4147-A177-3AD203B41FA5}">
                      <a16:colId xmlns:a16="http://schemas.microsoft.com/office/drawing/2014/main" val="3106288832"/>
                    </a:ext>
                  </a:extLst>
                </a:gridCol>
                <a:gridCol w="2632841">
                  <a:extLst>
                    <a:ext uri="{9D8B030D-6E8A-4147-A177-3AD203B41FA5}">
                      <a16:colId xmlns:a16="http://schemas.microsoft.com/office/drawing/2014/main" val="3289398041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992947483"/>
                    </a:ext>
                  </a:extLst>
                </a:gridCol>
                <a:gridCol w="662153">
                  <a:extLst>
                    <a:ext uri="{9D8B030D-6E8A-4147-A177-3AD203B41FA5}">
                      <a16:colId xmlns:a16="http://schemas.microsoft.com/office/drawing/2014/main" val="1692889649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Nombre y apelidos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Cedula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Numero telefonico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/>
                        <a:t>Acciones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46144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Andres Felipe Gomez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1.017.269.220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300 2662673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43755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Maria Victoria Naranjo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43.502.302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313 7596364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40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72837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9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0480"/>
                  </a:ext>
                </a:extLst>
              </a:tr>
            </a:tbl>
          </a:graphicData>
        </a:graphic>
      </p:graphicFrame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B3E6D643-6DA7-2F4E-94DE-0801E68B2727}"/>
              </a:ext>
            </a:extLst>
          </p:cNvPr>
          <p:cNvSpPr/>
          <p:nvPr/>
        </p:nvSpPr>
        <p:spPr>
          <a:xfrm>
            <a:off x="3011213" y="656429"/>
            <a:ext cx="2490951" cy="5202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Lista de Vendedores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7D9A91-D8F8-4049-8053-1CBEA2BCA720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Gráfico 14" descr="Pausa">
            <a:hlinkClick r:id="rId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E6A772-A3C5-9A44-9455-34B86DEF0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pic>
        <p:nvPicPr>
          <p:cNvPr id="17" name="Gráfico 16" descr="Basura">
            <a:extLst>
              <a:ext uri="{FF2B5EF4-FFF2-40B4-BE49-F238E27FC236}">
                <a16:creationId xmlns:a16="http://schemas.microsoft.com/office/drawing/2014/main" id="{BF637A90-1171-2141-8857-4C7D80888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1933" y="2181587"/>
            <a:ext cx="509750" cy="509750"/>
          </a:xfrm>
          <a:prstGeom prst="rect">
            <a:avLst/>
          </a:prstGeom>
        </p:spPr>
      </p:pic>
      <p:pic>
        <p:nvPicPr>
          <p:cNvPr id="18" name="Gráfico 17" descr="Basura">
            <a:extLst>
              <a:ext uri="{FF2B5EF4-FFF2-40B4-BE49-F238E27FC236}">
                <a16:creationId xmlns:a16="http://schemas.microsoft.com/office/drawing/2014/main" id="{37357FF7-C74C-594B-B026-DFD4F5C1B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1933" y="2919250"/>
            <a:ext cx="509750" cy="509750"/>
          </a:xfrm>
          <a:prstGeom prst="rect">
            <a:avLst/>
          </a:prstGeom>
        </p:spPr>
      </p:pic>
      <p:pic>
        <p:nvPicPr>
          <p:cNvPr id="20" name="Gráfico 19" descr="Lápiz">
            <a:extLst>
              <a:ext uri="{FF2B5EF4-FFF2-40B4-BE49-F238E27FC236}">
                <a16:creationId xmlns:a16="http://schemas.microsoft.com/office/drawing/2014/main" id="{2B50C605-9E5D-474F-8AF3-8BE121F58A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21313" y="2205925"/>
            <a:ext cx="509750" cy="509750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73663C8E-2172-C343-8E85-8860DED09F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21313" y="2928757"/>
            <a:ext cx="509750" cy="509750"/>
          </a:xfrm>
          <a:prstGeom prst="rect">
            <a:avLst/>
          </a:prstGeom>
        </p:spPr>
      </p:pic>
      <p:sp>
        <p:nvSpPr>
          <p:cNvPr id="23" name="Rectángulo redondeado 22">
            <a:hlinkClick r:id="rId11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4AB30AC-5FC5-3A47-B24F-569E792CBBA0}"/>
              </a:ext>
            </a:extLst>
          </p:cNvPr>
          <p:cNvSpPr/>
          <p:nvPr/>
        </p:nvSpPr>
        <p:spPr>
          <a:xfrm>
            <a:off x="9585434" y="656429"/>
            <a:ext cx="1881354" cy="5338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cuenta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C242831C-991C-C64E-BEAE-9BF17C4171ED}"/>
              </a:ext>
            </a:extLst>
          </p:cNvPr>
          <p:cNvSpPr/>
          <p:nvPr/>
        </p:nvSpPr>
        <p:spPr>
          <a:xfrm>
            <a:off x="3605045" y="1844395"/>
            <a:ext cx="4430111" cy="225230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redondeado 11">
            <a:hlinkClick r:id="rId12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3D383F0-4054-BE4A-9CA9-15906D6E400D}"/>
              </a:ext>
            </a:extLst>
          </p:cNvPr>
          <p:cNvSpPr/>
          <p:nvPr/>
        </p:nvSpPr>
        <p:spPr>
          <a:xfrm>
            <a:off x="5975122" y="3370959"/>
            <a:ext cx="1621223" cy="5097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Aceptar</a:t>
            </a:r>
          </a:p>
        </p:txBody>
      </p:sp>
      <p:sp>
        <p:nvSpPr>
          <p:cNvPr id="13" name="Rectángulo redondeado 12">
            <a:hlinkClick r:id="rId13" action="ppaction://hlinksldjump" highlightClick="1">
              <a:snd r:embed="rId4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53FE3C5-FABF-A14E-98AD-DD54525ADC4E}"/>
              </a:ext>
            </a:extLst>
          </p:cNvPr>
          <p:cNvSpPr/>
          <p:nvPr/>
        </p:nvSpPr>
        <p:spPr>
          <a:xfrm>
            <a:off x="4198877" y="3397234"/>
            <a:ext cx="1621223" cy="509751"/>
          </a:xfrm>
          <a:prstGeom prst="roundRect">
            <a:avLst/>
          </a:prstGeom>
          <a:solidFill>
            <a:schemeClr val="tx1">
              <a:lumMod val="65000"/>
              <a:lumOff val="35000"/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Cancelar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FFF6F7-8845-5640-A728-DE3F73A484E1}"/>
              </a:ext>
            </a:extLst>
          </p:cNvPr>
          <p:cNvSpPr txBox="1"/>
          <p:nvPr/>
        </p:nvSpPr>
        <p:spPr>
          <a:xfrm>
            <a:off x="4744764" y="2337394"/>
            <a:ext cx="2150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/>
              <a:t>¿Deseas eliminar al vendedor?</a:t>
            </a:r>
          </a:p>
        </p:txBody>
      </p:sp>
    </p:spTree>
    <p:extLst>
      <p:ext uri="{BB962C8B-B14F-4D97-AF65-F5344CB8AC3E}">
        <p14:creationId xmlns:p14="http://schemas.microsoft.com/office/powerpoint/2010/main" val="144242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E42D4EC-036F-2444-A754-AC93A9DBD195}"/>
              </a:ext>
            </a:extLst>
          </p:cNvPr>
          <p:cNvGraphicFramePr>
            <a:graphicFrameLocks noGrp="1"/>
          </p:cNvGraphicFramePr>
          <p:nvPr/>
        </p:nvGraphicFramePr>
        <p:xfrm>
          <a:off x="3011213" y="1283808"/>
          <a:ext cx="8466085" cy="4644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3297">
                  <a:extLst>
                    <a:ext uri="{9D8B030D-6E8A-4147-A177-3AD203B41FA5}">
                      <a16:colId xmlns:a16="http://schemas.microsoft.com/office/drawing/2014/main" val="2881203744"/>
                    </a:ext>
                  </a:extLst>
                </a:gridCol>
                <a:gridCol w="2144111">
                  <a:extLst>
                    <a:ext uri="{9D8B030D-6E8A-4147-A177-3AD203B41FA5}">
                      <a16:colId xmlns:a16="http://schemas.microsoft.com/office/drawing/2014/main" val="3106288832"/>
                    </a:ext>
                  </a:extLst>
                </a:gridCol>
                <a:gridCol w="2632841">
                  <a:extLst>
                    <a:ext uri="{9D8B030D-6E8A-4147-A177-3AD203B41FA5}">
                      <a16:colId xmlns:a16="http://schemas.microsoft.com/office/drawing/2014/main" val="3289398041"/>
                    </a:ext>
                  </a:extLst>
                </a:gridCol>
                <a:gridCol w="693683">
                  <a:extLst>
                    <a:ext uri="{9D8B030D-6E8A-4147-A177-3AD203B41FA5}">
                      <a16:colId xmlns:a16="http://schemas.microsoft.com/office/drawing/2014/main" val="992947483"/>
                    </a:ext>
                  </a:extLst>
                </a:gridCol>
                <a:gridCol w="662153">
                  <a:extLst>
                    <a:ext uri="{9D8B030D-6E8A-4147-A177-3AD203B41FA5}">
                      <a16:colId xmlns:a16="http://schemas.microsoft.com/office/drawing/2014/main" val="1692889649"/>
                    </a:ext>
                  </a:extLst>
                </a:gridCol>
              </a:tblGrid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Nombre y apelidos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Cedula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Numero telefonico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/>
                        <a:t>Acciones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46144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Andres Felipe Gomez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1.017.269.220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300 2662673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43755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r>
                        <a:rPr lang="es-CO" dirty="0"/>
                        <a:t>Maria Victoria Naranjo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43.502.302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313 7596364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40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72837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86983"/>
                  </a:ext>
                </a:extLst>
              </a:tr>
              <a:tr h="77400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0480"/>
                  </a:ext>
                </a:extLst>
              </a:tr>
            </a:tbl>
          </a:graphicData>
        </a:graphic>
      </p:graphicFrame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B3E6D643-6DA7-2F4E-94DE-0801E68B2727}"/>
              </a:ext>
            </a:extLst>
          </p:cNvPr>
          <p:cNvSpPr/>
          <p:nvPr/>
        </p:nvSpPr>
        <p:spPr>
          <a:xfrm>
            <a:off x="3011213" y="656429"/>
            <a:ext cx="2490951" cy="5202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Lista de Vendedores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7D9A91-D8F8-4049-8053-1CBEA2BCA720}"/>
              </a:ext>
            </a:extLst>
          </p:cNvPr>
          <p:cNvSpPr/>
          <p:nvPr/>
        </p:nvSpPr>
        <p:spPr>
          <a:xfrm>
            <a:off x="-8" y="3217"/>
            <a:ext cx="536039" cy="4414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Gráfico 14" descr="Pausa">
            <a:extLst>
              <a:ext uri="{FF2B5EF4-FFF2-40B4-BE49-F238E27FC236}">
                <a16:creationId xmlns:a16="http://schemas.microsoft.com/office/drawing/2014/main" id="{B9E6A772-A3C5-9A44-9455-34B86DEF0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pic>
        <p:nvPicPr>
          <p:cNvPr id="17" name="Gráfico 16" descr="Basura">
            <a:extLst>
              <a:ext uri="{FF2B5EF4-FFF2-40B4-BE49-F238E27FC236}">
                <a16:creationId xmlns:a16="http://schemas.microsoft.com/office/drawing/2014/main" id="{BF637A90-1171-2141-8857-4C7D80888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1933" y="2181587"/>
            <a:ext cx="509750" cy="509750"/>
          </a:xfrm>
          <a:prstGeom prst="rect">
            <a:avLst/>
          </a:prstGeom>
        </p:spPr>
      </p:pic>
      <p:pic>
        <p:nvPicPr>
          <p:cNvPr id="18" name="Gráfico 17" descr="Basura">
            <a:extLst>
              <a:ext uri="{FF2B5EF4-FFF2-40B4-BE49-F238E27FC236}">
                <a16:creationId xmlns:a16="http://schemas.microsoft.com/office/drawing/2014/main" id="{37357FF7-C74C-594B-B026-DFD4F5C1B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1933" y="2919250"/>
            <a:ext cx="509750" cy="509750"/>
          </a:xfrm>
          <a:prstGeom prst="rect">
            <a:avLst/>
          </a:prstGeom>
        </p:spPr>
      </p:pic>
      <p:pic>
        <p:nvPicPr>
          <p:cNvPr id="20" name="Gráfico 19" descr="Lápiz">
            <a:extLst>
              <a:ext uri="{FF2B5EF4-FFF2-40B4-BE49-F238E27FC236}">
                <a16:creationId xmlns:a16="http://schemas.microsoft.com/office/drawing/2014/main" id="{2B50C605-9E5D-474F-8AF3-8BE121F58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1313" y="2205925"/>
            <a:ext cx="509750" cy="509750"/>
          </a:xfrm>
          <a:prstGeom prst="rect">
            <a:avLst/>
          </a:prstGeom>
        </p:spPr>
      </p:pic>
      <p:pic>
        <p:nvPicPr>
          <p:cNvPr id="21" name="Gráfico 20" descr="Lápiz">
            <a:hlinkClick r:id="rId9" action="ppaction://hlinksldjump" highlightClick="1">
              <a:snd r:embed="rId10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3663C8E-2172-C343-8E85-8860DED09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1313" y="2928757"/>
            <a:ext cx="509750" cy="509750"/>
          </a:xfrm>
          <a:prstGeom prst="rect">
            <a:avLst/>
          </a:prstGeom>
        </p:spPr>
      </p:pic>
      <p:sp>
        <p:nvSpPr>
          <p:cNvPr id="23" name="Rectángulo redondeado 22">
            <a:hlinkClick r:id="rId11" action="ppaction://hlinksldjump" highlightClick="1">
              <a:snd r:embed="rId10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4AB30AC-5FC5-3A47-B24F-569E792CBBA0}"/>
              </a:ext>
            </a:extLst>
          </p:cNvPr>
          <p:cNvSpPr/>
          <p:nvPr/>
        </p:nvSpPr>
        <p:spPr>
          <a:xfrm>
            <a:off x="9585434" y="656429"/>
            <a:ext cx="1881354" cy="5338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 cuenta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CD936D-E765-D446-923D-10B35F8D6E3B}"/>
              </a:ext>
            </a:extLst>
          </p:cNvPr>
          <p:cNvSpPr/>
          <p:nvPr/>
        </p:nvSpPr>
        <p:spPr>
          <a:xfrm>
            <a:off x="-2" y="34745"/>
            <a:ext cx="242789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redondeado 11">
            <a:hlinkClick r:id="rId12" action="ppaction://hlinksldjump" highlightClick="1">
              <a:snd r:embed="rId10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B3418CB-051A-FC46-91DE-169256DE3912}"/>
              </a:ext>
            </a:extLst>
          </p:cNvPr>
          <p:cNvSpPr/>
          <p:nvPr/>
        </p:nvSpPr>
        <p:spPr>
          <a:xfrm>
            <a:off x="-3" y="558793"/>
            <a:ext cx="2427890" cy="37253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Cuentas de Vendedores</a:t>
            </a:r>
          </a:p>
        </p:txBody>
      </p:sp>
      <p:sp>
        <p:nvSpPr>
          <p:cNvPr id="13" name="Rectángulo redondeado 12">
            <a:hlinkClick r:id="rId13" action="ppaction://hlinksldjump" highlightClick="1">
              <a:snd r:embed="rId10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5DA010B-88EB-164F-BCA9-A60449255E53}"/>
              </a:ext>
            </a:extLst>
          </p:cNvPr>
          <p:cNvSpPr/>
          <p:nvPr/>
        </p:nvSpPr>
        <p:spPr>
          <a:xfrm>
            <a:off x="0" y="1179540"/>
            <a:ext cx="2427890" cy="3310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Productos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ECFC24A2-498B-6548-8072-3394A7AE6CC4}"/>
              </a:ext>
            </a:extLst>
          </p:cNvPr>
          <p:cNvSpPr/>
          <p:nvPr/>
        </p:nvSpPr>
        <p:spPr>
          <a:xfrm>
            <a:off x="-7" y="2344726"/>
            <a:ext cx="2427889" cy="4297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Factura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517082DB-4C9F-8B4B-B427-1F6A8EE2FA1F}"/>
              </a:ext>
            </a:extLst>
          </p:cNvPr>
          <p:cNvSpPr/>
          <p:nvPr/>
        </p:nvSpPr>
        <p:spPr>
          <a:xfrm>
            <a:off x="-7" y="1765434"/>
            <a:ext cx="2427890" cy="33107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Inventario</a:t>
            </a:r>
          </a:p>
        </p:txBody>
      </p:sp>
      <p:pic>
        <p:nvPicPr>
          <p:cNvPr id="19" name="Gráfico 18" descr="Pausa">
            <a:hlinkClick r:id="rId12" action="ppaction://hlinksldjump" highlightClick="1">
              <a:snd r:embed="rId10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A65F643-5823-C14D-B12F-647D68C30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063" y="-28317"/>
            <a:ext cx="409905" cy="536030"/>
          </a:xfrm>
          <a:prstGeom prst="rect">
            <a:avLst/>
          </a:prstGeom>
        </p:spPr>
      </p:pic>
      <p:sp>
        <p:nvSpPr>
          <p:cNvPr id="22" name="Rectángulo redondeado 21">
            <a:hlinkClick r:id="rId14" action="ppaction://hlinksldjump" highlightClick="1">
              <a:snd r:embed="rId10" name="click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9E2E44A-19C7-804C-8050-CD1643895CC4}"/>
              </a:ext>
            </a:extLst>
          </p:cNvPr>
          <p:cNvSpPr/>
          <p:nvPr/>
        </p:nvSpPr>
        <p:spPr>
          <a:xfrm>
            <a:off x="-8" y="6428299"/>
            <a:ext cx="2427889" cy="4297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Cerrar sesion</a:t>
            </a:r>
          </a:p>
        </p:txBody>
      </p:sp>
    </p:spTree>
    <p:extLst>
      <p:ext uri="{BB962C8B-B14F-4D97-AF65-F5344CB8AC3E}">
        <p14:creationId xmlns:p14="http://schemas.microsoft.com/office/powerpoint/2010/main" val="313930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{6E8CE65A-54E5-7242-965C-2486D26E4730}tf10001057</Template>
  <TotalTime>544</TotalTime>
  <Words>377</Words>
  <Application>Microsoft Macintosh PowerPoint</Application>
  <PresentationFormat>Panorámica</PresentationFormat>
  <Paragraphs>202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24</cp:revision>
  <dcterms:created xsi:type="dcterms:W3CDTF">2021-03-10T20:14:14Z</dcterms:created>
  <dcterms:modified xsi:type="dcterms:W3CDTF">2021-03-11T05:18:22Z</dcterms:modified>
</cp:coreProperties>
</file>