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2"/>
  </p:sldMasterIdLst>
  <p:sldIdLst>
    <p:sldId id="256" r:id="rId3"/>
    <p:sldId id="257" r:id="rId4"/>
    <p:sldId id="258" r:id="rId5"/>
    <p:sldId id="268" r:id="rId6"/>
    <p:sldId id="269" r:id="rId7"/>
    <p:sldId id="263" r:id="rId8"/>
    <p:sldId id="270" r:id="rId9"/>
    <p:sldId id="271" r:id="rId10"/>
    <p:sldId id="272" r:id="rId11"/>
    <p:sldId id="273" r:id="rId12"/>
    <p:sldId id="274" r:id="rId1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38" autoAdjust="0"/>
    <p:restoredTop sz="94660"/>
  </p:normalViewPr>
  <p:slideViewPr>
    <p:cSldViewPr>
      <p:cViewPr varScale="1">
        <p:scale>
          <a:sx n="74" d="100"/>
          <a:sy n="74" d="100"/>
        </p:scale>
        <p:origin x="121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CO" smtClean="0"/>
              <a:t>Haga clic para modificar el estilo de título del patrón</a:t>
            </a:r>
            <a:endParaRPr kumimoji="0" lang="es-CO"/>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CO" smtClean="0"/>
              <a:t>Haga clic para modificar el estilo de subtítulo del patrón</a:t>
            </a:r>
            <a:endParaRPr kumimoji="0" lang="es-CO"/>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27BF64FF-FDCC-41E3-A5F3-B867A94F91C9}" type="datetimeFigureOut">
              <a:rPr lang="es-CO" smtClean="0"/>
              <a:pPr/>
              <a:t>23/05/2018</a:t>
            </a:fld>
            <a:endParaRPr lang="es-CO" dirty="0"/>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CO" dirty="0"/>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F65E4CA5-4E7A-407D-9981-A2FEB4220F92}" type="slidenum">
              <a:rPr lang="es-CO" smtClean="0"/>
              <a:pPr/>
              <a:t>‹Nº›</a:t>
            </a:fld>
            <a:endParaRPr lang="es-CO"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CO" smtClean="0"/>
              <a:t>Haga clic para modificar el estilo de título del patrón</a:t>
            </a:r>
            <a:endParaRPr kumimoji="0" lang="es-CO"/>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CO" smtClean="0"/>
              <a:t>Haga clic para modificar el estilo de texto del patrón</a:t>
            </a:r>
          </a:p>
          <a:p>
            <a:pPr lvl="1" eaLnBrk="1" latinLnBrk="0" hangingPunct="1"/>
            <a:r>
              <a:rPr lang="es-CO" smtClean="0"/>
              <a:t>Segundo nivel</a:t>
            </a:r>
          </a:p>
          <a:p>
            <a:pPr lvl="2" eaLnBrk="1" latinLnBrk="0" hangingPunct="1"/>
            <a:r>
              <a:rPr lang="es-CO" smtClean="0"/>
              <a:t>Tercer nivel</a:t>
            </a:r>
          </a:p>
          <a:p>
            <a:pPr lvl="3" eaLnBrk="1" latinLnBrk="0" hangingPunct="1"/>
            <a:r>
              <a:rPr lang="es-CO" smtClean="0"/>
              <a:t>Cuarto nivel</a:t>
            </a:r>
          </a:p>
          <a:p>
            <a:pPr lvl="4" eaLnBrk="1" latinLnBrk="0" hangingPunct="1"/>
            <a:r>
              <a:rPr lang="es-CO" smtClean="0"/>
              <a:t>Quinto nivel</a:t>
            </a:r>
            <a:endParaRPr kumimoji="0" lang="es-CO"/>
          </a:p>
        </p:txBody>
      </p:sp>
      <p:sp>
        <p:nvSpPr>
          <p:cNvPr id="4" name="3 Marcador de fecha"/>
          <p:cNvSpPr>
            <a:spLocks noGrp="1"/>
          </p:cNvSpPr>
          <p:nvPr>
            <p:ph type="dt" sz="half" idx="10"/>
          </p:nvPr>
        </p:nvSpPr>
        <p:spPr/>
        <p:txBody>
          <a:bodyPr/>
          <a:lstStyle>
            <a:extLst/>
          </a:lstStyle>
          <a:p>
            <a:fld id="{27BF64FF-FDCC-41E3-A5F3-B867A94F91C9}" type="datetimeFigureOut">
              <a:rPr lang="es-CO" smtClean="0"/>
              <a:pPr/>
              <a:t>23/05/2018</a:t>
            </a:fld>
            <a:endParaRPr lang="es-CO" dirty="0"/>
          </a:p>
        </p:txBody>
      </p:sp>
      <p:sp>
        <p:nvSpPr>
          <p:cNvPr id="5" name="4 Marcador de pie de página"/>
          <p:cNvSpPr>
            <a:spLocks noGrp="1"/>
          </p:cNvSpPr>
          <p:nvPr>
            <p:ph type="ftr" sz="quarter" idx="11"/>
          </p:nvPr>
        </p:nvSpPr>
        <p:spPr/>
        <p:txBody>
          <a:bodyPr/>
          <a:lstStyle>
            <a:extLst/>
          </a:lstStyle>
          <a:p>
            <a:endParaRPr lang="es-CO" dirty="0"/>
          </a:p>
        </p:txBody>
      </p:sp>
      <p:sp>
        <p:nvSpPr>
          <p:cNvPr id="6" name="5 Marcador de número de diapositiva"/>
          <p:cNvSpPr>
            <a:spLocks noGrp="1"/>
          </p:cNvSpPr>
          <p:nvPr>
            <p:ph type="sldNum" sz="quarter" idx="12"/>
          </p:nvPr>
        </p:nvSpPr>
        <p:spPr/>
        <p:txBody>
          <a:bodyPr/>
          <a:lstStyle>
            <a:extLst/>
          </a:lstStyle>
          <a:p>
            <a:fld id="{F65E4CA5-4E7A-407D-9981-A2FEB4220F92}" type="slidenum">
              <a:rPr lang="es-CO" smtClean="0"/>
              <a:pPr/>
              <a:t>‹Nº›</a:t>
            </a:fld>
            <a:endParaRPr lang="es-CO"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CO" smtClean="0"/>
              <a:t>Haga clic para modificar el estilo de título del patrón</a:t>
            </a:r>
            <a:endParaRPr kumimoji="0" lang="es-CO"/>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CO" smtClean="0"/>
              <a:t>Haga clic para modificar el estilo de texto del patrón</a:t>
            </a:r>
          </a:p>
          <a:p>
            <a:pPr lvl="1" eaLnBrk="1" latinLnBrk="0" hangingPunct="1"/>
            <a:r>
              <a:rPr lang="es-CO" smtClean="0"/>
              <a:t>Segundo nivel</a:t>
            </a:r>
          </a:p>
          <a:p>
            <a:pPr lvl="2" eaLnBrk="1" latinLnBrk="0" hangingPunct="1"/>
            <a:r>
              <a:rPr lang="es-CO" smtClean="0"/>
              <a:t>Tercer nivel</a:t>
            </a:r>
          </a:p>
          <a:p>
            <a:pPr lvl="3" eaLnBrk="1" latinLnBrk="0" hangingPunct="1"/>
            <a:r>
              <a:rPr lang="es-CO" smtClean="0"/>
              <a:t>Cuarto nivel</a:t>
            </a:r>
          </a:p>
          <a:p>
            <a:pPr lvl="4" eaLnBrk="1" latinLnBrk="0" hangingPunct="1"/>
            <a:r>
              <a:rPr lang="es-CO" smtClean="0"/>
              <a:t>Quinto nivel</a:t>
            </a:r>
            <a:endParaRPr kumimoji="0" lang="es-CO"/>
          </a:p>
        </p:txBody>
      </p:sp>
      <p:sp>
        <p:nvSpPr>
          <p:cNvPr id="4" name="3 Marcador de fecha"/>
          <p:cNvSpPr>
            <a:spLocks noGrp="1"/>
          </p:cNvSpPr>
          <p:nvPr>
            <p:ph type="dt" sz="half" idx="10"/>
          </p:nvPr>
        </p:nvSpPr>
        <p:spPr/>
        <p:txBody>
          <a:bodyPr/>
          <a:lstStyle>
            <a:extLst/>
          </a:lstStyle>
          <a:p>
            <a:fld id="{27BF64FF-FDCC-41E3-A5F3-B867A94F91C9}" type="datetimeFigureOut">
              <a:rPr lang="es-CO" smtClean="0"/>
              <a:pPr/>
              <a:t>23/05/2018</a:t>
            </a:fld>
            <a:endParaRPr lang="es-CO" dirty="0"/>
          </a:p>
        </p:txBody>
      </p:sp>
      <p:sp>
        <p:nvSpPr>
          <p:cNvPr id="5" name="4 Marcador de pie de página"/>
          <p:cNvSpPr>
            <a:spLocks noGrp="1"/>
          </p:cNvSpPr>
          <p:nvPr>
            <p:ph type="ftr" sz="quarter" idx="11"/>
          </p:nvPr>
        </p:nvSpPr>
        <p:spPr/>
        <p:txBody>
          <a:bodyPr/>
          <a:lstStyle>
            <a:extLst/>
          </a:lstStyle>
          <a:p>
            <a:endParaRPr lang="es-CO" dirty="0"/>
          </a:p>
        </p:txBody>
      </p:sp>
      <p:sp>
        <p:nvSpPr>
          <p:cNvPr id="6" name="5 Marcador de número de diapositiva"/>
          <p:cNvSpPr>
            <a:spLocks noGrp="1"/>
          </p:cNvSpPr>
          <p:nvPr>
            <p:ph type="sldNum" sz="quarter" idx="12"/>
          </p:nvPr>
        </p:nvSpPr>
        <p:spPr/>
        <p:txBody>
          <a:bodyPr/>
          <a:lstStyle>
            <a:extLst/>
          </a:lstStyle>
          <a:p>
            <a:fld id="{F65E4CA5-4E7A-407D-9981-A2FEB4220F92}" type="slidenum">
              <a:rPr lang="es-CO" smtClean="0"/>
              <a:pPr/>
              <a:t>‹Nº›</a:t>
            </a:fld>
            <a:endParaRPr lang="es-CO"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CO" smtClean="0"/>
              <a:t>Haga clic para modificar el estilo de texto del patrón</a:t>
            </a:r>
          </a:p>
          <a:p>
            <a:pPr lvl="1" eaLnBrk="1" latinLnBrk="0" hangingPunct="1"/>
            <a:r>
              <a:rPr lang="es-CO" smtClean="0"/>
              <a:t>Segundo nivel</a:t>
            </a:r>
          </a:p>
          <a:p>
            <a:pPr lvl="2" eaLnBrk="1" latinLnBrk="0" hangingPunct="1"/>
            <a:r>
              <a:rPr lang="es-CO" smtClean="0"/>
              <a:t>Tercer nivel</a:t>
            </a:r>
          </a:p>
          <a:p>
            <a:pPr lvl="3" eaLnBrk="1" latinLnBrk="0" hangingPunct="1"/>
            <a:r>
              <a:rPr lang="es-CO" smtClean="0"/>
              <a:t>Cuarto nivel</a:t>
            </a:r>
          </a:p>
          <a:p>
            <a:pPr lvl="4" eaLnBrk="1" latinLnBrk="0" hangingPunct="1"/>
            <a:r>
              <a:rPr lang="es-CO" smtClean="0"/>
              <a:t>Quinto nivel</a:t>
            </a:r>
            <a:endParaRPr kumimoji="0" lang="es-CO"/>
          </a:p>
        </p:txBody>
      </p:sp>
      <p:sp>
        <p:nvSpPr>
          <p:cNvPr id="4" name="3 Marcador de fecha"/>
          <p:cNvSpPr>
            <a:spLocks noGrp="1"/>
          </p:cNvSpPr>
          <p:nvPr>
            <p:ph type="dt" sz="half" idx="10"/>
          </p:nvPr>
        </p:nvSpPr>
        <p:spPr/>
        <p:txBody>
          <a:bodyPr/>
          <a:lstStyle>
            <a:extLst/>
          </a:lstStyle>
          <a:p>
            <a:fld id="{27BF64FF-FDCC-41E3-A5F3-B867A94F91C9}" type="datetimeFigureOut">
              <a:rPr lang="es-CO" smtClean="0"/>
              <a:pPr/>
              <a:t>23/05/2018</a:t>
            </a:fld>
            <a:endParaRPr lang="es-CO" dirty="0"/>
          </a:p>
        </p:txBody>
      </p:sp>
      <p:sp>
        <p:nvSpPr>
          <p:cNvPr id="5" name="4 Marcador de pie de página"/>
          <p:cNvSpPr>
            <a:spLocks noGrp="1"/>
          </p:cNvSpPr>
          <p:nvPr>
            <p:ph type="ftr" sz="quarter" idx="11"/>
          </p:nvPr>
        </p:nvSpPr>
        <p:spPr/>
        <p:txBody>
          <a:bodyPr/>
          <a:lstStyle>
            <a:extLst/>
          </a:lstStyle>
          <a:p>
            <a:endParaRPr lang="es-CO" dirty="0"/>
          </a:p>
        </p:txBody>
      </p:sp>
      <p:sp>
        <p:nvSpPr>
          <p:cNvPr id="6" name="5 Marcador de número de diapositiva"/>
          <p:cNvSpPr>
            <a:spLocks noGrp="1"/>
          </p:cNvSpPr>
          <p:nvPr>
            <p:ph type="sldNum" sz="quarter" idx="12"/>
          </p:nvPr>
        </p:nvSpPr>
        <p:spPr/>
        <p:txBody>
          <a:bodyPr/>
          <a:lstStyle>
            <a:extLst/>
          </a:lstStyle>
          <a:p>
            <a:fld id="{F65E4CA5-4E7A-407D-9981-A2FEB4220F92}" type="slidenum">
              <a:rPr lang="es-CO" smtClean="0"/>
              <a:pPr/>
              <a:t>‹Nº›</a:t>
            </a:fld>
            <a:endParaRPr lang="es-CO" dirty="0"/>
          </a:p>
        </p:txBody>
      </p:sp>
      <p:sp>
        <p:nvSpPr>
          <p:cNvPr id="7" name="6 Título"/>
          <p:cNvSpPr>
            <a:spLocks noGrp="1"/>
          </p:cNvSpPr>
          <p:nvPr>
            <p:ph type="title"/>
          </p:nvPr>
        </p:nvSpPr>
        <p:spPr/>
        <p:txBody>
          <a:bodyPr rtlCol="0"/>
          <a:lstStyle>
            <a:extLst/>
          </a:lstStyle>
          <a:p>
            <a:r>
              <a:rPr kumimoji="0" lang="es-CO" smtClean="0"/>
              <a:t>Haga clic para modificar el estilo de título del patrón</a:t>
            </a:r>
            <a:endParaRPr kumimoji="0" lang="es-C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CO" smtClean="0"/>
              <a:t>Haga clic para modificar el estilo de título del patrón</a:t>
            </a:r>
            <a:endParaRPr kumimoji="0" lang="es-CO"/>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CO" smtClean="0"/>
              <a:t>Haga clic para modificar el estilo de texto del patrón</a:t>
            </a:r>
          </a:p>
        </p:txBody>
      </p:sp>
      <p:sp>
        <p:nvSpPr>
          <p:cNvPr id="4" name="3 Marcador de fecha"/>
          <p:cNvSpPr>
            <a:spLocks noGrp="1"/>
          </p:cNvSpPr>
          <p:nvPr>
            <p:ph type="dt" sz="half" idx="10"/>
          </p:nvPr>
        </p:nvSpPr>
        <p:spPr/>
        <p:txBody>
          <a:bodyPr/>
          <a:lstStyle>
            <a:extLst/>
          </a:lstStyle>
          <a:p>
            <a:fld id="{27BF64FF-FDCC-41E3-A5F3-B867A94F91C9}" type="datetimeFigureOut">
              <a:rPr lang="es-CO" smtClean="0"/>
              <a:pPr/>
              <a:t>23/05/2018</a:t>
            </a:fld>
            <a:endParaRPr lang="es-CO" dirty="0"/>
          </a:p>
        </p:txBody>
      </p:sp>
      <p:sp>
        <p:nvSpPr>
          <p:cNvPr id="5" name="4 Marcador de pie de página"/>
          <p:cNvSpPr>
            <a:spLocks noGrp="1"/>
          </p:cNvSpPr>
          <p:nvPr>
            <p:ph type="ftr" sz="quarter" idx="11"/>
          </p:nvPr>
        </p:nvSpPr>
        <p:spPr/>
        <p:txBody>
          <a:bodyPr/>
          <a:lstStyle>
            <a:extLst/>
          </a:lstStyle>
          <a:p>
            <a:endParaRPr lang="es-CO" dirty="0"/>
          </a:p>
        </p:txBody>
      </p:sp>
      <p:sp>
        <p:nvSpPr>
          <p:cNvPr id="6" name="5 Marcador de número de diapositiva"/>
          <p:cNvSpPr>
            <a:spLocks noGrp="1"/>
          </p:cNvSpPr>
          <p:nvPr>
            <p:ph type="sldNum" sz="quarter" idx="12"/>
          </p:nvPr>
        </p:nvSpPr>
        <p:spPr/>
        <p:txBody>
          <a:bodyPr/>
          <a:lstStyle>
            <a:extLst/>
          </a:lstStyle>
          <a:p>
            <a:fld id="{F65E4CA5-4E7A-407D-9981-A2FEB4220F92}" type="slidenum">
              <a:rPr lang="es-CO" smtClean="0"/>
              <a:pPr/>
              <a:t>‹Nº›</a:t>
            </a:fld>
            <a:endParaRPr lang="es-CO" dirty="0"/>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CO" smtClean="0"/>
              <a:t>Haga clic para modificar el estilo de texto del patrón</a:t>
            </a:r>
          </a:p>
          <a:p>
            <a:pPr lvl="1" eaLnBrk="1" latinLnBrk="0" hangingPunct="1"/>
            <a:r>
              <a:rPr lang="es-CO" smtClean="0"/>
              <a:t>Segundo nivel</a:t>
            </a:r>
          </a:p>
          <a:p>
            <a:pPr lvl="2" eaLnBrk="1" latinLnBrk="0" hangingPunct="1"/>
            <a:r>
              <a:rPr lang="es-CO" smtClean="0"/>
              <a:t>Tercer nivel</a:t>
            </a:r>
          </a:p>
          <a:p>
            <a:pPr lvl="3" eaLnBrk="1" latinLnBrk="0" hangingPunct="1"/>
            <a:r>
              <a:rPr lang="es-CO" smtClean="0"/>
              <a:t>Cuarto nivel</a:t>
            </a:r>
          </a:p>
          <a:p>
            <a:pPr lvl="4" eaLnBrk="1" latinLnBrk="0" hangingPunct="1"/>
            <a:r>
              <a:rPr lang="es-CO" smtClean="0"/>
              <a:t>Quinto nivel</a:t>
            </a:r>
            <a:endParaRPr kumimoji="0" lang="es-CO"/>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CO" smtClean="0"/>
              <a:t>Haga clic para modificar el estilo de texto del patrón</a:t>
            </a:r>
          </a:p>
          <a:p>
            <a:pPr lvl="1" eaLnBrk="1" latinLnBrk="0" hangingPunct="1"/>
            <a:r>
              <a:rPr lang="es-CO" smtClean="0"/>
              <a:t>Segundo nivel</a:t>
            </a:r>
          </a:p>
          <a:p>
            <a:pPr lvl="2" eaLnBrk="1" latinLnBrk="0" hangingPunct="1"/>
            <a:r>
              <a:rPr lang="es-CO" smtClean="0"/>
              <a:t>Tercer nivel</a:t>
            </a:r>
          </a:p>
          <a:p>
            <a:pPr lvl="3" eaLnBrk="1" latinLnBrk="0" hangingPunct="1"/>
            <a:r>
              <a:rPr lang="es-CO" smtClean="0"/>
              <a:t>Cuarto nivel</a:t>
            </a:r>
          </a:p>
          <a:p>
            <a:pPr lvl="4" eaLnBrk="1" latinLnBrk="0" hangingPunct="1"/>
            <a:r>
              <a:rPr lang="es-CO" smtClean="0"/>
              <a:t>Quinto nivel</a:t>
            </a:r>
            <a:endParaRPr kumimoji="0" lang="es-CO"/>
          </a:p>
        </p:txBody>
      </p:sp>
      <p:sp>
        <p:nvSpPr>
          <p:cNvPr id="5" name="4 Marcador de fecha"/>
          <p:cNvSpPr>
            <a:spLocks noGrp="1"/>
          </p:cNvSpPr>
          <p:nvPr>
            <p:ph type="dt" sz="half" idx="10"/>
          </p:nvPr>
        </p:nvSpPr>
        <p:spPr/>
        <p:txBody>
          <a:bodyPr/>
          <a:lstStyle>
            <a:extLst/>
          </a:lstStyle>
          <a:p>
            <a:fld id="{27BF64FF-FDCC-41E3-A5F3-B867A94F91C9}" type="datetimeFigureOut">
              <a:rPr lang="es-CO" smtClean="0"/>
              <a:pPr/>
              <a:t>23/05/2018</a:t>
            </a:fld>
            <a:endParaRPr lang="es-CO" dirty="0"/>
          </a:p>
        </p:txBody>
      </p:sp>
      <p:sp>
        <p:nvSpPr>
          <p:cNvPr id="6" name="5 Marcador de pie de página"/>
          <p:cNvSpPr>
            <a:spLocks noGrp="1"/>
          </p:cNvSpPr>
          <p:nvPr>
            <p:ph type="ftr" sz="quarter" idx="11"/>
          </p:nvPr>
        </p:nvSpPr>
        <p:spPr/>
        <p:txBody>
          <a:bodyPr/>
          <a:lstStyle>
            <a:extLst/>
          </a:lstStyle>
          <a:p>
            <a:endParaRPr lang="es-CO" dirty="0"/>
          </a:p>
        </p:txBody>
      </p:sp>
      <p:sp>
        <p:nvSpPr>
          <p:cNvPr id="7" name="6 Marcador de número de diapositiva"/>
          <p:cNvSpPr>
            <a:spLocks noGrp="1"/>
          </p:cNvSpPr>
          <p:nvPr>
            <p:ph type="sldNum" sz="quarter" idx="12"/>
          </p:nvPr>
        </p:nvSpPr>
        <p:spPr/>
        <p:txBody>
          <a:bodyPr/>
          <a:lstStyle>
            <a:extLst/>
          </a:lstStyle>
          <a:p>
            <a:fld id="{F65E4CA5-4E7A-407D-9981-A2FEB4220F92}" type="slidenum">
              <a:rPr lang="es-CO" smtClean="0"/>
              <a:pPr/>
              <a:t>‹Nº›</a:t>
            </a:fld>
            <a:endParaRPr lang="es-CO" dirty="0"/>
          </a:p>
        </p:txBody>
      </p:sp>
      <p:sp>
        <p:nvSpPr>
          <p:cNvPr id="8" name="7 Título"/>
          <p:cNvSpPr>
            <a:spLocks noGrp="1"/>
          </p:cNvSpPr>
          <p:nvPr>
            <p:ph type="title"/>
          </p:nvPr>
        </p:nvSpPr>
        <p:spPr/>
        <p:txBody>
          <a:bodyPr rtlCol="0"/>
          <a:lstStyle>
            <a:extLst/>
          </a:lstStyle>
          <a:p>
            <a:r>
              <a:rPr kumimoji="0" lang="es-CO" smtClean="0"/>
              <a:t>Haga clic para modificar el estilo de título del patrón</a:t>
            </a:r>
            <a:endParaRPr kumimoji="0" lang="es-CO"/>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CO" smtClean="0"/>
              <a:t>Haga clic para modificar el estilo de título del patrón</a:t>
            </a:r>
            <a:endParaRPr kumimoji="0" lang="es-CO"/>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CO"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CO"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CO" smtClean="0"/>
              <a:t>Haga clic para modificar el estilo de texto del patrón</a:t>
            </a:r>
          </a:p>
          <a:p>
            <a:pPr lvl="1" eaLnBrk="1" latinLnBrk="0" hangingPunct="1"/>
            <a:r>
              <a:rPr lang="es-CO" smtClean="0"/>
              <a:t>Segundo nivel</a:t>
            </a:r>
          </a:p>
          <a:p>
            <a:pPr lvl="2" eaLnBrk="1" latinLnBrk="0" hangingPunct="1"/>
            <a:r>
              <a:rPr lang="es-CO" smtClean="0"/>
              <a:t>Tercer nivel</a:t>
            </a:r>
          </a:p>
          <a:p>
            <a:pPr lvl="3" eaLnBrk="1" latinLnBrk="0" hangingPunct="1"/>
            <a:r>
              <a:rPr lang="es-CO" smtClean="0"/>
              <a:t>Cuarto nivel</a:t>
            </a:r>
          </a:p>
          <a:p>
            <a:pPr lvl="4" eaLnBrk="1" latinLnBrk="0" hangingPunct="1"/>
            <a:r>
              <a:rPr lang="es-CO" smtClean="0"/>
              <a:t>Quinto nivel</a:t>
            </a:r>
            <a:endParaRPr kumimoji="0" lang="es-CO"/>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CO" smtClean="0"/>
              <a:t>Haga clic para modificar el estilo de texto del patrón</a:t>
            </a:r>
          </a:p>
          <a:p>
            <a:pPr lvl="1" eaLnBrk="1" latinLnBrk="0" hangingPunct="1"/>
            <a:r>
              <a:rPr lang="es-CO" smtClean="0"/>
              <a:t>Segundo nivel</a:t>
            </a:r>
          </a:p>
          <a:p>
            <a:pPr lvl="2" eaLnBrk="1" latinLnBrk="0" hangingPunct="1"/>
            <a:r>
              <a:rPr lang="es-CO" smtClean="0"/>
              <a:t>Tercer nivel</a:t>
            </a:r>
          </a:p>
          <a:p>
            <a:pPr lvl="3" eaLnBrk="1" latinLnBrk="0" hangingPunct="1"/>
            <a:r>
              <a:rPr lang="es-CO" smtClean="0"/>
              <a:t>Cuarto nivel</a:t>
            </a:r>
          </a:p>
          <a:p>
            <a:pPr lvl="4" eaLnBrk="1" latinLnBrk="0" hangingPunct="1"/>
            <a:r>
              <a:rPr lang="es-CO" smtClean="0"/>
              <a:t>Quinto nivel</a:t>
            </a:r>
            <a:endParaRPr kumimoji="0" lang="es-CO"/>
          </a:p>
        </p:txBody>
      </p:sp>
      <p:sp>
        <p:nvSpPr>
          <p:cNvPr id="7" name="6 Marcador de fecha"/>
          <p:cNvSpPr>
            <a:spLocks noGrp="1"/>
          </p:cNvSpPr>
          <p:nvPr>
            <p:ph type="dt" sz="half" idx="10"/>
          </p:nvPr>
        </p:nvSpPr>
        <p:spPr/>
        <p:txBody>
          <a:bodyPr/>
          <a:lstStyle>
            <a:extLst/>
          </a:lstStyle>
          <a:p>
            <a:fld id="{27BF64FF-FDCC-41E3-A5F3-B867A94F91C9}" type="datetimeFigureOut">
              <a:rPr lang="es-CO" smtClean="0"/>
              <a:pPr/>
              <a:t>23/05/2018</a:t>
            </a:fld>
            <a:endParaRPr lang="es-CO" dirty="0"/>
          </a:p>
        </p:txBody>
      </p:sp>
      <p:sp>
        <p:nvSpPr>
          <p:cNvPr id="8" name="7 Marcador de pie de página"/>
          <p:cNvSpPr>
            <a:spLocks noGrp="1"/>
          </p:cNvSpPr>
          <p:nvPr>
            <p:ph type="ftr" sz="quarter" idx="11"/>
          </p:nvPr>
        </p:nvSpPr>
        <p:spPr/>
        <p:txBody>
          <a:bodyPr/>
          <a:lstStyle>
            <a:extLst/>
          </a:lstStyle>
          <a:p>
            <a:endParaRPr lang="es-CO" dirty="0"/>
          </a:p>
        </p:txBody>
      </p:sp>
      <p:sp>
        <p:nvSpPr>
          <p:cNvPr id="9" name="8 Marcador de número de diapositiva"/>
          <p:cNvSpPr>
            <a:spLocks noGrp="1"/>
          </p:cNvSpPr>
          <p:nvPr>
            <p:ph type="sldNum" sz="quarter" idx="12"/>
          </p:nvPr>
        </p:nvSpPr>
        <p:spPr/>
        <p:txBody>
          <a:bodyPr/>
          <a:lstStyle>
            <a:extLst/>
          </a:lstStyle>
          <a:p>
            <a:fld id="{F65E4CA5-4E7A-407D-9981-A2FEB4220F92}" type="slidenum">
              <a:rPr lang="es-CO" smtClean="0"/>
              <a:pPr/>
              <a:t>‹Nº›</a:t>
            </a:fld>
            <a:endParaRPr lang="es-CO"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27BF64FF-FDCC-41E3-A5F3-B867A94F91C9}" type="datetimeFigureOut">
              <a:rPr lang="es-CO" smtClean="0"/>
              <a:pPr/>
              <a:t>23/05/2018</a:t>
            </a:fld>
            <a:endParaRPr lang="es-CO" dirty="0"/>
          </a:p>
        </p:txBody>
      </p:sp>
      <p:sp>
        <p:nvSpPr>
          <p:cNvPr id="4" name="3 Marcador de pie de página"/>
          <p:cNvSpPr>
            <a:spLocks noGrp="1"/>
          </p:cNvSpPr>
          <p:nvPr>
            <p:ph type="ftr" sz="quarter" idx="11"/>
          </p:nvPr>
        </p:nvSpPr>
        <p:spPr/>
        <p:txBody>
          <a:bodyPr/>
          <a:lstStyle>
            <a:extLst/>
          </a:lstStyle>
          <a:p>
            <a:endParaRPr lang="es-CO" dirty="0"/>
          </a:p>
        </p:txBody>
      </p:sp>
      <p:sp>
        <p:nvSpPr>
          <p:cNvPr id="5" name="4 Marcador de número de diapositiva"/>
          <p:cNvSpPr>
            <a:spLocks noGrp="1"/>
          </p:cNvSpPr>
          <p:nvPr>
            <p:ph type="sldNum" sz="quarter" idx="12"/>
          </p:nvPr>
        </p:nvSpPr>
        <p:spPr/>
        <p:txBody>
          <a:bodyPr/>
          <a:lstStyle>
            <a:extLst/>
          </a:lstStyle>
          <a:p>
            <a:fld id="{F65E4CA5-4E7A-407D-9981-A2FEB4220F92}" type="slidenum">
              <a:rPr lang="es-CO" smtClean="0"/>
              <a:pPr/>
              <a:t>‹Nº›</a:t>
            </a:fld>
            <a:endParaRPr lang="es-CO" dirty="0"/>
          </a:p>
        </p:txBody>
      </p:sp>
      <p:sp>
        <p:nvSpPr>
          <p:cNvPr id="6" name="5 Título"/>
          <p:cNvSpPr>
            <a:spLocks noGrp="1"/>
          </p:cNvSpPr>
          <p:nvPr>
            <p:ph type="title"/>
          </p:nvPr>
        </p:nvSpPr>
        <p:spPr/>
        <p:txBody>
          <a:bodyPr rtlCol="0"/>
          <a:lstStyle>
            <a:extLst/>
          </a:lstStyle>
          <a:p>
            <a:r>
              <a:rPr kumimoji="0" lang="es-CO" smtClean="0"/>
              <a:t>Haga clic para modificar el estilo de título del patrón</a:t>
            </a:r>
            <a:endParaRPr kumimoji="0" lang="es-CO"/>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27BF64FF-FDCC-41E3-A5F3-B867A94F91C9}" type="datetimeFigureOut">
              <a:rPr lang="es-CO" smtClean="0"/>
              <a:pPr/>
              <a:t>23/05/2018</a:t>
            </a:fld>
            <a:endParaRPr lang="es-CO" dirty="0"/>
          </a:p>
        </p:txBody>
      </p:sp>
      <p:sp>
        <p:nvSpPr>
          <p:cNvPr id="3" name="2 Marcador de pie de página"/>
          <p:cNvSpPr>
            <a:spLocks noGrp="1"/>
          </p:cNvSpPr>
          <p:nvPr>
            <p:ph type="ftr" sz="quarter" idx="11"/>
          </p:nvPr>
        </p:nvSpPr>
        <p:spPr/>
        <p:txBody>
          <a:bodyPr/>
          <a:lstStyle>
            <a:extLst/>
          </a:lstStyle>
          <a:p>
            <a:endParaRPr lang="es-CO" dirty="0"/>
          </a:p>
        </p:txBody>
      </p:sp>
      <p:sp>
        <p:nvSpPr>
          <p:cNvPr id="4" name="3 Marcador de número de diapositiva"/>
          <p:cNvSpPr>
            <a:spLocks noGrp="1"/>
          </p:cNvSpPr>
          <p:nvPr>
            <p:ph type="sldNum" sz="quarter" idx="12"/>
          </p:nvPr>
        </p:nvSpPr>
        <p:spPr/>
        <p:txBody>
          <a:bodyPr/>
          <a:lstStyle>
            <a:extLst/>
          </a:lstStyle>
          <a:p>
            <a:fld id="{F65E4CA5-4E7A-407D-9981-A2FEB4220F92}" type="slidenum">
              <a:rPr lang="es-CO" smtClean="0"/>
              <a:pPr/>
              <a:t>‹Nº›</a:t>
            </a:fld>
            <a:endParaRPr lang="es-CO"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CO" smtClean="0"/>
              <a:t>Haga clic para modificar el estilo de título del patrón</a:t>
            </a:r>
            <a:endParaRPr kumimoji="0" lang="es-CO"/>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CO"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CO" smtClean="0"/>
              <a:t>Haga clic para modificar el estilo de texto del patrón</a:t>
            </a:r>
          </a:p>
          <a:p>
            <a:pPr lvl="1" eaLnBrk="1" latinLnBrk="0" hangingPunct="1"/>
            <a:r>
              <a:rPr lang="es-CO" smtClean="0"/>
              <a:t>Segundo nivel</a:t>
            </a:r>
          </a:p>
          <a:p>
            <a:pPr lvl="2" eaLnBrk="1" latinLnBrk="0" hangingPunct="1"/>
            <a:r>
              <a:rPr lang="es-CO" smtClean="0"/>
              <a:t>Tercer nivel</a:t>
            </a:r>
          </a:p>
          <a:p>
            <a:pPr lvl="3" eaLnBrk="1" latinLnBrk="0" hangingPunct="1"/>
            <a:r>
              <a:rPr lang="es-CO" smtClean="0"/>
              <a:t>Cuarto nivel</a:t>
            </a:r>
          </a:p>
          <a:p>
            <a:pPr lvl="4" eaLnBrk="1" latinLnBrk="0" hangingPunct="1"/>
            <a:r>
              <a:rPr lang="es-CO" smtClean="0"/>
              <a:t>Quinto nivel</a:t>
            </a:r>
            <a:endParaRPr kumimoji="0" lang="es-CO"/>
          </a:p>
        </p:txBody>
      </p:sp>
      <p:sp>
        <p:nvSpPr>
          <p:cNvPr id="5" name="4 Marcador de fecha"/>
          <p:cNvSpPr>
            <a:spLocks noGrp="1"/>
          </p:cNvSpPr>
          <p:nvPr>
            <p:ph type="dt" sz="half" idx="10"/>
          </p:nvPr>
        </p:nvSpPr>
        <p:spPr>
          <a:xfrm>
            <a:off x="6727032" y="6407944"/>
            <a:ext cx="1920240" cy="365760"/>
          </a:xfrm>
        </p:spPr>
        <p:txBody>
          <a:bodyPr/>
          <a:lstStyle>
            <a:extLst/>
          </a:lstStyle>
          <a:p>
            <a:fld id="{27BF64FF-FDCC-41E3-A5F3-B867A94F91C9}" type="datetimeFigureOut">
              <a:rPr lang="es-CO" smtClean="0"/>
              <a:pPr/>
              <a:t>23/05/2018</a:t>
            </a:fld>
            <a:endParaRPr lang="es-CO" dirty="0"/>
          </a:p>
        </p:txBody>
      </p:sp>
      <p:sp>
        <p:nvSpPr>
          <p:cNvPr id="6" name="5 Marcador de pie de página"/>
          <p:cNvSpPr>
            <a:spLocks noGrp="1"/>
          </p:cNvSpPr>
          <p:nvPr>
            <p:ph type="ftr" sz="quarter" idx="11"/>
          </p:nvPr>
        </p:nvSpPr>
        <p:spPr/>
        <p:txBody>
          <a:bodyPr/>
          <a:lstStyle>
            <a:extLst/>
          </a:lstStyle>
          <a:p>
            <a:endParaRPr lang="es-CO" dirty="0"/>
          </a:p>
        </p:txBody>
      </p:sp>
      <p:sp>
        <p:nvSpPr>
          <p:cNvPr id="7" name="6 Marcador de número de diapositiva"/>
          <p:cNvSpPr>
            <a:spLocks noGrp="1"/>
          </p:cNvSpPr>
          <p:nvPr>
            <p:ph type="sldNum" sz="quarter" idx="12"/>
          </p:nvPr>
        </p:nvSpPr>
        <p:spPr/>
        <p:txBody>
          <a:bodyPr/>
          <a:lstStyle>
            <a:extLst/>
          </a:lstStyle>
          <a:p>
            <a:fld id="{F65E4CA5-4E7A-407D-9981-A2FEB4220F92}" type="slidenum">
              <a:rPr lang="es-CO" smtClean="0"/>
              <a:pPr/>
              <a:t>‹Nº›</a:t>
            </a:fld>
            <a:endParaRPr lang="es-CO"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CO"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CO" smtClean="0"/>
              <a:t>Haga clic en el icono para agregar una imagen</a:t>
            </a:r>
            <a:endParaRPr kumimoji="0" lang="es-CO"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27BF64FF-FDCC-41E3-A5F3-B867A94F91C9}" type="datetimeFigureOut">
              <a:rPr lang="es-CO" smtClean="0"/>
              <a:pPr/>
              <a:t>23/05/2018</a:t>
            </a:fld>
            <a:endParaRPr lang="es-CO" dirty="0"/>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CO" dirty="0"/>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F65E4CA5-4E7A-407D-9981-A2FEB4220F92}" type="slidenum">
              <a:rPr lang="es-CO" smtClean="0"/>
              <a:pPr/>
              <a:t>‹Nº›</a:t>
            </a:fld>
            <a:endParaRPr lang="es-CO" dirty="0"/>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CO" smtClean="0"/>
              <a:t>Haga clic para modificar el estilo de título del patrón</a:t>
            </a:r>
            <a:endParaRPr kumimoji="0" lang="es-CO"/>
          </a:p>
        </p:txBody>
      </p:sp>
      <p:sp>
        <p:nvSpPr>
          <p:cNvPr id="8" name="7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CO" smtClean="0"/>
              <a:t>Haga clic para modificar el estilo de título del patrón</a:t>
            </a:r>
            <a:endParaRPr kumimoji="0" lang="es-CO"/>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CO" smtClean="0"/>
              <a:t>Haga clic para modificar el estilo de texto del patrón</a:t>
            </a:r>
          </a:p>
          <a:p>
            <a:pPr lvl="1" eaLnBrk="1" latinLnBrk="0" hangingPunct="1"/>
            <a:r>
              <a:rPr kumimoji="0" lang="es-CO" smtClean="0"/>
              <a:t>Segundo nivel</a:t>
            </a:r>
          </a:p>
          <a:p>
            <a:pPr lvl="2" eaLnBrk="1" latinLnBrk="0" hangingPunct="1"/>
            <a:r>
              <a:rPr kumimoji="0" lang="es-CO" smtClean="0"/>
              <a:t>Tercer nivel</a:t>
            </a:r>
          </a:p>
          <a:p>
            <a:pPr lvl="3" eaLnBrk="1" latinLnBrk="0" hangingPunct="1"/>
            <a:r>
              <a:rPr kumimoji="0" lang="es-CO" smtClean="0"/>
              <a:t>Cuarto nivel</a:t>
            </a:r>
          </a:p>
          <a:p>
            <a:pPr lvl="4" eaLnBrk="1" latinLnBrk="0" hangingPunct="1"/>
            <a:r>
              <a:rPr kumimoji="0" lang="es-CO" smtClean="0"/>
              <a:t>Quinto nivel</a:t>
            </a:r>
            <a:endParaRPr kumimoji="0" lang="es-CO"/>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7BF64FF-FDCC-41E3-A5F3-B867A94F91C9}" type="datetimeFigureOut">
              <a:rPr lang="es-CO" smtClean="0"/>
              <a:pPr/>
              <a:t>23/05/2018</a:t>
            </a:fld>
            <a:endParaRPr lang="es-CO" dirty="0"/>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CO" dirty="0"/>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65E4CA5-4E7A-407D-9981-A2FEB4220F92}" type="slidenum">
              <a:rPr lang="es-CO" smtClean="0"/>
              <a:pPr/>
              <a:t>‹Nº›</a:t>
            </a:fld>
            <a:endParaRPr lang="es-CO"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1475656" y="1484784"/>
            <a:ext cx="6313904" cy="2585323"/>
          </a:xfrm>
          <a:prstGeom prst="rect">
            <a:avLst/>
          </a:prstGeom>
          <a:noFill/>
        </p:spPr>
        <p:txBody>
          <a:bodyPr wrap="square" lIns="91440" tIns="45720" rIns="91440" bIns="45720">
            <a:spAutoFit/>
          </a:bodyPr>
          <a:lstStyle/>
          <a:p>
            <a:pPr algn="ctr"/>
            <a:r>
              <a:rPr lang="es-ES" sz="5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SEGURIDAD EN SISTEMA OPERATIVOS</a:t>
            </a:r>
            <a:endParaRPr lang="es-E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2" name="Marcador de contenido 1"/>
          <p:cNvSpPr>
            <a:spLocks noGrp="1"/>
          </p:cNvSpPr>
          <p:nvPr>
            <p:ph idx="1"/>
          </p:nvPr>
        </p:nvSpPr>
        <p:spPr>
          <a:xfrm>
            <a:off x="395536" y="5157192"/>
            <a:ext cx="4906888" cy="504057"/>
          </a:xfrm>
        </p:spPr>
        <p:txBody>
          <a:bodyPr/>
          <a:lstStyle/>
          <a:p>
            <a:pPr marL="109728" indent="0">
              <a:buNone/>
            </a:pPr>
            <a:r>
              <a:rPr lang="es-CO" dirty="0" smtClean="0"/>
              <a:t>ANDRES GONGORA</a:t>
            </a:r>
            <a:endParaRPr lang="es-CO"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692696"/>
            <a:ext cx="8229600" cy="1143000"/>
          </a:xfrm>
        </p:spPr>
        <p:txBody>
          <a:bodyPr>
            <a:normAutofit/>
          </a:bodyPr>
          <a:lstStyle/>
          <a:p>
            <a:r>
              <a:rPr lang="es-ES" sz="2400" dirty="0" smtClean="0"/>
              <a:t>ACCIONES PREVENTIVAS </a:t>
            </a:r>
            <a:r>
              <a:rPr lang="es-ES" sz="2400" dirty="0" smtClean="0"/>
              <a:t>DESPUES </a:t>
            </a:r>
            <a:r>
              <a:rPr lang="es-ES" sz="2400" dirty="0" smtClean="0"/>
              <a:t>DE HABER INSTALADO UN SISTEMA OPERATIVO:</a:t>
            </a:r>
            <a:endParaRPr lang="es-ES" sz="2400" dirty="0"/>
          </a:p>
        </p:txBody>
      </p:sp>
      <p:sp>
        <p:nvSpPr>
          <p:cNvPr id="3" name="Marcador de contenido 2"/>
          <p:cNvSpPr>
            <a:spLocks noGrp="1"/>
          </p:cNvSpPr>
          <p:nvPr>
            <p:ph idx="1"/>
          </p:nvPr>
        </p:nvSpPr>
        <p:spPr>
          <a:xfrm>
            <a:off x="457200" y="2420888"/>
            <a:ext cx="8229600" cy="3672408"/>
          </a:xfrm>
        </p:spPr>
        <p:txBody>
          <a:bodyPr>
            <a:normAutofit fontScale="92500" lnSpcReduction="20000"/>
          </a:bodyPr>
          <a:lstStyle/>
          <a:p>
            <a:pPr marL="109728" indent="0">
              <a:buNone/>
            </a:pPr>
            <a:endParaRPr lang="es-CO" sz="1900" dirty="0" smtClean="0"/>
          </a:p>
          <a:p>
            <a:pPr marL="452628" indent="-342900">
              <a:buFont typeface="+mj-lt"/>
              <a:buAutoNum type="arabicPeriod" startAt="5"/>
            </a:pPr>
            <a:r>
              <a:rPr lang="es-CO" sz="1900" dirty="0" smtClean="0"/>
              <a:t>  Habilitar </a:t>
            </a:r>
            <a:r>
              <a:rPr lang="es-CO" sz="1900" dirty="0"/>
              <a:t>la protección </a:t>
            </a:r>
            <a:r>
              <a:rPr lang="es-CO" sz="1900" dirty="0" smtClean="0"/>
              <a:t>antivirus.</a:t>
            </a:r>
          </a:p>
          <a:p>
            <a:pPr marL="452628" indent="-342900">
              <a:buFont typeface="+mj-lt"/>
              <a:buAutoNum type="arabicPeriod" startAt="5"/>
            </a:pPr>
            <a:endParaRPr lang="es-CO" sz="1900" dirty="0"/>
          </a:p>
          <a:p>
            <a:pPr marL="452628" indent="-342900">
              <a:buFont typeface="+mj-lt"/>
              <a:buAutoNum type="arabicPeriod" startAt="5"/>
            </a:pPr>
            <a:r>
              <a:rPr lang="es-CO" sz="1900" dirty="0" smtClean="0"/>
              <a:t>  </a:t>
            </a:r>
            <a:r>
              <a:rPr lang="es-CO" sz="1900" dirty="0"/>
              <a:t>Si se utilizan recursos compartidos es recomendable colocar </a:t>
            </a:r>
          </a:p>
          <a:p>
            <a:pPr marL="109728" indent="0">
              <a:buNone/>
            </a:pPr>
            <a:r>
              <a:rPr lang="es-CO" sz="1900" dirty="0" smtClean="0"/>
              <a:t>       contraseñas a las mismas.</a:t>
            </a:r>
          </a:p>
          <a:p>
            <a:pPr marL="452628" indent="-342900">
              <a:buFont typeface="+mj-lt"/>
              <a:buAutoNum type="arabicPeriod" startAt="7"/>
            </a:pPr>
            <a:endParaRPr lang="es-CO" sz="1900" dirty="0" smtClean="0"/>
          </a:p>
          <a:p>
            <a:pPr marL="452628" indent="-342900">
              <a:buFont typeface="+mj-lt"/>
              <a:buAutoNum type="arabicPeriod" startAt="7"/>
            </a:pPr>
            <a:r>
              <a:rPr lang="es-CO" sz="1900" dirty="0"/>
              <a:t> </a:t>
            </a:r>
            <a:r>
              <a:rPr lang="es-CO" sz="1900" dirty="0" smtClean="0"/>
              <a:t> </a:t>
            </a:r>
            <a:r>
              <a:rPr lang="es-CO" sz="1900" dirty="0"/>
              <a:t>Se debe controlar periódicamente el </a:t>
            </a:r>
            <a:r>
              <a:rPr lang="es-CO" sz="1900" dirty="0" smtClean="0"/>
              <a:t>registro </a:t>
            </a:r>
            <a:r>
              <a:rPr lang="es-CO" sz="1900" dirty="0"/>
              <a:t>del sistema </a:t>
            </a:r>
            <a:r>
              <a:rPr lang="es-CO" sz="1900" dirty="0" smtClean="0"/>
              <a:t>operativo</a:t>
            </a:r>
          </a:p>
          <a:p>
            <a:pPr marL="109728" indent="0">
              <a:buNone/>
            </a:pPr>
            <a:r>
              <a:rPr lang="es-CO" sz="1900" dirty="0"/>
              <a:t> </a:t>
            </a:r>
            <a:r>
              <a:rPr lang="es-CO" sz="1900" dirty="0" smtClean="0"/>
              <a:t>      para evitar la instalación de malwares.</a:t>
            </a:r>
            <a:r>
              <a:rPr lang="es-CO" sz="1800" dirty="0" smtClean="0"/>
              <a:t>           </a:t>
            </a:r>
            <a:endParaRPr lang="es-CO" sz="1800" dirty="0"/>
          </a:p>
          <a:p>
            <a:pPr marL="452628" indent="-342900">
              <a:buFont typeface="+mj-lt"/>
              <a:buAutoNum type="arabicPeriod" startAt="7"/>
            </a:pPr>
            <a:endParaRPr lang="es-CO" sz="1800" dirty="0" smtClean="0"/>
          </a:p>
          <a:p>
            <a:pPr marL="109728" indent="0">
              <a:buNone/>
            </a:pPr>
            <a:endParaRPr lang="es-CO" sz="1800" dirty="0" smtClean="0"/>
          </a:p>
          <a:p>
            <a:pPr marL="109728" indent="0">
              <a:buNone/>
            </a:pPr>
            <a:endParaRPr lang="es-CO" sz="1800" dirty="0"/>
          </a:p>
          <a:p>
            <a:pPr marL="109728" indent="0">
              <a:buNone/>
            </a:pPr>
            <a:endParaRPr lang="es-CO" sz="1800" dirty="0" smtClean="0"/>
          </a:p>
          <a:p>
            <a:pPr marL="109728" indent="0">
              <a:buNone/>
            </a:pPr>
            <a:r>
              <a:rPr lang="es-CO" sz="1800" dirty="0" smtClean="0"/>
              <a:t> </a:t>
            </a:r>
          </a:p>
          <a:p>
            <a:pPr marL="109728" indent="0">
              <a:buNone/>
            </a:pPr>
            <a:endParaRPr lang="es-CO" sz="1800" dirty="0"/>
          </a:p>
        </p:txBody>
      </p:sp>
    </p:spTree>
    <p:extLst>
      <p:ext uri="{BB962C8B-B14F-4D97-AF65-F5344CB8AC3E}">
        <p14:creationId xmlns:p14="http://schemas.microsoft.com/office/powerpoint/2010/main" val="4233444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2051720" y="2276872"/>
            <a:ext cx="5328592" cy="1200329"/>
          </a:xfrm>
          <a:prstGeom prst="rect">
            <a:avLst/>
          </a:prstGeom>
          <a:noFill/>
        </p:spPr>
        <p:txBody>
          <a:bodyPr wrap="square" rtlCol="0">
            <a:spAutoFit/>
          </a:bodyPr>
          <a:lstStyle/>
          <a:p>
            <a:r>
              <a:rPr lang="es-CO" sz="7200" dirty="0" smtClean="0"/>
              <a:t>GRACIAS !!</a:t>
            </a:r>
            <a:endParaRPr lang="es-CO" sz="7200" dirty="0"/>
          </a:p>
        </p:txBody>
      </p:sp>
    </p:spTree>
    <p:extLst>
      <p:ext uri="{BB962C8B-B14F-4D97-AF65-F5344CB8AC3E}">
        <p14:creationId xmlns:p14="http://schemas.microsoft.com/office/powerpoint/2010/main" val="3591015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sz="half" idx="4294967295"/>
          </p:nvPr>
        </p:nvSpPr>
        <p:spPr>
          <a:xfrm>
            <a:off x="683568" y="1124744"/>
            <a:ext cx="7480300" cy="864096"/>
          </a:xfrm>
        </p:spPr>
        <p:txBody>
          <a:bodyPr>
            <a:normAutofit lnSpcReduction="10000"/>
          </a:bodyPr>
          <a:lstStyle/>
          <a:p>
            <a:pPr marL="109728" indent="0">
              <a:buNone/>
            </a:pPr>
            <a:r>
              <a:rPr lang="es-CO" dirty="0" smtClean="0"/>
              <a:t>QUE ES LA SEGURIDAD EN UN SISTEMA OPERTIVO ?</a:t>
            </a:r>
            <a:endParaRPr lang="es-CO" dirty="0"/>
          </a:p>
        </p:txBody>
      </p:sp>
      <p:sp>
        <p:nvSpPr>
          <p:cNvPr id="7" name="CuadroTexto 6"/>
          <p:cNvSpPr txBox="1"/>
          <p:nvPr/>
        </p:nvSpPr>
        <p:spPr>
          <a:xfrm>
            <a:off x="827584" y="2132856"/>
            <a:ext cx="7632848" cy="3785652"/>
          </a:xfrm>
          <a:prstGeom prst="rect">
            <a:avLst/>
          </a:prstGeom>
          <a:noFill/>
        </p:spPr>
        <p:txBody>
          <a:bodyPr wrap="square" rtlCol="0">
            <a:spAutoFit/>
          </a:bodyPr>
          <a:lstStyle/>
          <a:p>
            <a:r>
              <a:rPr lang="es-CO" sz="2400" dirty="0" smtClean="0"/>
              <a:t>Aplicando esta</a:t>
            </a:r>
            <a:r>
              <a:rPr lang="es-CO" sz="2400" dirty="0"/>
              <a:t> definición a </a:t>
            </a:r>
            <a:r>
              <a:rPr lang="es-CO" sz="2400" dirty="0" smtClean="0"/>
              <a:t>la del tema correspondiente</a:t>
            </a:r>
            <a:r>
              <a:rPr lang="es-CO" sz="2400" dirty="0"/>
              <a:t>, se hace referencia al riesgo de accesos no autorizados, de manipulación de información, manipulación de las configuraciones, entre </a:t>
            </a:r>
            <a:r>
              <a:rPr lang="es-CO" sz="2400" dirty="0" smtClean="0"/>
              <a:t>otros</a:t>
            </a:r>
            <a:r>
              <a:rPr lang="es-CO" sz="2400" dirty="0"/>
              <a:t> </a:t>
            </a:r>
            <a:r>
              <a:rPr lang="es-CO" sz="2400" dirty="0" smtClean="0"/>
              <a:t>que </a:t>
            </a:r>
            <a:r>
              <a:rPr lang="es-CO" sz="2400" dirty="0"/>
              <a:t>quiere decir que garantice tres aspectos</a:t>
            </a:r>
            <a:r>
              <a:rPr lang="es-CO" sz="2400" dirty="0" smtClean="0"/>
              <a:t>:</a:t>
            </a:r>
          </a:p>
          <a:p>
            <a:endParaRPr lang="es-CO" sz="2400" dirty="0"/>
          </a:p>
          <a:p>
            <a:pPr marL="342900" indent="-342900">
              <a:buFont typeface="Arial" panose="020B0604020202020204" pitchFamily="34" charset="0"/>
              <a:buChar char="•"/>
            </a:pPr>
            <a:r>
              <a:rPr lang="es-CO" sz="2400" dirty="0" smtClean="0"/>
              <a:t>Confidencialidad </a:t>
            </a:r>
          </a:p>
          <a:p>
            <a:pPr marL="342900" indent="-342900">
              <a:buFont typeface="Arial" panose="020B0604020202020204" pitchFamily="34" charset="0"/>
              <a:buChar char="•"/>
            </a:pPr>
            <a:r>
              <a:rPr lang="es-CO" sz="2400" dirty="0"/>
              <a:t>I</a:t>
            </a:r>
            <a:r>
              <a:rPr lang="es-CO" sz="2400" dirty="0" smtClean="0"/>
              <a:t>ntegridad </a:t>
            </a:r>
            <a:endParaRPr lang="es-CO" sz="2400" dirty="0"/>
          </a:p>
          <a:p>
            <a:pPr marL="342900" indent="-342900">
              <a:buFont typeface="Arial" panose="020B0604020202020204" pitchFamily="34" charset="0"/>
              <a:buChar char="•"/>
            </a:pPr>
            <a:r>
              <a:rPr lang="es-CO" sz="2400" dirty="0" smtClean="0"/>
              <a:t>Disponibilidad</a:t>
            </a:r>
            <a:endParaRPr lang="es-CO"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043608" y="764704"/>
            <a:ext cx="4032447" cy="523220"/>
          </a:xfrm>
          <a:prstGeom prst="rect">
            <a:avLst/>
          </a:prstGeom>
        </p:spPr>
        <p:txBody>
          <a:bodyPr wrap="square">
            <a:spAutoFit/>
          </a:bodyPr>
          <a:lstStyle/>
          <a:p>
            <a:r>
              <a:rPr lang="es-CO" sz="2800" dirty="0" smtClean="0"/>
              <a:t>CONFIDENCIALIDAD</a:t>
            </a:r>
            <a:endParaRPr lang="es-CO" sz="2800" dirty="0"/>
          </a:p>
        </p:txBody>
      </p:sp>
      <p:sp>
        <p:nvSpPr>
          <p:cNvPr id="7" name="CuadroTexto 6"/>
          <p:cNvSpPr txBox="1"/>
          <p:nvPr/>
        </p:nvSpPr>
        <p:spPr>
          <a:xfrm>
            <a:off x="1115616" y="1772816"/>
            <a:ext cx="5527475" cy="461665"/>
          </a:xfrm>
          <a:prstGeom prst="rect">
            <a:avLst/>
          </a:prstGeom>
          <a:noFill/>
        </p:spPr>
        <p:txBody>
          <a:bodyPr wrap="none" rtlCol="0">
            <a:spAutoFit/>
          </a:bodyPr>
          <a:lstStyle/>
          <a:p>
            <a:r>
              <a:rPr lang="es-CO" sz="2400" dirty="0" smtClean="0"/>
              <a:t>Acceso solo a usuarios autorizados</a:t>
            </a:r>
            <a:r>
              <a:rPr lang="es-CO" dirty="0" smtClean="0"/>
              <a:t> </a:t>
            </a:r>
            <a:endParaRPr lang="es-CO" dirty="0"/>
          </a:p>
        </p:txBody>
      </p:sp>
      <p:pic>
        <p:nvPicPr>
          <p:cNvPr id="15" name="Imagen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2719373"/>
            <a:ext cx="7056784" cy="358994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043608" y="764704"/>
            <a:ext cx="4032447" cy="523220"/>
          </a:xfrm>
          <a:prstGeom prst="rect">
            <a:avLst/>
          </a:prstGeom>
        </p:spPr>
        <p:txBody>
          <a:bodyPr wrap="square">
            <a:spAutoFit/>
          </a:bodyPr>
          <a:lstStyle/>
          <a:p>
            <a:r>
              <a:rPr lang="es-CO" sz="2800" dirty="0" smtClean="0"/>
              <a:t>INTEGRIDAD</a:t>
            </a:r>
            <a:endParaRPr lang="es-CO" sz="2800" dirty="0"/>
          </a:p>
        </p:txBody>
      </p:sp>
      <p:sp>
        <p:nvSpPr>
          <p:cNvPr id="7" name="CuadroTexto 6"/>
          <p:cNvSpPr txBox="1"/>
          <p:nvPr/>
        </p:nvSpPr>
        <p:spPr>
          <a:xfrm>
            <a:off x="1115616" y="1772816"/>
            <a:ext cx="6742551" cy="461665"/>
          </a:xfrm>
          <a:prstGeom prst="rect">
            <a:avLst/>
          </a:prstGeom>
          <a:noFill/>
        </p:spPr>
        <p:txBody>
          <a:bodyPr wrap="none" rtlCol="0">
            <a:spAutoFit/>
          </a:bodyPr>
          <a:lstStyle/>
          <a:p>
            <a:r>
              <a:rPr lang="es-CO" sz="2400" dirty="0"/>
              <a:t>Modificación solo por usuarios autorizados</a:t>
            </a:r>
            <a:r>
              <a:rPr lang="es-CO" sz="2400" dirty="0" smtClean="0"/>
              <a:t> </a:t>
            </a:r>
            <a:endParaRPr lang="es-CO" sz="2400"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9" y="2509837"/>
            <a:ext cx="6480720" cy="3511451"/>
          </a:xfrm>
          <a:prstGeom prst="rect">
            <a:avLst/>
          </a:prstGeom>
        </p:spPr>
      </p:pic>
    </p:spTree>
    <p:extLst>
      <p:ext uri="{BB962C8B-B14F-4D97-AF65-F5344CB8AC3E}">
        <p14:creationId xmlns:p14="http://schemas.microsoft.com/office/powerpoint/2010/main" val="2518869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043608" y="764704"/>
            <a:ext cx="4032447" cy="523220"/>
          </a:xfrm>
          <a:prstGeom prst="rect">
            <a:avLst/>
          </a:prstGeom>
        </p:spPr>
        <p:txBody>
          <a:bodyPr wrap="square">
            <a:spAutoFit/>
          </a:bodyPr>
          <a:lstStyle/>
          <a:p>
            <a:r>
              <a:rPr lang="es-CO" sz="2800" dirty="0" smtClean="0"/>
              <a:t>DISPONIBILIDAD</a:t>
            </a:r>
            <a:endParaRPr lang="es-CO" sz="2800" dirty="0"/>
          </a:p>
        </p:txBody>
      </p:sp>
      <p:sp>
        <p:nvSpPr>
          <p:cNvPr id="7" name="CuadroTexto 6"/>
          <p:cNvSpPr txBox="1"/>
          <p:nvPr/>
        </p:nvSpPr>
        <p:spPr>
          <a:xfrm>
            <a:off x="1115616" y="1772816"/>
            <a:ext cx="7282763" cy="461665"/>
          </a:xfrm>
          <a:prstGeom prst="rect">
            <a:avLst/>
          </a:prstGeom>
          <a:noFill/>
        </p:spPr>
        <p:txBody>
          <a:bodyPr wrap="none" rtlCol="0">
            <a:spAutoFit/>
          </a:bodyPr>
          <a:lstStyle/>
          <a:p>
            <a:r>
              <a:rPr lang="es-CO" sz="2400" dirty="0"/>
              <a:t>La información debe estar disponible en el acto</a:t>
            </a: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2647022"/>
            <a:ext cx="6624736" cy="3386485"/>
          </a:xfrm>
          <a:prstGeom prst="rect">
            <a:avLst/>
          </a:prstGeom>
        </p:spPr>
      </p:pic>
    </p:spTree>
    <p:extLst>
      <p:ext uri="{BB962C8B-B14F-4D97-AF65-F5344CB8AC3E}">
        <p14:creationId xmlns:p14="http://schemas.microsoft.com/office/powerpoint/2010/main" val="2702741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CLASIFICACION DE SEGURIDAD</a:t>
            </a:r>
            <a:endParaRPr lang="es-ES" dirty="0"/>
          </a:p>
        </p:txBody>
      </p:sp>
      <p:sp>
        <p:nvSpPr>
          <p:cNvPr id="3" name="Marcador de contenido 2"/>
          <p:cNvSpPr>
            <a:spLocks noGrp="1"/>
          </p:cNvSpPr>
          <p:nvPr>
            <p:ph idx="1"/>
          </p:nvPr>
        </p:nvSpPr>
        <p:spPr/>
        <p:txBody>
          <a:bodyPr/>
          <a:lstStyle/>
          <a:p>
            <a:pPr>
              <a:buFont typeface="Arial" panose="020B0604020202020204" pitchFamily="34" charset="0"/>
              <a:buChar char="•"/>
            </a:pPr>
            <a:endParaRPr lang="es-CO" dirty="0" smtClean="0"/>
          </a:p>
          <a:p>
            <a:pPr>
              <a:buFont typeface="Arial" panose="020B0604020202020204" pitchFamily="34" charset="0"/>
              <a:buChar char="•"/>
            </a:pPr>
            <a:endParaRPr lang="es-CO" dirty="0" smtClean="0"/>
          </a:p>
          <a:p>
            <a:pPr>
              <a:buFont typeface="Arial" panose="020B0604020202020204" pitchFamily="34" charset="0"/>
              <a:buChar char="•"/>
            </a:pPr>
            <a:r>
              <a:rPr lang="es-CO" dirty="0" smtClean="0"/>
              <a:t>Externa: </a:t>
            </a:r>
            <a:r>
              <a:rPr lang="es-CO" dirty="0"/>
              <a:t>P</a:t>
            </a:r>
            <a:r>
              <a:rPr lang="es-CO" dirty="0" smtClean="0"/>
              <a:t>rotección </a:t>
            </a:r>
            <a:r>
              <a:rPr lang="es-CO" dirty="0"/>
              <a:t>contra desastres y contra </a:t>
            </a:r>
            <a:r>
              <a:rPr lang="es-CO" dirty="0" smtClean="0"/>
              <a:t>intrusos.</a:t>
            </a:r>
          </a:p>
          <a:p>
            <a:pPr>
              <a:buFont typeface="Arial" panose="020B0604020202020204" pitchFamily="34" charset="0"/>
              <a:buChar char="•"/>
            </a:pPr>
            <a:endParaRPr lang="es-CO" dirty="0"/>
          </a:p>
          <a:p>
            <a:pPr>
              <a:buFont typeface="Arial" panose="020B0604020202020204" pitchFamily="34" charset="0"/>
              <a:buChar char="•"/>
            </a:pPr>
            <a:endParaRPr lang="es-CO" dirty="0" smtClean="0"/>
          </a:p>
          <a:p>
            <a:pPr>
              <a:buFont typeface="Arial" panose="020B0604020202020204" pitchFamily="34" charset="0"/>
              <a:buChar char="•"/>
            </a:pPr>
            <a:r>
              <a:rPr lang="es-CO" dirty="0"/>
              <a:t>Operacional: </a:t>
            </a:r>
            <a:r>
              <a:rPr lang="es-CO" dirty="0" smtClean="0"/>
              <a:t>Básicamente </a:t>
            </a:r>
            <a:r>
              <a:rPr lang="es-CO" dirty="0"/>
              <a:t>nos determina que acceso se permite a </a:t>
            </a:r>
            <a:r>
              <a:rPr lang="es-CO" dirty="0" smtClean="0"/>
              <a:t>quien.</a:t>
            </a:r>
            <a:endParaRPr lang="es-CO" dirty="0"/>
          </a:p>
          <a:p>
            <a:pPr>
              <a:buFont typeface="Arial" panose="020B0604020202020204" pitchFamily="34" charset="0"/>
              <a:buChar char="•"/>
            </a:pPr>
            <a:endParaRPr lang="es-CO" dirty="0" smtClean="0"/>
          </a:p>
          <a:p>
            <a:pPr>
              <a:buFont typeface="Arial" panose="020B0604020202020204" pitchFamily="34" charset="0"/>
              <a:buChar char="•"/>
            </a:pPr>
            <a:endParaRPr lang="es-CO" dirty="0"/>
          </a:p>
          <a:p>
            <a:pPr>
              <a:buFont typeface="Arial" panose="020B0604020202020204" pitchFamily="34" charset="0"/>
              <a:buChar char="•"/>
            </a:pPr>
            <a:endParaRPr lang="es-CO"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sz="3600" dirty="0" smtClean="0"/>
              <a:t>IDENTIFICACION Y AUTENTICACION</a:t>
            </a:r>
            <a:endParaRPr lang="es-ES" sz="3600" dirty="0"/>
          </a:p>
        </p:txBody>
      </p:sp>
      <p:sp>
        <p:nvSpPr>
          <p:cNvPr id="3" name="Marcador de contenido 2"/>
          <p:cNvSpPr>
            <a:spLocks noGrp="1"/>
          </p:cNvSpPr>
          <p:nvPr>
            <p:ph idx="1"/>
          </p:nvPr>
        </p:nvSpPr>
        <p:spPr/>
        <p:txBody>
          <a:bodyPr/>
          <a:lstStyle/>
          <a:p>
            <a:pPr marL="109728" indent="0">
              <a:buNone/>
            </a:pPr>
            <a:r>
              <a:rPr lang="es-CO" sz="2800" dirty="0"/>
              <a:t>Se solicitará que inicie la sesión en el sistema. Debe proporcionar el nombre de usuario y una contraseña si la cuenta tiene contraseña (en un sistema seguro, todas las cuentas deben tener contraseñas o, de lo contrario, no son válidas). Si la contraseña es correcta, iniciará la sesión con esa cuenta; adquirirá los derechos y permisos de acceso de la cuenta.</a:t>
            </a:r>
            <a:endParaRPr lang="es-CO" sz="2800" dirty="0" smtClean="0"/>
          </a:p>
          <a:p>
            <a:pPr marL="109728" indent="0">
              <a:buNone/>
            </a:pPr>
            <a:endParaRPr lang="es-CO" sz="2000" dirty="0" smtClean="0"/>
          </a:p>
          <a:p>
            <a:pPr>
              <a:buFont typeface="Arial" panose="020B0604020202020204" pitchFamily="34" charset="0"/>
              <a:buChar char="•"/>
            </a:pPr>
            <a:endParaRPr lang="es-CO" dirty="0"/>
          </a:p>
          <a:p>
            <a:pPr>
              <a:buFont typeface="Arial" panose="020B0604020202020204" pitchFamily="34" charset="0"/>
              <a:buChar char="•"/>
            </a:pPr>
            <a:endParaRPr lang="es-CO" dirty="0"/>
          </a:p>
        </p:txBody>
      </p:sp>
    </p:spTree>
    <p:extLst>
      <p:ext uri="{BB962C8B-B14F-4D97-AF65-F5344CB8AC3E}">
        <p14:creationId xmlns:p14="http://schemas.microsoft.com/office/powerpoint/2010/main" val="4202435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70079" y="476672"/>
            <a:ext cx="8229600" cy="1143000"/>
          </a:xfrm>
        </p:spPr>
        <p:txBody>
          <a:bodyPr>
            <a:normAutofit/>
          </a:bodyPr>
          <a:lstStyle/>
          <a:p>
            <a:r>
              <a:rPr lang="es-ES" sz="2400" dirty="0" smtClean="0"/>
              <a:t>TERMINALES DESATENDIDOS O SESIONES INICIADAS</a:t>
            </a:r>
            <a:endParaRPr lang="es-ES" sz="2400" dirty="0"/>
          </a:p>
        </p:txBody>
      </p:sp>
      <p:sp>
        <p:nvSpPr>
          <p:cNvPr id="3" name="Marcador de contenido 2"/>
          <p:cNvSpPr>
            <a:spLocks noGrp="1"/>
          </p:cNvSpPr>
          <p:nvPr>
            <p:ph idx="1"/>
          </p:nvPr>
        </p:nvSpPr>
        <p:spPr>
          <a:xfrm>
            <a:off x="457200" y="2420888"/>
            <a:ext cx="8229600" cy="2520280"/>
          </a:xfrm>
        </p:spPr>
        <p:txBody>
          <a:bodyPr>
            <a:normAutofit lnSpcReduction="10000"/>
          </a:bodyPr>
          <a:lstStyle/>
          <a:p>
            <a:pPr marL="109728" indent="0">
              <a:buNone/>
            </a:pPr>
            <a:r>
              <a:rPr lang="es-CO" sz="2400" dirty="0"/>
              <a:t>Todos los sistemas son vulnerables si se dejan las sesiones iniciadas o desatendidos los terminales. Los problemas más graves se producen cuando un gestor del sistema deja un terminal desatendido al que se le ha asignado autorización de usuario root. En general, los usuarios deben finalizar la sesión cada vez que abandonan sus terminales.</a:t>
            </a:r>
            <a:endParaRPr lang="es-CO" sz="2400" dirty="0" smtClean="0"/>
          </a:p>
          <a:p>
            <a:pPr>
              <a:buFont typeface="Arial" panose="020B0604020202020204" pitchFamily="34" charset="0"/>
              <a:buChar char="•"/>
            </a:pPr>
            <a:endParaRPr lang="es-CO" dirty="0"/>
          </a:p>
          <a:p>
            <a:pPr>
              <a:buFont typeface="Arial" panose="020B0604020202020204" pitchFamily="34" charset="0"/>
              <a:buChar char="•"/>
            </a:pPr>
            <a:endParaRPr lang="es-CO" dirty="0"/>
          </a:p>
        </p:txBody>
      </p:sp>
    </p:spTree>
    <p:extLst>
      <p:ext uri="{BB962C8B-B14F-4D97-AF65-F5344CB8AC3E}">
        <p14:creationId xmlns:p14="http://schemas.microsoft.com/office/powerpoint/2010/main" val="2909478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70079" y="476672"/>
            <a:ext cx="8229600" cy="1143000"/>
          </a:xfrm>
        </p:spPr>
        <p:txBody>
          <a:bodyPr>
            <a:normAutofit/>
          </a:bodyPr>
          <a:lstStyle/>
          <a:p>
            <a:r>
              <a:rPr lang="es-ES" sz="2400" dirty="0" smtClean="0"/>
              <a:t>ACCIONES PREVENTIVAS </a:t>
            </a:r>
            <a:r>
              <a:rPr lang="es-ES" sz="2400" dirty="0" smtClean="0"/>
              <a:t>DESPUES </a:t>
            </a:r>
            <a:r>
              <a:rPr lang="es-ES" sz="2400" dirty="0" smtClean="0"/>
              <a:t>DE HABER INSTALADO UN SISTEMA OPERATIVO:</a:t>
            </a:r>
            <a:endParaRPr lang="es-ES" sz="2400" dirty="0"/>
          </a:p>
        </p:txBody>
      </p:sp>
      <p:sp>
        <p:nvSpPr>
          <p:cNvPr id="3" name="Marcador de contenido 2"/>
          <p:cNvSpPr>
            <a:spLocks noGrp="1"/>
          </p:cNvSpPr>
          <p:nvPr>
            <p:ph idx="1"/>
          </p:nvPr>
        </p:nvSpPr>
        <p:spPr>
          <a:xfrm>
            <a:off x="457200" y="1619672"/>
            <a:ext cx="8229600" cy="4041576"/>
          </a:xfrm>
        </p:spPr>
        <p:txBody>
          <a:bodyPr>
            <a:normAutofit/>
          </a:bodyPr>
          <a:lstStyle/>
          <a:p>
            <a:pPr marL="624078" indent="-514350">
              <a:buFont typeface="+mj-lt"/>
              <a:buAutoNum type="arabicPeriod"/>
            </a:pPr>
            <a:r>
              <a:rPr lang="es-CO" sz="1800" dirty="0"/>
              <a:t>Verificar que el firewall esté habilitado y habilitarlo en caso </a:t>
            </a:r>
            <a:r>
              <a:rPr lang="es-CO" sz="1800" dirty="0" smtClean="0"/>
              <a:t>contrario.</a:t>
            </a:r>
          </a:p>
          <a:p>
            <a:pPr marL="624078" indent="-514350">
              <a:buFont typeface="+mj-lt"/>
              <a:buAutoNum type="arabicPeriod"/>
            </a:pPr>
            <a:endParaRPr lang="es-CO" sz="1800" dirty="0"/>
          </a:p>
          <a:p>
            <a:pPr marL="624078" indent="-514350">
              <a:buFont typeface="+mj-lt"/>
              <a:buAutoNum type="arabicPeriod"/>
            </a:pPr>
            <a:r>
              <a:rPr lang="es-CO" sz="1800" dirty="0"/>
              <a:t>Actualizar a las últimas versiones del producto. Si es posible realizar </a:t>
            </a:r>
            <a:r>
              <a:rPr lang="es-CO" sz="1800" dirty="0" smtClean="0"/>
              <a:t>esta actualización </a:t>
            </a:r>
            <a:r>
              <a:rPr lang="es-CO" sz="1800" dirty="0"/>
              <a:t>sin conectarse a la web Para evitar el </a:t>
            </a:r>
            <a:r>
              <a:rPr lang="es-CO" sz="1800" dirty="0" smtClean="0"/>
              <a:t>malware.</a:t>
            </a:r>
          </a:p>
          <a:p>
            <a:pPr marL="624078" indent="-514350">
              <a:buFont typeface="+mj-lt"/>
              <a:buAutoNum type="arabicPeriod"/>
            </a:pPr>
            <a:endParaRPr lang="es-CO" sz="1800" dirty="0"/>
          </a:p>
          <a:p>
            <a:pPr marL="624078" indent="-514350">
              <a:buFont typeface="+mj-lt"/>
              <a:buAutoNum type="arabicPeriod"/>
            </a:pPr>
            <a:r>
              <a:rPr lang="es-CO" sz="1800" dirty="0"/>
              <a:t>Verificar las actualizaciones </a:t>
            </a:r>
            <a:r>
              <a:rPr lang="es-CO" sz="1800" dirty="0" smtClean="0"/>
              <a:t>automáticas</a:t>
            </a:r>
          </a:p>
          <a:p>
            <a:pPr marL="624078" indent="-514350">
              <a:buFont typeface="+mj-lt"/>
              <a:buAutoNum type="arabicPeriod"/>
            </a:pPr>
            <a:endParaRPr lang="es-CO" sz="1800" dirty="0"/>
          </a:p>
          <a:p>
            <a:pPr marL="624078" indent="-514350">
              <a:buFont typeface="+mj-lt"/>
              <a:buAutoNum type="arabicPeriod"/>
            </a:pPr>
            <a:r>
              <a:rPr lang="es-CO" sz="1800" dirty="0"/>
              <a:t>Crear un usuario con </a:t>
            </a:r>
            <a:r>
              <a:rPr lang="es-CO" sz="1800" dirty="0" smtClean="0"/>
              <a:t>permisos no-administrativos y dejar el usuario “administrador” solo para tareas de instalación y mantenimiento (administración).</a:t>
            </a:r>
            <a:endParaRPr lang="es-CO" sz="1800" dirty="0"/>
          </a:p>
        </p:txBody>
      </p:sp>
    </p:spTree>
    <p:extLst>
      <p:ext uri="{BB962C8B-B14F-4D97-AF65-F5344CB8AC3E}">
        <p14:creationId xmlns:p14="http://schemas.microsoft.com/office/powerpoint/2010/main" val="21979367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CCB6348-ED7B-48D1-8397-6958EA643D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diapositivas INFORMATICA</Template>
  <TotalTime>5786</TotalTime>
  <Words>265</Words>
  <Application>Microsoft Office PowerPoint</Application>
  <PresentationFormat>Presentación en pantalla (4:3)</PresentationFormat>
  <Paragraphs>50</Paragraphs>
  <Slides>11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Arial</vt:lpstr>
      <vt:lpstr>Lucida Sans Unicode</vt:lpstr>
      <vt:lpstr>Verdana</vt:lpstr>
      <vt:lpstr>Wingdings 2</vt:lpstr>
      <vt:lpstr>Wingdings 3</vt:lpstr>
      <vt:lpstr>Concurrencia</vt:lpstr>
      <vt:lpstr>Presentación de PowerPoint</vt:lpstr>
      <vt:lpstr>Presentación de PowerPoint</vt:lpstr>
      <vt:lpstr>Presentación de PowerPoint</vt:lpstr>
      <vt:lpstr>Presentación de PowerPoint</vt:lpstr>
      <vt:lpstr>Presentación de PowerPoint</vt:lpstr>
      <vt:lpstr>CLASIFICACION DE SEGURIDAD</vt:lpstr>
      <vt:lpstr>IDENTIFICACION Y AUTENTICACION</vt:lpstr>
      <vt:lpstr>TERMINALES DESATENDIDOS O SESIONES INICIADAS</vt:lpstr>
      <vt:lpstr>ACCIONES PREVENTIVAS DESPUES DE HABER INSTALADO UN SISTEMA OPERATIVO:</vt:lpstr>
      <vt:lpstr>ACCIONES PREVENTIVAS DESPUES DE HABER INSTALADO UN SISTEMA OPERATIVO:</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TOSHIBA</dc:creator>
  <cp:keywords/>
  <cp:lastModifiedBy>TOSHIBA</cp:lastModifiedBy>
  <cp:revision>29</cp:revision>
  <dcterms:created xsi:type="dcterms:W3CDTF">2018-05-18T03:35:53Z</dcterms:created>
  <dcterms:modified xsi:type="dcterms:W3CDTF">2018-05-23T17:44:22Z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TC019244509991</vt:lpwstr>
  </property>
</Properties>
</file>