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Lato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ACD3A5-E3D6-4356-BB06-2499166E7C8F}">
  <a:tblStyle styleId="{8AACD3A5-E3D6-4356-BB06-2499166E7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La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italic.fntdata"/><Relationship Id="rId70" Type="http://schemas.openxmlformats.org/officeDocument/2006/relationships/font" Target="fonts/Lato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.fntdata"/><Relationship Id="rId21" Type="http://schemas.openxmlformats.org/officeDocument/2006/relationships/slide" Target="slides/slide15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fb78fcff112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fb78fcff112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1429a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91429a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388da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388d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a388da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a388da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a388daa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a388daa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90404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90404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1429a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1429a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1429a53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91429a53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5904047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5904047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f3a2bf2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f3a2bf2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ea388daa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ea388daa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3a2bf2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3a2bf2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ea388daaa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ea388daaa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f3a2bf2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f3a2bf2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ea388daaa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ea388daaa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a388da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ea388da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ea388daa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ea388daa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ea388daa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ea388daa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ea388daaa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ea388daaa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ea388daaa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ea388daaa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ea388daaa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ea388daaa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f3a2bf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f3a2bf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e6176f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e6176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f3a2bf2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f3a2bf2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f3a2bf2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f3a2bf2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f3a2bf2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f3a2bf2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f3a2bf2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f3a2bf2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f3a2bf2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f3a2bf2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f3a2bf2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f3a2bf2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ea388daaa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ea388daaa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ea388daa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ea388daa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a388daaa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ea388daaa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0e614dd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0e614dd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e6176f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e6176f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f3a2bf2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f3a2bf2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f3a2bf2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f3a2bf2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ea388daaa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ea388daaa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ea388d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ea388d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0e614dd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0e614dd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f3a2bf2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f3a2bf2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f3a2bf2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f3a2bf2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f3a2bf2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f3a2bf2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f3a2bf2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f3a2bf2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ea388daaa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ea388daaa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4edce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4edce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0e614d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0e614d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f3a2bf2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f3a2bf2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f3a2bf2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f3a2bf2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5904047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5904047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8e6176f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8e6176f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e6176f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e6176f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e6176f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e6176f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1429a53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1429a5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mages.app.goo.gl/d1smni1NX5tX8XKKA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hyperlink" Target="https://images.app.goo.gl/2Aq6swHGW1cgCB9f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images.app.goo.gl/wheEo2NLFzM6TTgJ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hyperlink" Target="https://images.app.goo.gl/JqjjPkQ2x33CdUtX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hyperlink" Target="https://images.app.goo.gl/zch95D7Gi9G7r3Zw7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s.app.goo.gl/MRzLpGoKr6Q3aevC9" TargetMode="External"/><Relationship Id="rId4" Type="http://schemas.openxmlformats.org/officeDocument/2006/relationships/image" Target="../media/image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es.hellokids.com/r_1703/juegos-gratuitos/juegos-de-puzzles/puzzles-vuelta-al-co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taleoi.com/vida-hoy/escolares-colegios-privados-todo-pais-inician-hoy-ano-escolar-201903-2079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https://images.app.goo.gl/WJoa4rYkFnyGTjgQ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225675"/>
            <a:ext cx="87498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       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https://images.app.goo.gl/d1smni1NX5tX8XKKA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b="1" lang="e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JOHANNA BUSTOS          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</a:t>
            </a:r>
            <a:r>
              <a:rPr lang="es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VERGARA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KATALINA BURGOS                  -ANDRES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KATERINE PAEZ                      -  JOSEP BARRERO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 amt="20000"/>
          </a:blip>
          <a:srcRect b="-2460" l="510" r="-510" t="2460"/>
          <a:stretch/>
        </p:blipFill>
        <p:spPr>
          <a:xfrm>
            <a:off x="668362" y="-52725"/>
            <a:ext cx="7932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3206500" y="501350"/>
            <a:ext cx="55485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s" sz="29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OBJETIVO</a:t>
            </a:r>
            <a:r>
              <a:rPr b="1"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busca MEJORAR  la seguridad de la institución para lo que respecta en el ingreso al plantel educativo, dando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entrada de </a:t>
            </a:r>
            <a:r>
              <a:rPr lang="es" sz="2150">
                <a:latin typeface="Times New Roman"/>
                <a:ea typeface="Times New Roman"/>
                <a:cs typeface="Times New Roman"/>
                <a:sym typeface="Times New Roman"/>
              </a:rPr>
              <a:t>directivos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a su vez en el ingreso masivo de estudiantes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eficiencia y respaldo de datos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gráficos. Por ende, registrando también en horario de atención en secretaría el ingreso de acudientes o personas ajenas a la institución.</a:t>
            </a:r>
            <a:endParaRPr b="1"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59426" y="1427735"/>
            <a:ext cx="2061074" cy="254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07213" y="3972225"/>
            <a:ext cx="29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https://images.app.goo.gl/2Aq6swHGW1cgCB9fA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66375" y="0"/>
            <a:ext cx="4599300" cy="10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Times New Roman"/>
                <a:ea typeface="Times New Roman"/>
                <a:cs typeface="Times New Roman"/>
                <a:sym typeface="Times New Roman"/>
              </a:rPr>
              <a:t>ALCANCE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4294967295" type="subTitle"/>
          </p:nvPr>
        </p:nvSpPr>
        <p:spPr>
          <a:xfrm>
            <a:off x="370950" y="937975"/>
            <a:ext cx="63954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determinará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enfocará en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registro del ingreso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tanto como para  estudiantes como para directivos, a su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creará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un archivo distinto para el registro de ingreso de acudientes o personas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ajenas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cuyo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fin de ingreso sea el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dirigirse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secretaría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trámites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o documentos 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coordinación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.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implementará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por medio de una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cámara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 reconocimiento facial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enlazada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una base de datos la cual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contendrá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en el caso de los estudiantes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implementada en  el carnet estudiantil y a los directivos con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interna con la que cuente el plantel a la hora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incorporar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personal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(hoja de vida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77650" y="694100"/>
            <a:ext cx="60177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 el caso de directivos el sistema solo revelará información que no comprometa la privacidad del el individuo enfocado únicamente en nombre, foto facial, estatura, EPS, y su estado en la institución el cual se representa de dos manera (ACTIVO o INACTIVO)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278500" y="1319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LIMITACIÓN</a:t>
            </a:r>
            <a:r>
              <a:rPr b="1" lang="es"/>
              <a:t> </a:t>
            </a:r>
            <a:endParaRPr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632225" y="1517250"/>
            <a:ext cx="619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individuo y lo clasificara entre las variables (docentes, estudiantes, personal de servicios generales y celaduria) una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la variable a la que pertenece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captura del individuo la cual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registrará la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hora de ingreso y el cumplimiento de normas (esto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únicamente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el caso de estudiantes)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después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ello el proceso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2924950" y="413350"/>
            <a:ext cx="6062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TECNICAS DE RECOLECCION DE DATOS</a:t>
            </a: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3234825" y="1053550"/>
            <a:ext cx="472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ha sido 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técnica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recolección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datos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escogida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manera inicial para recolectar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fuente primaria.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34625" y="2900225"/>
            <a:ext cx="566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consiste en recopilar información sobre un  tema específico con preguntas estructuradas y en su gran mayoría de carácter cerradas.  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227" y="1884490"/>
            <a:ext cx="2673400" cy="24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524175" y="4010325"/>
            <a:ext cx="26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https://images.app.goo.gl/wheEo2NLFzM6TTgJ6</a:t>
            </a:r>
            <a:r>
              <a:rPr lang="es" sz="900">
                <a:latin typeface="Lato"/>
                <a:ea typeface="Lato"/>
                <a:cs typeface="Lato"/>
                <a:sym typeface="Lato"/>
              </a:rPr>
              <a:t>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083800" y="64750"/>
            <a:ext cx="27831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</a:t>
            </a:r>
            <a:r>
              <a:rPr lang="es" sz="3000"/>
              <a:t>ENCUESTA</a:t>
            </a:r>
            <a:r>
              <a:rPr lang="es"/>
              <a:t> </a:t>
            </a:r>
            <a:endParaRPr/>
          </a:p>
        </p:txBody>
      </p:sp>
      <p:sp>
        <p:nvSpPr>
          <p:cNvPr id="229" name="Google Shape;229;p27"/>
          <p:cNvSpPr txBox="1"/>
          <p:nvPr>
            <p:ph type="ctrTitle"/>
          </p:nvPr>
        </p:nvSpPr>
        <p:spPr>
          <a:xfrm>
            <a:off x="3073750" y="831550"/>
            <a:ext cx="5940300" cy="33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8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1.¿El plantel educativo con cuántos estudiantes cuenta en cada una de sus sedes?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2.¿Como es el proceso de selección de los docentes para supervisión  de la entrada de los estudiantes?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3.¿Que sucede o como es el proceso con los estudiantes que llegan después del horario estipulado para la entrada (tarde),para darles ingreso a la institución?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4.¿Cómo se maneja el control de la hora de llegada de docentes y administrativos de la institución?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5¿Qué procedimiento se debe realizar cuando entra una persona externa sin autorización?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1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475625" y="1567525"/>
            <a:ext cx="19436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145850" y="4139275"/>
            <a:ext cx="282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https://images.app.goo.gl/JqjjPkQ2x33CdUtX8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094200" y="534775"/>
            <a:ext cx="75009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6¿Qué procedimiento se debe realizar cuando entra una persona externa sin autorización?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7.¿Cuántas entradas tienen cada una de las sedes?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8.¿Alguna vez ha ingresado alguien externo a la institución?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9.¿Cómo se considera la seguridad del sector en que se encuentra la institución?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10.¿En alguna ocasión ha tenido alguna clase de accidente a la hora de entrar a la institución por la aglomeración?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11.¿Qué opina usted cómo integrante de esta institución sobre el proyecto que le estamos planteando para mayor seguridad 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Requerimiento funcionales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31"/>
          <p:cNvGraphicFramePr/>
          <p:nvPr/>
        </p:nvGraphicFramePr>
        <p:xfrm>
          <a:off x="1187975" y="10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61367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Logear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</a:t>
                      </a: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al docente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acceder a la plataforma.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los docentes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creen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usuario para acceder a ella.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47225" y="1082650"/>
            <a:ext cx="530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CONTROL Y SEGURIDAD        INSTITUCIONAL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825" y="2883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Sena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11525" y="2999350"/>
            <a:ext cx="3522189" cy="1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11525" y="4799075"/>
            <a:ext cx="4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72AC"/>
                </a:solidFill>
              </a:rPr>
              <a:t>https://images.app.goo.gl/EJEGgnJA7GjM5Em8A</a:t>
            </a:r>
            <a:endParaRPr>
              <a:solidFill>
                <a:srgbClr val="4372A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32"/>
          <p:cNvGraphicFramePr/>
          <p:nvPr/>
        </p:nvGraphicFramePr>
        <p:xfrm>
          <a:off x="952500" y="15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2086500"/>
                <a:gridCol w="5152500"/>
              </a:tblGrid>
              <a:tr h="6328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 permite al usuarios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caso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olvidarla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medio de indicaciones a seguir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33"/>
          <p:cNvGraphicFramePr/>
          <p:nvPr/>
        </p:nvGraphicFramePr>
        <p:xfrm>
          <a:off x="1175600" y="1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Entender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Concreto y entendible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plataforma debe estructurarse de una manera clara y sencilla para que cualquier usuario que ingrese la pueda comprender de una manera sencilla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34"/>
          <p:cNvGraphicFramePr/>
          <p:nvPr/>
        </p:nvGraphicFramePr>
        <p:xfrm>
          <a:off x="1207650" y="104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647825"/>
                <a:gridCol w="559117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RF04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Recolectar data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recolectar los datos de cada usuario.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toda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en una base de datos local la cual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cantidad amplia de gigas en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capacidad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almacenamiento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p35"/>
          <p:cNvGraphicFramePr/>
          <p:nvPr/>
        </p:nvGraphicFramePr>
        <p:xfrm>
          <a:off x="1143525" y="54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65812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Liderar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Toda actividad, alerta, cambio o ajuste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realizar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exclusivamente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desde el usuario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coordinación.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líder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cual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denominado (usuario coordinador) que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manipulado por el coordinador o bajo su criterio de tal forma todo ajuste cambio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horario o de alguna tarea dentro de la plataforma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sólo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hacer desde el usuario 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delegación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el docente de turno.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lto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36"/>
          <p:cNvGraphicFramePr/>
          <p:nvPr/>
        </p:nvGraphicFramePr>
        <p:xfrm>
          <a:off x="1212775" y="1056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2200275"/>
                <a:gridCol w="5038725"/>
              </a:tblGrid>
              <a:tr h="7143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 rostro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 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lo clasifica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por medio de un software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los rasgos faciales comparandolos con la base de datos interna para poder reconocer al individuo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31775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7"/>
          <p:cNvGraphicFramePr/>
          <p:nvPr/>
        </p:nvGraphicFramePr>
        <p:xfrm>
          <a:off x="1167050" y="9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2233600"/>
                <a:gridCol w="5038725"/>
              </a:tblGrid>
              <a:tr h="63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Ordenar data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Organización - clasificación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organizara la información de forma alfabética y clasificará los datos en variables denominadas (estudiantes, docentes, vigilancia, servicios generales, visitantes).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37"/>
          <p:cNvSpPr txBox="1"/>
          <p:nvPr/>
        </p:nvSpPr>
        <p:spPr>
          <a:xfrm>
            <a:off x="5486400" y="904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38"/>
          <p:cNvGraphicFramePr/>
          <p:nvPr/>
        </p:nvGraphicFramePr>
        <p:xfrm>
          <a:off x="1153925" y="104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24025"/>
                <a:gridCol w="5514975"/>
              </a:tblGrid>
              <a:tr h="6114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RF08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Observador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Guardará  los comentarios de los usuarios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5957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al usuario un espacio para el registro de situaciones, notas, observaciones y/o anomalías que se hayan presentado mediante el desarrollo de su función de supervisión.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39"/>
          <p:cNvGraphicFramePr/>
          <p:nvPr/>
        </p:nvGraphicFramePr>
        <p:xfrm>
          <a:off x="1200375" y="12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2124075"/>
                <a:gridCol w="511492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RF09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Contactar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emergencia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los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emergencia disponibles ne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directa para notificar si se requiere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40"/>
          <p:cNvGraphicFramePr/>
          <p:nvPr/>
        </p:nvGraphicFramePr>
        <p:xfrm>
          <a:off x="1175575" y="11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828575"/>
                <a:gridCol w="5410425"/>
              </a:tblGrid>
              <a:tr h="89675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RF010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097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actualizar datos de los usuarios.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dar una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cual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el usuario pueda actualizar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mismo.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41"/>
          <p:cNvGraphicFramePr/>
          <p:nvPr/>
        </p:nvGraphicFramePr>
        <p:xfrm>
          <a:off x="120037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RF011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 notificar cualquier cambio o información nueva de la institución.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los usuarios sobre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cualquier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cambio o ajuste que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38200" y="143775"/>
            <a:ext cx="80676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/>
              <a:t>  </a:t>
            </a:r>
            <a:r>
              <a:rPr b="1" i="1" lang="es" sz="12012"/>
              <a:t> </a:t>
            </a:r>
            <a:r>
              <a:rPr lang="es" sz="1201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s" sz="1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4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-Integrantes del proyecto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-introducción                                                                          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-Planteamiento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-Pregunta problema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-Justificación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-Los objetivos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T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écnica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recolección de datos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-Encuesta 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-BPM                                                    </a:t>
            </a:r>
            <a:r>
              <a:rPr lang="es" sz="6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</a:t>
            </a:r>
            <a:endParaRPr sz="6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92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54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5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 amt="52999"/>
          </a:blip>
          <a:srcRect b="-6150" l="-28420" r="28419" t="6150"/>
          <a:stretch/>
        </p:blipFill>
        <p:spPr>
          <a:xfrm>
            <a:off x="3989000" y="1141813"/>
            <a:ext cx="3707351" cy="2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851775" y="3104025"/>
            <a:ext cx="316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https://images.app.goo.gl/zch95D7Gi9G7r3Zw7</a:t>
            </a:r>
            <a:r>
              <a:rPr lang="e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42"/>
          <p:cNvGraphicFramePr/>
          <p:nvPr/>
        </p:nvGraphicFramePr>
        <p:xfrm>
          <a:off x="1173050" y="115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RF012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otificará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docente de turno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Indicará al docente de turno para el momento de ingreso de estudiantes  toda acción registrada por la cámara antes de guardar los datos.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43"/>
          <p:cNvGraphicFramePr/>
          <p:nvPr/>
        </p:nvGraphicFramePr>
        <p:xfrm>
          <a:off x="1168375" y="10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 exclusiva para el docente de turno a la hora de supervisar el ingreso de estudiantes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44"/>
          <p:cNvGraphicFramePr/>
          <p:nvPr/>
        </p:nvGraphicFramePr>
        <p:xfrm>
          <a:off x="1155950" y="12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RF014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Identificar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úmero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personal que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tiempo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 estudiantes al tiempo en el proceso de ingreso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midiendo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métricamente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sus rasgos faciales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5"/>
          <p:cNvGraphicFramePr/>
          <p:nvPr/>
        </p:nvGraphicFramePr>
        <p:xfrm>
          <a:off x="1168375" y="105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43100"/>
                <a:gridCol w="5295900"/>
              </a:tblGrid>
              <a:tr h="6193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RF015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552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llegar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Grabará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hora de ingreso y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salida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los directivos de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552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llegada de docentes y directivos por medio de lector de huella y reconocimiento facial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5525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Requerimientos no funcionales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47"/>
          <p:cNvGraphicFramePr/>
          <p:nvPr/>
        </p:nvGraphicFramePr>
        <p:xfrm>
          <a:off x="1168375" y="10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RF16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Descargar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escarga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archivo local un estracto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seleccionada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descargar un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información seleccionada en caso de que se requiera como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evidencia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soporte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8"/>
          <p:cNvGraphicFramePr/>
          <p:nvPr/>
        </p:nvGraphicFramePr>
        <p:xfrm>
          <a:off x="1153075" y="110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33550"/>
                <a:gridCol w="5505450"/>
              </a:tblGrid>
              <a:tr h="5848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Ingresar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verificar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 de cada usuario.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la base datos para el ingreso de cualquier usuario a la plataforma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49"/>
          <p:cNvGraphicFramePr/>
          <p:nvPr/>
        </p:nvGraphicFramePr>
        <p:xfrm>
          <a:off x="1185950" y="7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61367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Exclusividad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el ingreso de usuario 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estipulado en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“control entrada”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solo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ingreso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controlar  al  usuario 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 horario estipulado de tal manera que si el usuario intenta ingresar a la plataforma fuera del horario estipulado con anterioridad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sistema no le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ingreso.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50"/>
          <p:cNvGraphicFramePr/>
          <p:nvPr/>
        </p:nvGraphicFramePr>
        <p:xfrm>
          <a:off x="1187975" y="603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2133600"/>
                <a:gridCol w="5105400"/>
              </a:tblGrid>
              <a:tr h="4667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cuenta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Requiere de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usuario.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46682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Cada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usuario nuevo,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quiera activar una cuenta en  la plataforma para que quede activado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pasar un filtro, el cual consta de una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coordinador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encargado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aprobar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rechazar la cuenta,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 decir una vez el coordinador apruebe el usuario quedará activado de igual manera en caso de ser rechazado la cuenta quedará inactiva.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51"/>
          <p:cNvGraphicFramePr/>
          <p:nvPr/>
        </p:nvGraphicFramePr>
        <p:xfrm>
          <a:off x="118797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19825"/>
                <a:gridCol w="531917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04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 y modifica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que sea abierta y utilizada en android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tal forma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utilizar desde cualquier dispositivo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145300" y="859275"/>
            <a:ext cx="5187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PLANTEAMIENTO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     DEL PROBLEMA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84625" y="1945800"/>
            <a:ext cx="87180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Este proyecto está dirigido a la IED Juana Escobar institución                                                                                                pública la cual cuenta con dos accesos en cada una de sus sedes,                                                     se encuentra  dividida en 2 sedes en las cuales el acceso para las                                                            dos jornadas es supervisado por el celador y  un docente diferente cada día  el                                          cual es seleccionado de manera aleatoriamente en el transcurso                                            del paso de los días escolares.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 u="sng">
                <a:solidFill>
                  <a:schemeClr val="hlink"/>
                </a:solidFill>
                <a:hlinkClick r:id="rId3"/>
              </a:rPr>
              <a:t>https://images.app.goo.gl/MRzLpGoKr6Q3aevC9</a:t>
            </a:r>
            <a:r>
              <a:rPr b="1" i="1" lang="es" sz="1000"/>
              <a:t> </a:t>
            </a:r>
            <a:endParaRPr b="1" i="1" sz="1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" y="636925"/>
            <a:ext cx="2276075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52"/>
          <p:cNvGraphicFramePr/>
          <p:nvPr/>
        </p:nvGraphicFramePr>
        <p:xfrm>
          <a:off x="115082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 de ingreso Y salida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 y guarda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mediante un dispositivo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móvil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uso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registro de ingreso y salida de directivos, este proceso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dos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fases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primera de lector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huella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la segunda en reconocimiento facial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53"/>
          <p:cNvGraphicFramePr/>
          <p:nvPr/>
        </p:nvGraphicFramePr>
        <p:xfrm>
          <a:off x="1163175" y="817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acceso a “control de entrada”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logueo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solicitar el logeo del docente de nuevo para ingresar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“control de entrada” de tal manera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forma interna los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horarios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ya establecidos para que 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reconozca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usuario,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eso el sistema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 datos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denegará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acceso al docente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controlar entrada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Google Shape;369;p54"/>
          <p:cNvGraphicFramePr/>
          <p:nvPr/>
        </p:nvGraphicFramePr>
        <p:xfrm>
          <a:off x="1163200" y="124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43200"/>
                <a:gridCol w="52958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Privacidad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Protección de datos del usuario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proteger los datos que el usuario suministre en la hora de logeo.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55"/>
          <p:cNvGraphicFramePr/>
          <p:nvPr/>
        </p:nvGraphicFramePr>
        <p:xfrm>
          <a:off x="115702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62150"/>
                <a:gridCol w="527685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08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Mantenimiento preventivo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pasar por un proceso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mantenimiento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forma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periódica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a consideración del coordinador para verificar codigo mejoras o ajustes de funciones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56"/>
          <p:cNvGraphicFramePr/>
          <p:nvPr/>
        </p:nvGraphicFramePr>
        <p:xfrm>
          <a:off x="1163200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09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renovación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sistema enseñara una serie de opciones para que el usuario pueda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contraseña ya sea por medio de mensaje de texto o correo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p57"/>
          <p:cNvGraphicFramePr/>
          <p:nvPr/>
        </p:nvGraphicFramePr>
        <p:xfrm>
          <a:off x="11384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10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clasifica y ordena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clasifica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por la plataforma de manera organizada en una disco duro con capacidad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mínimo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150 gigas de almacenamiento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58"/>
          <p:cNvGraphicFramePr/>
          <p:nvPr/>
        </p:nvGraphicFramePr>
        <p:xfrm>
          <a:off x="11756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 y modifica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dejará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modificar exclusivamente desde el usuario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dado acceso a horarios credenciales cuentas activas etc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59"/>
          <p:cNvGraphicFramePr/>
          <p:nvPr/>
        </p:nvGraphicFramePr>
        <p:xfrm>
          <a:off x="11384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nálisis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bserva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analiza e  informa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usuario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docente de turno de 5 estudiantes al tiempo caracterizando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rostro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vestuario acorde a el manual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convivencia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60"/>
          <p:cNvGraphicFramePr/>
          <p:nvPr/>
        </p:nvGraphicFramePr>
        <p:xfrm>
          <a:off x="1163200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13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Velocidad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Eficiencia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la  plataforma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ágil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los procesos y debe no tardar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1 un minuto en cambiar de opcion a opcion 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tambien no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deberia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tardar mas del tiempo estipulado en entrar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confirmar el logeo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p61"/>
          <p:cNvGraphicFramePr/>
          <p:nvPr/>
        </p:nvGraphicFramePr>
        <p:xfrm>
          <a:off x="107337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14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notificar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cualquier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cambio 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nueva de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crear una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cuando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nota, cambio, ajuste del sistema o forma en la que trabaje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informando al usuario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interés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1608275" y="80550"/>
            <a:ext cx="72342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2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Con este proyecto buscamos tener más seguridad y control a la hora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ingresar al colegio I.E.D  JUANA ESCOBAR 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Este proyecto se centra en poner cámaras dentro  de la institución y son de vigilancia y de reconocimiento facial y poner torniquetes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sería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un filtro a la entrada del colegio para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organizada e ir identificando a los estudiantes que entran y que pertenezcan a la institución y también para controlar la hora que es de lo estudiantes, los directivos, personal, etc.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El tema nos surge como una inquietud ante la inseguridad que hemos visto y porque nos preocupa que otros estudiantes que no sean de la institución ingresen o que si están suspendidos que no puedan entrar.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Debido a esto nace la idea de diseñar un sistema que por medio de la cámara los identifiquen y que si no es de la institución le llegue un mensaje de alerta al profesor de turno.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62"/>
          <p:cNvGraphicFramePr/>
          <p:nvPr/>
        </p:nvGraphicFramePr>
        <p:xfrm>
          <a:off x="1113625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975375"/>
                <a:gridCol w="526362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Reiniciar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 los datos en una variable y sierra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creando una nueva para el dia siguiente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del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una carpeta con fecha del dia cada vez que se finalice las actividades escolares del dia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nueva para almacenar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en el otro 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63"/>
          <p:cNvGraphicFramePr/>
          <p:nvPr/>
        </p:nvGraphicFramePr>
        <p:xfrm>
          <a:off x="1187975" y="8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Horarios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especificación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horas de ingresos y salidas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calendario y a los horarios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allí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estipulados de tal forma en que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notificaciones para los usuarios docentes en caso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aproximación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fechas o eventos es decir: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turno de control de entrada estudiantes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reunión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notificaciones de modificaciones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p64"/>
          <p:cNvGraphicFramePr/>
          <p:nvPr/>
        </p:nvGraphicFramePr>
        <p:xfrm>
          <a:off x="1175625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{8AACD3A5-E3D6-4356-BB06-2499166E7C8F}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erramientas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herramientas requeridas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 utilizar la plataforma se debe contar con un computador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portátil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cuente con un teclado, mouse, pantalla y audio para alerta de notificaciones.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también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puede trabajar desde cualquier dispositivo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móvil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tablet 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71438"/>
            <a:ext cx="51720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idx="1" type="body"/>
          </p:nvPr>
        </p:nvSpPr>
        <p:spPr>
          <a:xfrm>
            <a:off x="311698" y="60592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237625"/>
            <a:ext cx="6375549" cy="4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6"/>
          <p:cNvSpPr txBox="1"/>
          <p:nvPr/>
        </p:nvSpPr>
        <p:spPr>
          <a:xfrm>
            <a:off x="1521650" y="4390625"/>
            <a:ext cx="6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</a:rPr>
              <a:t>https://co.pinterest.com/pin/630433647829854006/)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302875" y="1482100"/>
            <a:ext cx="56829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Cada una de sus sedes cuenta con más de 1000 estudiantes en cada jornada,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jornada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mañana y jornada tarde el ingreso de los estudiantes de la mañana es a las 6 empunto los de bachillerato y a las 6:45 Am los de primaria. En el momento de ingresar a la institución. El acceso de los  estudiantes es de manera masiva  y rápida, lo cual es una dificultad para que una sola persona (el docente) en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compañía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del celador  controle el acceso de manera segura con lo que respecta a uniforme acorde al manual de convivencia, el acceso exclusivo de jóvenes pertenecientes a la institución, ingresó a la hora estipulada.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1797725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82575" y="3893225"/>
            <a:ext cx="31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http://es.hellokids.com/r_1703/juegos-gratuitos/juegos-de-puzzles/puzzles-vuelta-al-cole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3378275" y="1243525"/>
            <a:ext cx="5343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otro lado el ingreso de docentes y directivos de la institución  son registrados de manera manual en una planilla de manera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autónoma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medida que va llegando aunque se tiene estipulado un horario laboral, no hay garantía de que el ingreso se realice a la hora que es, además de que tampoco se evidencia con claridad la asistencia del personal. con lo que respecta a la salida de estudiantes muchas los docentes se encuentran ocupado por lo cual no hay personal que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esté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atento y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salida del plantel se realice de la mejor manera y que no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inconvenientes.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343500"/>
            <a:ext cx="2697849" cy="21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15225" y="34662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https://www.taleoi.com/vida-hoy/escolares-colegios-privados-todo-pais-inician-hoy-ano-escolar-201903-20792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4177375" y="724450"/>
            <a:ext cx="46812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600">
                <a:solidFill>
                  <a:srgbClr val="FFFFFF"/>
                </a:solidFill>
              </a:rPr>
              <a:t>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 PROBLEMA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¿Cómo controlar el acceso seguro y eficiente de estudiantes y directivos de la institución educativa Juana Escobar?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 amt="58999"/>
          </a:blip>
          <a:srcRect b="1300" l="0" r="61681" t="-1300"/>
          <a:stretch/>
        </p:blipFill>
        <p:spPr>
          <a:xfrm>
            <a:off x="1060875" y="1221275"/>
            <a:ext cx="2094100" cy="2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038300" y="98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05100" y="1787650"/>
            <a:ext cx="70389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sistemas y estrategias utilizadas por el sistema escolar se ha vuelto no muy seguros para lo que se requiere en la actualidad en pro de un avance y mejora en la seguridad y exclusividad del ingreso a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nuestro proyecto busca mejorar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 la seguridad, implementando un sistema de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ingreso seguro y controlado de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garantía en los factores anteriormente mencionados en una base de datos que será supervisada por el coordinador constantemente. 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3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463498" y="1896897"/>
            <a:ext cx="1383450" cy="2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1800" y="3998825"/>
            <a:ext cx="215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https://images.app.goo.gl/WJoa4rYkFnyGTjgQ6</a:t>
            </a:r>
            <a:r>
              <a:rPr lang="es" sz="700">
                <a:latin typeface="Lato"/>
                <a:ea typeface="Lato"/>
                <a:cs typeface="Lato"/>
                <a:sym typeface="Lato"/>
              </a:rPr>
              <a:t>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