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0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2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app.goo.gl/JqjjPkQ2x33CdUtX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NtbtUm9yJtwByUGcB0djnNcTUj1BhSXIjWS6GlKpmpMBwJg/viewform?usp=sf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73F140-0E17-46FF-97A0-285AE0234BFA}"/>
              </a:ext>
            </a:extLst>
          </p:cNvPr>
          <p:cNvSpPr/>
          <p:nvPr/>
        </p:nvSpPr>
        <p:spPr>
          <a:xfrm>
            <a:off x="525586" y="433684"/>
            <a:ext cx="8911687" cy="778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300" cap="all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         </a:t>
            </a:r>
            <a:r>
              <a:rPr lang="en-US" sz="5200" b="1" i="1" cap="all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ENCUESTA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300" cap="all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1300" cap="all" spc="3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D1EA8-92C5-4F28-AFD7-B145E09B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3" y="1820333"/>
            <a:ext cx="2630169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211D856-04F9-456D-A6C0-7F3D74D676CA}"/>
              </a:ext>
            </a:extLst>
          </p:cNvPr>
          <p:cNvSpPr/>
          <p:nvPr/>
        </p:nvSpPr>
        <p:spPr>
          <a:xfrm>
            <a:off x="4981429" y="1251481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   ¿Con cuántos estudiantes cuenta el plantel educativo en cada una de sus sedes?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2.       ¿Cómo es el proceso de selección de los docentes para supervisión de la entrada de los estudiantes?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3.       3. ¿Qué sucede o como es el proceso con los estudiantes que llegan después del horario estipulado para la entrada (tarde), para darles ingreso a la institución?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4.       ¿Quién supervisa el manejo de control de la hora de llegada de docentes y administrativos de la institución?</a:t>
            </a:r>
            <a:endParaRPr lang="es-MX" sz="2000" dirty="0"/>
          </a:p>
          <a:p>
            <a:br>
              <a:rPr lang="es-MX" dirty="0"/>
            </a:b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778E8DD-2B2C-46EA-BFC4-4E33A298CE91}"/>
              </a:ext>
            </a:extLst>
          </p:cNvPr>
          <p:cNvSpPr/>
          <p:nvPr/>
        </p:nvSpPr>
        <p:spPr>
          <a:xfrm>
            <a:off x="848139" y="524151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00" u="sng" dirty="0">
                <a:solidFill>
                  <a:srgbClr val="7890CD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https://images.app.goo.gl/JqjjPkQ2x33CdUtX8</a:t>
            </a:r>
            <a:r>
              <a:rPr lang="es-CO" sz="1000" dirty="0">
                <a:solidFill>
                  <a:srgbClr val="000000"/>
                </a:solidFill>
                <a:latin typeface="Lato"/>
              </a:rPr>
              <a:t> </a:t>
            </a:r>
            <a:endParaRPr lang="es-CO" dirty="0"/>
          </a:p>
          <a:p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0910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2C4B60-62B6-4FF1-86C0-13E348BB4662}"/>
              </a:ext>
            </a:extLst>
          </p:cNvPr>
          <p:cNvSpPr/>
          <p:nvPr/>
        </p:nvSpPr>
        <p:spPr>
          <a:xfrm>
            <a:off x="1974575" y="797511"/>
            <a:ext cx="87331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5.¿Qué procedimiento se debe realizar cuando entra una persona externa no autorizada a la institución?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6.  ¿Cómo se controla el acceso de las personas que ingresan a la institución a realizar papeleo y trámites en secretaría 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7.  ¿Cuántas sedes tiene el plantel?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8.  ¿Cuántos accesos tiene cada plantel?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9.¿Las entradas mencionadas anteriormente sirven tanto para entrada y salida?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10.¿Alguna vez se ha infiltrado alguien a la institución en el ingreso de estudiantes?</a:t>
            </a:r>
            <a:endParaRPr lang="es-MX" sz="2000" dirty="0"/>
          </a:p>
          <a:p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05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1EAF02-8988-4BC7-A022-3DBF066C1A49}"/>
              </a:ext>
            </a:extLst>
          </p:cNvPr>
          <p:cNvSpPr/>
          <p:nvPr/>
        </p:nvSpPr>
        <p:spPr>
          <a:xfrm>
            <a:off x="2464905" y="812899"/>
            <a:ext cx="77922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11.¿Cómo se considera la seguridad del sector en que se encuentra la institución?         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1.De 1 a 10 donde 1 es malo y 10 es excelente, ¿en cuanto califica la seguridad de la institución con lo que respecta al ingreso y salida de estudiantes?        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13.¿En alguna ocasión ha tenido alguna clase de accidente a la hora de entrar o salir de los estudiantes a la institución, por la aglomeración?</a:t>
            </a:r>
            <a:endParaRPr lang="es-MX" sz="2000" dirty="0"/>
          </a:p>
          <a:p>
            <a:pPr indent="-228600">
              <a:spcBef>
                <a:spcPts val="1200"/>
              </a:spcBef>
              <a:spcAft>
                <a:spcPts val="1200"/>
              </a:spcAft>
            </a:pP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</a:rPr>
              <a:t>14.¿Qué opina usted cómo integrante de esta institución sobre la implementación de un software que ofrezca seguridad y respaldo de datos a todo lo que respecta a la entrada de la institución?</a:t>
            </a:r>
            <a:endParaRPr lang="es-MX" sz="2000" dirty="0"/>
          </a:p>
          <a:p>
            <a:br>
              <a:rPr lang="es-MX" dirty="0"/>
            </a:b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D27037-860A-4648-92D3-D4CF6EE83B34}"/>
              </a:ext>
            </a:extLst>
          </p:cNvPr>
          <p:cNvSpPr/>
          <p:nvPr/>
        </p:nvSpPr>
        <p:spPr>
          <a:xfrm>
            <a:off x="3048000" y="5873115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u="sng" dirty="0">
                <a:solidFill>
                  <a:srgbClr val="7890CD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https://docs.google.com/forms/d/e/1FAIpQLSfNtbtUm9yJtwByUGcB0djnNcTUj1BhSXIjWS6GlKpmpMBwJg/viewform?usp=sf_link</a:t>
            </a:r>
            <a:r>
              <a:rPr lang="es-CO" sz="1100" dirty="0">
                <a:solidFill>
                  <a:srgbClr val="FFFFFF"/>
                </a:solidFill>
                <a:latin typeface="Lato"/>
              </a:rPr>
              <a:t> </a:t>
            </a:r>
            <a:endParaRPr lang="es-CO" dirty="0"/>
          </a:p>
          <a:p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97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351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Times New Roman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HEIDY BUSTOS</dc:creator>
  <cp:lastModifiedBy>HEIDY BUSTOS</cp:lastModifiedBy>
  <cp:revision>2</cp:revision>
  <dcterms:created xsi:type="dcterms:W3CDTF">2021-03-09T06:00:54Z</dcterms:created>
  <dcterms:modified xsi:type="dcterms:W3CDTF">2021-03-09T06:09:20Z</dcterms:modified>
</cp:coreProperties>
</file>