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66b2f2e1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66b2f2e1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679648b3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679648b3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a20e904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a20e904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a20e9048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a20e9048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hyperlink" Target="https://lucid.app/lucidchart/invitations/accept/inv_895335b2-fe13-4545-8b0d-25bd55d40c67?viewport_loc=-40%2C-46%2C1789%2C789%2C0_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Times New Roman"/>
                <a:ea typeface="Times New Roman"/>
                <a:cs typeface="Times New Roman"/>
                <a:sym typeface="Times New Roman"/>
              </a:rPr>
              <a:t>Estudio de caso</a:t>
            </a:r>
            <a:endParaRPr b="1">
              <a:latin typeface="Times New Roman"/>
              <a:ea typeface="Times New Roman"/>
              <a:cs typeface="Times New Roman"/>
              <a:sym typeface="Times New Roman"/>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7916"/>
              </a:lnSpc>
              <a:spcBef>
                <a:spcPts val="0"/>
              </a:spcBef>
              <a:spcAft>
                <a:spcPts val="800"/>
              </a:spcAft>
              <a:buClr>
                <a:schemeClr val="dk1"/>
              </a:buClr>
              <a:buSzPts val="1100"/>
              <a:buFont typeface="Arial"/>
              <a:buNone/>
            </a:pPr>
            <a:r>
              <a:rPr lang="es">
                <a:solidFill>
                  <a:schemeClr val="dk1"/>
                </a:solidFill>
                <a:latin typeface="Times New Roman"/>
                <a:ea typeface="Times New Roman"/>
                <a:cs typeface="Times New Roman"/>
                <a:sym typeface="Times New Roman"/>
              </a:rPr>
              <a:t>El colegio distrital Juana escobar desea crear un sistema de información para el control de acceso a la institución para ello se requiere para cada persona obtener el documento, nombre, apellido, teléfono, dirección, además se necesita especificar a qué jornada pertenece cada persona y al mismo tiempo la sede en la que se encuentra. Para los docentes se necesita especificar las materias que dicta, para administrativos el rol que desempeña en la institución, para los estudiantes se especifica a qué curso pertenece y para los visitantes la descripción del motivo de su visita.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994050" y="79675"/>
            <a:ext cx="7897950"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474525" y="225150"/>
            <a:ext cx="8031526" cy="4741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6"/>
          <p:cNvPicPr preferRelativeResize="0"/>
          <p:nvPr/>
        </p:nvPicPr>
        <p:blipFill rotWithShape="1">
          <a:blip r:embed="rId3">
            <a:alphaModFix/>
          </a:blip>
          <a:srcRect b="10589" l="15733" r="1196" t="17467"/>
          <a:stretch/>
        </p:blipFill>
        <p:spPr>
          <a:xfrm>
            <a:off x="685800" y="524750"/>
            <a:ext cx="7969825" cy="4094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7"/>
          <p:cNvPicPr preferRelativeResize="0"/>
          <p:nvPr/>
        </p:nvPicPr>
        <p:blipFill rotWithShape="1">
          <a:blip r:embed="rId3">
            <a:alphaModFix/>
          </a:blip>
          <a:srcRect b="11970" l="14548" r="6548" t="23594"/>
          <a:stretch/>
        </p:blipFill>
        <p:spPr>
          <a:xfrm>
            <a:off x="776375" y="431325"/>
            <a:ext cx="7418726" cy="3980475"/>
          </a:xfrm>
          <a:prstGeom prst="rect">
            <a:avLst/>
          </a:prstGeom>
          <a:noFill/>
          <a:ln>
            <a:noFill/>
          </a:ln>
        </p:spPr>
      </p:pic>
      <p:sp>
        <p:nvSpPr>
          <p:cNvPr id="76" name="Google Shape;76;p17"/>
          <p:cNvSpPr txBox="1"/>
          <p:nvPr/>
        </p:nvSpPr>
        <p:spPr>
          <a:xfrm>
            <a:off x="1195650" y="4556200"/>
            <a:ext cx="80349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sng" cap="none" strike="noStrike">
                <a:solidFill>
                  <a:schemeClr val="hlink"/>
                </a:solidFill>
                <a:latin typeface="Arial"/>
                <a:ea typeface="Arial"/>
                <a:cs typeface="Arial"/>
                <a:sym typeface="Arial"/>
                <a:hlinkClick r:id="rId4"/>
              </a:rPr>
              <a:t>https://lucid.app/lucidchart/invitations/accept/inv_895335b2-fe13-4545-8b0d-25bd55d40c67?viewport_loc=-40%2C-46%2C1789%2C789%2C0_0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7"/>
          <p:cNvSpPr txBox="1"/>
          <p:nvPr/>
        </p:nvSpPr>
        <p:spPr>
          <a:xfrm>
            <a:off x="1727225" y="72725"/>
            <a:ext cx="5985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t>diagrama de clases</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