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Lat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2C09CD-FB2F-46B6-A727-556D6929A0B7}">
  <a:tblStyle styleId="{DB2C09CD-FB2F-46B6-A727-556D6929A0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italic.fntdata"/><Relationship Id="rId70" Type="http://schemas.openxmlformats.org/officeDocument/2006/relationships/font" Target="fonts/Lat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f3a2bf2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f3a2bf2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ea388da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ea388da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a388daaa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ea388daaa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f3a2bf2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f3a2bf2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ea388daa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ea388daa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a388da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ea388da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ea388daa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ea388daa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a388daa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ea388daa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a388daaa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ea388daaa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a388daaa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a388daaa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ea388daaa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ea388daaa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f3a2bf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f3a2bf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f3a2bf2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f3a2bf2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f3a2bf2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f3a2bf2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f3a2bf2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f3a2bf2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f3a2bf2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f3a2bf2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f3a2bf2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f3a2bf2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f3a2bf2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f3a2bf2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ea388daaa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ea388daaa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a388daa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ea388daa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a388daaa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a388daa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0e614dd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0e614dd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f3a2bf2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f3a2bf2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f3a2bf2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f3a2bf2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ea388daaa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ea388daaa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a388d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ea388d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0e614dd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0e614dd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f3a2bf2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f3a2bf2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f3a2bf2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f3a2bf2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f3a2bf2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f3a2bf2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f3a2bf2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f3a2bf2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ea388daaa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ea388daaa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0e614d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0e614d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f3a2bf2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f3a2bf2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f3a2bf2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f3a2bf2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https://images.app.goo.gl/zch95D7Gi9G7r3Zw7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8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1.¿El plantel educativo con cuántos estudiantes cuenta en cada una de sus sedes?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2.¿Como es el proceso de selección de los docentes para supervisión  de la entrada de los estudiantes?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3.¿Que sucede o como es el proceso con los estudiantes que llegan después del horario estipulado para la entrada (tarde),para darles ingreso a la institución?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4.¿Cómo se maneja el control de la hora de llegada de docentes y administrativos de la institución?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5¿Qué procedimiento se debe realizar cuando entra una persona externa sin autorización?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6¿Qué procedimiento se debe realizar cuando entra una persona externa sin autorización?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7.¿Cuántas entradas tienen cada una de las sedes?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8.¿Alguna vez ha ingresado alguien externo a la institución?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9.¿Cómo se considera la seguridad del sector en que se encuentra la institución?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10.¿En alguna ocasión ha tenido alguna clase de accidente a la hora de entrar a la institución por la aglomeración?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11.¿Qué opina usted cómo integrante de esta institución sobre el proyecto que le estamos planteando para mayor seguridad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 funcionales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1"/>
          <p:cNvGraphicFramePr/>
          <p:nvPr/>
        </p:nvGraphicFramePr>
        <p:xfrm>
          <a:off x="1187975" y="10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Logear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al docente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acceder a la plataforma.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los docentes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creen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usuario para acceder a ella.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2"/>
          <p:cNvGraphicFramePr/>
          <p:nvPr/>
        </p:nvGraphicFramePr>
        <p:xfrm>
          <a:off x="952500" y="15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2086500"/>
                <a:gridCol w="5152500"/>
              </a:tblGrid>
              <a:tr h="632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 permite al usuarios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olvidarla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medio de indicaciones a seguir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3"/>
          <p:cNvGraphicFramePr/>
          <p:nvPr/>
        </p:nvGraphicFramePr>
        <p:xfrm>
          <a:off x="1175600" y="1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Entender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Concreto y entendible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plataforma debe estructurarse de una manera clara y sencilla para que cualquier usuario que ingrese la pueda comprender de una manera sencilla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34"/>
          <p:cNvGraphicFramePr/>
          <p:nvPr/>
        </p:nvGraphicFramePr>
        <p:xfrm>
          <a:off x="1207650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647825"/>
                <a:gridCol w="5591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Recolectar data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recolectar los datos de cada usuario.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toda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una base de datos local la cual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cantidad amplia de gigas en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almacenamiento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5"/>
          <p:cNvGraphicFramePr/>
          <p:nvPr/>
        </p:nvGraphicFramePr>
        <p:xfrm>
          <a:off x="1143525" y="54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65812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Liderar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 actividad, alerta, cambio o ajuste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realizar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exclusivamente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coordinación.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líder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denominado (usuario coordinador)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manipulado por el coordinador o bajo su criterio de tal forma todo ajuste cambio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horario o de alguna tarea dentro de la plataforma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sólo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hacer desde el usuario 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el docente de turno.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36"/>
          <p:cNvGraphicFramePr/>
          <p:nvPr/>
        </p:nvGraphicFramePr>
        <p:xfrm>
          <a:off x="1212775" y="105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2200275"/>
                <a:gridCol w="5038725"/>
              </a:tblGrid>
              <a:tr h="714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 rostro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lo clasifica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por medio de un software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los rasgos faciales comparandolos con la base de datos interna para poder reconocer al individuo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31775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7"/>
          <p:cNvGraphicFramePr/>
          <p:nvPr/>
        </p:nvGraphicFramePr>
        <p:xfrm>
          <a:off x="1167050" y="9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2233600"/>
                <a:gridCol w="5038725"/>
              </a:tblGrid>
              <a:tr h="63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Ordenar data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Organización - clasificación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organizara la información de forma alfabética y clasificará los datos en variables denominadas (estudiantes, docentes, vigilancia, servicios generales, visitantes).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7"/>
          <p:cNvSpPr txBox="1"/>
          <p:nvPr/>
        </p:nvSpPr>
        <p:spPr>
          <a:xfrm>
            <a:off x="5486400" y="904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38"/>
          <p:cNvGraphicFramePr/>
          <p:nvPr/>
        </p:nvGraphicFramePr>
        <p:xfrm>
          <a:off x="1153925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24025"/>
                <a:gridCol w="5514975"/>
              </a:tblGrid>
              <a:tr h="6114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Observador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  los comentarios de los usuarios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5957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al usuario un espacio para el registro de situaciones, notas, observaciones y/o anomalías que se hayan presentado mediante el desarrollo de su función de supervisión.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39"/>
          <p:cNvGraphicFramePr/>
          <p:nvPr/>
        </p:nvGraphicFramePr>
        <p:xfrm>
          <a:off x="1200375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2124075"/>
                <a:gridCol w="51149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Contactar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disponibles ne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directa para notificar si se requiere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40"/>
          <p:cNvGraphicFramePr/>
          <p:nvPr/>
        </p:nvGraphicFramePr>
        <p:xfrm>
          <a:off x="1175575" y="11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828575"/>
                <a:gridCol w="5410425"/>
              </a:tblGrid>
              <a:tr h="89675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097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actualizar datos de los usuarios.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dar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el usuario pueda actualizar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mismo.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1"/>
          <p:cNvGraphicFramePr/>
          <p:nvPr/>
        </p:nvGraphicFramePr>
        <p:xfrm>
          <a:off x="12003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 notificar cualquier cambio o información nueva de la institución.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los usuarios sobre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ajuste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42"/>
          <p:cNvGraphicFramePr/>
          <p:nvPr/>
        </p:nvGraphicFramePr>
        <p:xfrm>
          <a:off x="1173050" y="115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docente de turno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Indicará al docente de turno para el momento de ingreso de estudiantes  toda acción registrada por la cámara antes de guardar los datos.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43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 exclusiva para el docente de turno a la hora de supervisar el ingreso de estudiantes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44"/>
          <p:cNvGraphicFramePr/>
          <p:nvPr/>
        </p:nvGraphicFramePr>
        <p:xfrm>
          <a:off x="1155950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úmero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personal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tiempo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 estudiantes al tiempo en el proceso de ingreso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midiendo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métricamente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sus rasgos faciales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5"/>
          <p:cNvGraphicFramePr/>
          <p:nvPr/>
        </p:nvGraphicFramePr>
        <p:xfrm>
          <a:off x="1168375" y="10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619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RF015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llegar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Grabará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hora de ingreso y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salida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los directivos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llegada de docentes y directivos por medio de lector de huella y reconocimiento facial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47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RF16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Descargar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escarga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archivo local un estracto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seleccionada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descargar un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información seleccionada en caso de que se requiera como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evidencia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soporte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8"/>
          <p:cNvGraphicFramePr/>
          <p:nvPr/>
        </p:nvGraphicFramePr>
        <p:xfrm>
          <a:off x="1153075" y="110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33550"/>
                <a:gridCol w="5505450"/>
              </a:tblGrid>
              <a:tr h="584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Ingresar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verificar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 de cada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base datos para el ingreso de cualquier usuario a la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9"/>
          <p:cNvGraphicFramePr/>
          <p:nvPr/>
        </p:nvGraphicFramePr>
        <p:xfrm>
          <a:off x="1185950" y="7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Exclusividad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el ingreso de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 en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entrada”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solo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 al 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 horario estipulado de tal manera que si el usuario intenta ingresar a la plataforma fuera del horario estipulado con anterioridad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no le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50"/>
          <p:cNvGraphicFramePr/>
          <p:nvPr/>
        </p:nvGraphicFramePr>
        <p:xfrm>
          <a:off x="1187975" y="60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2133600"/>
                <a:gridCol w="5105400"/>
              </a:tblGrid>
              <a:tr h="4667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cuenta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Requiere de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4668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 nuevo,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quiera activar una cuenta en  la plataforma para que quede activado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un filtro, el cual consta de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encargado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aprobar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rechazar la cuenta,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 decir una vez el coordinador apruebe el usuario quedará activado de igual manera en caso de ser rechazado la cuenta quedará inactiva.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51"/>
          <p:cNvGraphicFramePr/>
          <p:nvPr/>
        </p:nvGraphicFramePr>
        <p:xfrm>
          <a:off x="11879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19825"/>
                <a:gridCol w="5319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 y modifica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que sea abierta y utilizada en android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tal forma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utilizar desde cualquier dispositivo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52"/>
          <p:cNvGraphicFramePr/>
          <p:nvPr/>
        </p:nvGraphicFramePr>
        <p:xfrm>
          <a:off x="11508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ingreso Y salida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 y guarda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mediante un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uso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registro de ingreso y salida de directivos, este proceso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dos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fases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primera de lector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huella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la segunda en reconocimiento facial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3"/>
          <p:cNvGraphicFramePr/>
          <p:nvPr/>
        </p:nvGraphicFramePr>
        <p:xfrm>
          <a:off x="1163175" y="8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acceso a “control de entrada”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logueo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solicitar el logeo del docente de nuevo para ingresar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de entrada” de tal manera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interna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ya establecidos para que 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reconozca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usuario,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eso el sistema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 datos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denegará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acceso al docente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entrada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54"/>
          <p:cNvGraphicFramePr/>
          <p:nvPr/>
        </p:nvGraphicFramePr>
        <p:xfrm>
          <a:off x="1163200" y="124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200"/>
                <a:gridCol w="52958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Protección de datos del usuario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proteger los datos que el usuario suministre en la hora de logeo.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55"/>
          <p:cNvGraphicFramePr/>
          <p:nvPr/>
        </p:nvGraphicFramePr>
        <p:xfrm>
          <a:off x="11570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62150"/>
                <a:gridCol w="527685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 preventivo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por un proceso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periódica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a consideración del coordinador para verificar codigo mejoras o ajustes de funciones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56"/>
          <p:cNvGraphicFramePr/>
          <p:nvPr/>
        </p:nvGraphicFramePr>
        <p:xfrm>
          <a:off x="1163200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renovación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enseñara una serie de opciones para que el usuario pueda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contraseña ya sea por medio de mensaje de texto o correo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57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 y ordena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por la plataforma de manera organizada en una disco duro con capacidad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mínimo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150 gigas de almacenamiento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58"/>
          <p:cNvGraphicFramePr/>
          <p:nvPr/>
        </p:nvGraphicFramePr>
        <p:xfrm>
          <a:off x="11756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 y modifica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dejará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modificar exclusivamente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dado acceso a horarios credenciales cuentas activas etc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9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nálisis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bserva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analiza e  informa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docente de turno de 5 estudiantes al tiempo caracterizando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rostro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vestuario acorde a el manual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convivencia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60"/>
          <p:cNvGraphicFramePr/>
          <p:nvPr/>
        </p:nvGraphicFramePr>
        <p:xfrm>
          <a:off x="1163200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13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Velocidad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Eficiencia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la 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ágil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los procesos y debe no tardar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1 un minuto en cambiar de opcion a opcion 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tambien no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tardar mas del tiempo estipulado en entrar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confirmar el logeo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61"/>
          <p:cNvGraphicFramePr/>
          <p:nvPr/>
        </p:nvGraphicFramePr>
        <p:xfrm>
          <a:off x="107337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nueva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crear una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cuando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nota, cambio, ajuste del sistema o forma en la que trabaje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informando al usuario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interés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62"/>
          <p:cNvGraphicFramePr/>
          <p:nvPr/>
        </p:nvGraphicFramePr>
        <p:xfrm>
          <a:off x="1113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975375"/>
                <a:gridCol w="52636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Reiniciar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 los datos en una variable y sierra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creando una nueva para el dia siguiente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una carpeta con fecha del dia cada vez que se finalice las actividades escolares del dia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nueva para almacenar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el otro 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63"/>
          <p:cNvGraphicFramePr/>
          <p:nvPr/>
        </p:nvGraphicFramePr>
        <p:xfrm>
          <a:off x="1187975" y="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especificación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horas de ingresos y salidas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calendario y a los horarios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allí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estipulados de tal forma en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notificaciones para los usuarios docentes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aproximación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fechas o eventos es decir: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turno de control de entrada estudiantes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notificaciones de modificaciones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64"/>
          <p:cNvGraphicFramePr/>
          <p:nvPr/>
        </p:nvGraphicFramePr>
        <p:xfrm>
          <a:off x="1175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{DB2C09CD-FB2F-46B6-A727-556D6929A0B7}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erramientas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herramientas requeridas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 utilizar la plataforma se debe contar con un computador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portátil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cuente con un teclado, mouse, pantalla y audio para alerta de notificaciones.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también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puede trabajar desde cualquier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tablet 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6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