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images.app.goo.gl/zch95D7Gi9G7r3Zw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