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fb78fcff112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fb78fcff112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91429a8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91429a8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a388da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a388da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a388da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a388da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ea388daa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ea388daa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590404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590404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91429a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91429a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91429a53c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91429a53c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5904047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5904047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5904047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5904047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5904047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5904047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3a2bf2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3a2bf2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8e6176f4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8e6176f4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e6176f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8e6176f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e6176f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e6176f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4edce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b4edce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e6176f4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8e6176f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e6176f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e6176f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91429a53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91429a53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mages.app.goo.gl/d1smni1NX5tX8XKKA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hyperlink" Target="https://images.app.goo.gl/2Aq6swHGW1cgCB9f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hyperlink" Target="https://images.app.goo.gl/wheEo2NLFzM6TTgJ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hyperlink" Target="https://images.app.goo.gl/JqjjPkQ2x33CdUtX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hyperlink" Target="https://images.app.goo.gl/zch95D7Gi9G7r3Zw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ages.app.goo.gl/MRzLpGoKr6Q3aevC9" TargetMode="External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://es.hellokids.com/r_1703/juegos-gratuitos/juegos-de-puzzles/puzzles-vuelta-al-co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www.taleoi.com/vida-hoy/escolares-colegios-privados-todo-pais-inician-hoy-ano-escolar-201903-2079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hyperlink" Target="https://images.app.goo.gl/WJoa4rYkFnyGTjgQ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0" y="225675"/>
            <a:ext cx="87498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          </a:t>
            </a:r>
            <a:r>
              <a:rPr lang="es" sz="1000" u="sng">
                <a:solidFill>
                  <a:schemeClr val="hlink"/>
                </a:solidFill>
                <a:hlinkClick r:id="rId3"/>
              </a:rPr>
              <a:t>https://images.app.goo.gl/d1smni1NX5tX8XKKA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b="1" lang="e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</a:t>
            </a: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JOHANNA BUSTOS          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</a:t>
            </a:r>
            <a:r>
              <a:rPr lang="es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VERGARA</a:t>
            </a:r>
            <a:endParaRPr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KATALINA BURGOS                  -ANDRES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GONZALEZ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KATERINE PAEZ                      -  JOSEP BARRERO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4">
            <a:alphaModFix amt="20000"/>
          </a:blip>
          <a:srcRect b="-2460" l="510" r="-510" t="2460"/>
          <a:stretch/>
        </p:blipFill>
        <p:spPr>
          <a:xfrm>
            <a:off x="668362" y="-52725"/>
            <a:ext cx="79321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3206500" y="501350"/>
            <a:ext cx="55485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s" sz="29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OBJETIVO</a:t>
            </a:r>
            <a:r>
              <a:rPr b="1"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proyecto busca MEJORAR  la seguridad de la institución para lo que respecta en el ingreso al plantel educativo, dando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la entrada de </a:t>
            </a:r>
            <a:r>
              <a:rPr lang="es" sz="2150">
                <a:latin typeface="Times New Roman"/>
                <a:ea typeface="Times New Roman"/>
                <a:cs typeface="Times New Roman"/>
                <a:sym typeface="Times New Roman"/>
              </a:rPr>
              <a:t>directivos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a su vez en el ingreso masivo de estudiantes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eficiencia y respaldo de datos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gráficos. Por ende, registrando también en horario de atención en secretaría el ingreso de acudientes o personas ajenas a la institución.</a:t>
            </a:r>
            <a:endParaRPr b="1"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59426" y="1427735"/>
            <a:ext cx="2061074" cy="254448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207213" y="3972225"/>
            <a:ext cx="29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https://images.app.goo.gl/2Aq6swHGW1cgCB9fA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566375" y="0"/>
            <a:ext cx="4599300" cy="10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Times New Roman"/>
                <a:ea typeface="Times New Roman"/>
                <a:cs typeface="Times New Roman"/>
                <a:sym typeface="Times New Roman"/>
              </a:rPr>
              <a:t>ALCANCE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>
            <p:ph idx="4294967295" type="subTitle"/>
          </p:nvPr>
        </p:nvSpPr>
        <p:spPr>
          <a:xfrm>
            <a:off x="370950" y="937975"/>
            <a:ext cx="63954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Este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proyecto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determinará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enfocará en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registro del ingreso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tanto como para  estudiantes como para directivos, a su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creará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un archivo distinto para el registro de ingreso de acudientes o personas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ajenas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cuyo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fin de ingreso sea el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dirigirse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secretaría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trámites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o documentos 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coordinación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.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implementará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por medio de una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cámara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 reconocimiento facial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enlazada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una base de datos la cual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contendrá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en el caso de los estudiantes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implementada en  el carnet estudiantil y a los directivos con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interna con la que cuente el plantel a la hora 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incorporar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personal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(hoja de vida 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77650" y="694100"/>
            <a:ext cx="6017700" cy="18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 el caso de directivos el sistema solo revelará información que no comprometa la privacidad del el individuo enfocado únicamente en nombre, foto facial, estatura, EPS, y su estado en la institución el cual se representa de dos manera (ACTIVO o INACTIVO)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2278500" y="1319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LIMITACIÓN</a:t>
            </a:r>
            <a:r>
              <a:rPr b="1" lang="es"/>
              <a:t> </a:t>
            </a:r>
            <a:endParaRPr b="1"/>
          </a:p>
        </p:txBody>
      </p:sp>
      <p:sp>
        <p:nvSpPr>
          <p:cNvPr id="214" name="Google Shape;214;p25"/>
          <p:cNvSpPr txBox="1"/>
          <p:nvPr/>
        </p:nvSpPr>
        <p:spPr>
          <a:xfrm>
            <a:off x="1632225" y="1517250"/>
            <a:ext cx="619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individuo y lo clasificara entre las variables (docentes, estudiantes, personal de servicios generales y celaduria) una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 la variable a la que pertenece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una captura del individuo la cual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almacenará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registrará la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hora de ingreso y el cumplimiento de normas (esto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únicamente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el caso de estudiantes)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después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ello el proceso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finalizará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ctrTitle"/>
          </p:nvPr>
        </p:nvSpPr>
        <p:spPr>
          <a:xfrm>
            <a:off x="2924950" y="413350"/>
            <a:ext cx="6062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TECNICAS DE RECOLECCION DE DATOS</a:t>
            </a: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3234825" y="1053550"/>
            <a:ext cx="472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ha sido 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técnica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recolección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datos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escogida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manera inicial para recolectar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fuente primaria.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334625" y="2900225"/>
            <a:ext cx="566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consiste en recopilar información sobre un  tema específico con preguntas estructuradas y en su gran mayoría de carácter cerradas.  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4227" y="1884490"/>
            <a:ext cx="2673400" cy="244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6524175" y="4010325"/>
            <a:ext cx="267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https://images.app.goo.gl/wheEo2NLFzM6TTgJ6</a:t>
            </a:r>
            <a:r>
              <a:rPr lang="es" sz="900">
                <a:latin typeface="Lato"/>
                <a:ea typeface="Lato"/>
                <a:cs typeface="Lato"/>
                <a:sym typeface="Lato"/>
              </a:rPr>
              <a:t> 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" type="subTitle"/>
          </p:nvPr>
        </p:nvSpPr>
        <p:spPr>
          <a:xfrm>
            <a:off x="1083800" y="64750"/>
            <a:ext cx="27831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</a:t>
            </a:r>
            <a:r>
              <a:rPr lang="es" sz="3000"/>
              <a:t>ENCUESTA</a:t>
            </a:r>
            <a:r>
              <a:rPr lang="es"/>
              <a:t> </a:t>
            </a:r>
            <a:endParaRPr/>
          </a:p>
        </p:txBody>
      </p:sp>
      <p:sp>
        <p:nvSpPr>
          <p:cNvPr id="229" name="Google Shape;229;p27"/>
          <p:cNvSpPr txBox="1"/>
          <p:nvPr>
            <p:ph type="ctrTitle"/>
          </p:nvPr>
        </p:nvSpPr>
        <p:spPr>
          <a:xfrm>
            <a:off x="3073750" y="831550"/>
            <a:ext cx="5940300" cy="335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1.¿Como es el proceso de selección de los docentes para supervisión  de la entrada de los estudiantes?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2.¿Qué sucede o como es el proceso con los estudiantes que llegan después del horario estipulado para la entrada (tarde),para darles ingreso a la institución?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Times New Roman"/>
                <a:ea typeface="Times New Roman"/>
                <a:cs typeface="Times New Roman"/>
                <a:sym typeface="Times New Roman"/>
              </a:rPr>
              <a:t>3.¿Quien supervisa el maneja de control de la hora de llegada de docentes y administrativos de la institución? ¿quien lo supervisa?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1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475625" y="1567525"/>
            <a:ext cx="19436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145850" y="4139275"/>
            <a:ext cx="282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https://images.app.goo.gl/JqjjPkQ2x33CdUtX8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094200" y="534775"/>
            <a:ext cx="75009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.¿Qué  procedimiento se debe realizar cuando entra una persona externa no autoriza a la institución?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.¿Cómo se controla el acceso el proceso para con las personas que ingresan a la institución a  realizar papeleo y trámites en secretaría?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6.¿Cuántas entradas tienen cada una de las sedes? cómo se utilizan?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7.¿Alguna vez se ha infiltrado alguien a la institución en el ingreso de estudiantes 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8.¿Cómo se considera la seguridad del sector en que se encuentra la institución?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173575" y="749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. De 1 a 10 donde 1 es malo y 10 es excelente, ¿en cuanto califica la seguridad de la institución con lo que respecta al ingreso y salida  de estudiantes 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10.¿Qué opina usted cómo integrante de esta institución sobre la implementación de un software que ofrezca seguridad y respaldo de datos a todo lo que respecta a la entrada de la institución ?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71438"/>
            <a:ext cx="517207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47225" y="1082650"/>
            <a:ext cx="5307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CONTROL Y SEGURIDAD        INSTITUCIONAL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825" y="2883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Sena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111525" y="2999350"/>
            <a:ext cx="3522189" cy="17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11525" y="4799075"/>
            <a:ext cx="4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72AC"/>
                </a:solidFill>
              </a:rPr>
              <a:t>https://images.app.goo.gl/EJEGgnJA7GjM5Em8A</a:t>
            </a:r>
            <a:endParaRPr>
              <a:solidFill>
                <a:srgbClr val="4372A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311698" y="60592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00" y="237625"/>
            <a:ext cx="6375549" cy="41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1521650" y="4390625"/>
            <a:ext cx="64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</a:t>
            </a:r>
            <a:r>
              <a:rPr lang="es">
                <a:solidFill>
                  <a:srgbClr val="FFFFFF"/>
                </a:solidFill>
              </a:rPr>
              <a:t>https://co.pinterest.com/pin/630433647829854006/)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38200" y="143775"/>
            <a:ext cx="8067600" cy="4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000"/>
              <a:t>  </a:t>
            </a:r>
            <a:r>
              <a:rPr b="1" i="1" lang="es" sz="12012"/>
              <a:t> </a:t>
            </a:r>
            <a:r>
              <a:rPr lang="es" sz="1201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s" sz="1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4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-Integrantes del proyecto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-introducción                                                                           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-Planteamiento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-Pregunta problema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-Justificación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-Los objetivos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 T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écnica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recolección de datos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-Encuesta 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-BPM                                                    </a:t>
            </a:r>
            <a:r>
              <a:rPr lang="es" sz="6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s" sz="5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</a:t>
            </a:r>
            <a:endParaRPr sz="6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92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544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50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 amt="52999"/>
          </a:blip>
          <a:srcRect b="-6150" l="-28420" r="28419" t="6150"/>
          <a:stretch/>
        </p:blipFill>
        <p:spPr>
          <a:xfrm>
            <a:off x="3989000" y="1141813"/>
            <a:ext cx="3707351" cy="2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4851775" y="3104025"/>
            <a:ext cx="316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https://images.app.goo.gl/zch95D7Gi9G7r3Zw7</a:t>
            </a:r>
            <a:r>
              <a:rPr lang="e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145300" y="859275"/>
            <a:ext cx="51873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PLANTEAMIENTO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      DEL PROBLEMA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84625" y="1945800"/>
            <a:ext cx="87180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Este proyecto está dirigido a la IED Juana Escobar institución                                                                                                pública la cual cuenta con dos accesos en cada una de sus sedes,                                                     se encuentra  dividida en 2 sedes en las cuales el acceso para las                                                            dos jornadas es supervisado por el celador y  un docente diferente cada día  el                                          cual es seleccionado de manera aleatoriamente en el transcurso                                            del paso de los días escolares.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000" u="sng">
                <a:solidFill>
                  <a:schemeClr val="hlink"/>
                </a:solidFill>
                <a:hlinkClick r:id="rId3"/>
              </a:rPr>
              <a:t>https://images.app.goo.gl/MRzLpGoKr6Q3aevC9</a:t>
            </a:r>
            <a:r>
              <a:rPr b="1" i="1" lang="es" sz="1000"/>
              <a:t> </a:t>
            </a:r>
            <a:endParaRPr b="1" i="1" sz="1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00" y="636925"/>
            <a:ext cx="2276075" cy="2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1608275" y="80550"/>
            <a:ext cx="7234200" cy="4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2"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Con este proyecto buscamos tener más seguridad y control a la hora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ingresar al colegio I.E.D  JUANA ESCOBAR 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Este proyecto se centra en poner cámaras dentro  de la institución y son de vigilancia y de reconocimiento facial y poner torniquetes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sería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un filtro a la entrada del colegio para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más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organizada e ir identificando a los estudiantes que entran y que pertenezcan a la institución y también para controlar la hora que es de lo estudiantes, los directivos, personal, etc.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El tema nos surge como una inquietud ante la inseguridad que hemos visto y porque nos preocupa que otros estudiantes que no sean de la institución ingresen o que si están suspendidos que no puedan entrar.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Debido a esto nace la idea de diseñar un sistema que por medio de la cámara los identifiquen y que si no es de la institución le llegue un mensaje de alerta al profesor de turno.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3302875" y="1482100"/>
            <a:ext cx="56829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Cada una de sus sedes cuenta con más de 1000 estudiantes en cada jornada,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jornada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mañana y jornada tarde el ingreso de los estudiantes de la mañana es a las 6 empunto los de bachillerato y a las 6:45 Am los de primaria. En el momento de ingresar a la institución. El acceso de los  estudiantes es de manera masiva  y rápida, lo cual es una dificultad para que una sola persona (el docente) en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compañía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del celador  controle el acceso de manera segura con lo que respecta a uniforme acorde al manual de convivencia, el acceso exclusivo de jóvenes pertenecientes a la institución, ingresó a la hora estipulada.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00" y="1797725"/>
            <a:ext cx="2095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82575" y="3893225"/>
            <a:ext cx="31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http://es.hellokids.com/r_1703/juegos-gratuitos/juegos-de-puzzles/puzzles-vuelta-al-cole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3378275" y="1243525"/>
            <a:ext cx="53439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otro lado el ingreso de docentes y directivos de la institución  son registrados de manera manual en una planilla de manera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autónoma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medida que va llegando aunque se tiene estipulado un horario laboral, no hay garantía de que el ingreso se realice a la hora que es, además de que tampoco se evidencia con claridad la asistencia del personal. con lo que respecta a la salida de estudiantes muchas los docentes se encuentran ocupado por lo cual no hay personal que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esté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atento y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la salida del plantel se realice de la mejor manera y que no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inconvenientes.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0" y="1343500"/>
            <a:ext cx="2697849" cy="21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215225" y="34662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https://www.taleoi.com/vida-hoy/escolares-colegios-privados-todo-pais-inician-hoy-ano-escolar-201903-20792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4177375" y="724450"/>
            <a:ext cx="46812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600">
                <a:solidFill>
                  <a:srgbClr val="FFFFFF"/>
                </a:solidFill>
              </a:rPr>
              <a:t>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 PROBLEMA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¿Cómo controlar el acceso seguro y eficiente de estudiantes y directivos de la institución educativa Juana Escobar?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 amt="58999"/>
          </a:blip>
          <a:srcRect b="1300" l="0" r="61681" t="-1300"/>
          <a:stretch/>
        </p:blipFill>
        <p:spPr>
          <a:xfrm>
            <a:off x="1060875" y="1221275"/>
            <a:ext cx="2094100" cy="26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038300" y="982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</a:t>
            </a: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r>
              <a:rPr lang="es"/>
              <a:t> 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105100" y="1787650"/>
            <a:ext cx="70389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sistemas y estrategias utilizadas por el sistema escolar se ha vuelto no muy seguros para lo que se requiere en la actualidad en pro de un avance y mejora en la seguridad y exclusividad del ingreso a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nuestro proyecto busca mejorar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 la seguridad, implementando un sistema de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ingreso seguro y controlado de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garantía en los factores anteriormente mencionados en una base de datos que será supervisada por el coordinador constantemente. </a:t>
            </a:r>
            <a:endParaRPr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3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463498" y="1896897"/>
            <a:ext cx="1383450" cy="21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1800" y="3998825"/>
            <a:ext cx="215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https://images.app.goo.gl/WJoa4rYkFnyGTjgQ6</a:t>
            </a:r>
            <a:r>
              <a:rPr lang="es" sz="700">
                <a:latin typeface="Lato"/>
                <a:ea typeface="Lato"/>
                <a:cs typeface="Lato"/>
                <a:sym typeface="Lato"/>
              </a:rPr>
              <a:t>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