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8508F-8E86-4EFB-8F00-031E73922684}" v="6" dt="2022-06-01T04:07:51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>
        <p:scale>
          <a:sx n="66" d="100"/>
          <a:sy n="66" d="100"/>
        </p:scale>
        <p:origin x="123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GUARIN" userId="b5467148-994c-426a-bd72-296005b54652" providerId="ADAL" clId="{CD14F6D5-1A0F-47AE-A556-9C7A50268685}"/>
    <pc:docChg chg="undo redo custSel modSld">
      <pc:chgData name="JUAN GUARIN" userId="b5467148-994c-426a-bd72-296005b54652" providerId="ADAL" clId="{CD14F6D5-1A0F-47AE-A556-9C7A50268685}" dt="2022-05-20T13:20:16.635" v="256" actId="1076"/>
      <pc:docMkLst>
        <pc:docMk/>
      </pc:docMkLst>
      <pc:sldChg chg="addSp delSp modSp mod">
        <pc:chgData name="JUAN GUARIN" userId="b5467148-994c-426a-bd72-296005b54652" providerId="ADAL" clId="{CD14F6D5-1A0F-47AE-A556-9C7A50268685}" dt="2022-05-20T13:20:16.635" v="256" actId="1076"/>
        <pc:sldMkLst>
          <pc:docMk/>
          <pc:sldMk cId="2114502508" sldId="256"/>
        </pc:sldMkLst>
        <pc:spChg chg="del mod">
          <ac:chgData name="JUAN GUARIN" userId="b5467148-994c-426a-bd72-296005b54652" providerId="ADAL" clId="{CD14F6D5-1A0F-47AE-A556-9C7A50268685}" dt="2022-05-17T19:56:56.091" v="247" actId="478"/>
          <ac:spMkLst>
            <pc:docMk/>
            <pc:sldMk cId="2114502508" sldId="256"/>
            <ac:spMk id="2" creationId="{2B2B57E2-0E45-2DA4-5D85-ACEEE49D01AF}"/>
          </ac:spMkLst>
        </pc:spChg>
        <pc:spChg chg="mod">
          <ac:chgData name="JUAN GUARIN" userId="b5467148-994c-426a-bd72-296005b54652" providerId="ADAL" clId="{CD14F6D5-1A0F-47AE-A556-9C7A50268685}" dt="2022-05-20T13:20:16.635" v="256" actId="1076"/>
          <ac:spMkLst>
            <pc:docMk/>
            <pc:sldMk cId="2114502508" sldId="256"/>
            <ac:spMk id="3" creationId="{A052A195-04C6-AF94-85E4-D3DB41E05B5D}"/>
          </ac:spMkLst>
        </pc:spChg>
        <pc:spChg chg="mod">
          <ac:chgData name="JUAN GUARIN" userId="b5467148-994c-426a-bd72-296005b54652" providerId="ADAL" clId="{CD14F6D5-1A0F-47AE-A556-9C7A50268685}" dt="2022-05-17T19:57:42.450" v="253" actId="207"/>
          <ac:spMkLst>
            <pc:docMk/>
            <pc:sldMk cId="2114502508" sldId="256"/>
            <ac:spMk id="10" creationId="{AF055C89-B6C0-A42A-2903-94CBE91904AE}"/>
          </ac:spMkLst>
        </pc:spChg>
        <pc:spChg chg="add mod">
          <ac:chgData name="JUAN GUARIN" userId="b5467148-994c-426a-bd72-296005b54652" providerId="ADAL" clId="{CD14F6D5-1A0F-47AE-A556-9C7A50268685}" dt="2022-05-17T19:51:34.970" v="82" actId="20577"/>
          <ac:spMkLst>
            <pc:docMk/>
            <pc:sldMk cId="2114502508" sldId="256"/>
            <ac:spMk id="17" creationId="{40E0EACF-BC5A-3821-508A-FD625C085C82}"/>
          </ac:spMkLst>
        </pc:spChg>
        <pc:spChg chg="add mod ord">
          <ac:chgData name="JUAN GUARIN" userId="b5467148-994c-426a-bd72-296005b54652" providerId="ADAL" clId="{CD14F6D5-1A0F-47AE-A556-9C7A50268685}" dt="2022-05-17T19:57:50.698" v="255" actId="207"/>
          <ac:spMkLst>
            <pc:docMk/>
            <pc:sldMk cId="2114502508" sldId="256"/>
            <ac:spMk id="18" creationId="{F2937A04-AB14-FBCC-F383-429AF523A8B2}"/>
          </ac:spMkLst>
        </pc:spChg>
        <pc:spChg chg="add del mod">
          <ac:chgData name="JUAN GUARIN" userId="b5467148-994c-426a-bd72-296005b54652" providerId="ADAL" clId="{CD14F6D5-1A0F-47AE-A556-9C7A50268685}" dt="2022-05-17T19:56:59.051" v="248" actId="478"/>
          <ac:spMkLst>
            <pc:docMk/>
            <pc:sldMk cId="2114502508" sldId="256"/>
            <ac:spMk id="20" creationId="{36C0C8E8-9359-295F-6120-DF4F7889BEC3}"/>
          </ac:spMkLst>
        </pc:spChg>
        <pc:picChg chg="mod">
          <ac:chgData name="JUAN GUARIN" userId="b5467148-994c-426a-bd72-296005b54652" providerId="ADAL" clId="{CD14F6D5-1A0F-47AE-A556-9C7A50268685}" dt="2022-05-17T19:53:17.171" v="205" actId="1076"/>
          <ac:picMkLst>
            <pc:docMk/>
            <pc:sldMk cId="2114502508" sldId="256"/>
            <ac:picMk id="7" creationId="{3CE54F25-EF26-E1CA-36A5-F3D0B40CEEF3}"/>
          </ac:picMkLst>
        </pc:picChg>
      </pc:sldChg>
    </pc:docChg>
  </pc:docChgLst>
  <pc:docChgLst>
    <pc:chgData name="JUAN GUARIN" userId="b5467148-994c-426a-bd72-296005b54652" providerId="ADAL" clId="{9258508F-8E86-4EFB-8F00-031E73922684}"/>
    <pc:docChg chg="undo custSel addSld delSld modSld sldOrd">
      <pc:chgData name="JUAN GUARIN" userId="b5467148-994c-426a-bd72-296005b54652" providerId="ADAL" clId="{9258508F-8E86-4EFB-8F00-031E73922684}" dt="2022-06-01T04:08:21.311" v="128"/>
      <pc:docMkLst>
        <pc:docMk/>
      </pc:docMkLst>
      <pc:sldChg chg="modSp mod">
        <pc:chgData name="JUAN GUARIN" userId="b5467148-994c-426a-bd72-296005b54652" providerId="ADAL" clId="{9258508F-8E86-4EFB-8F00-031E73922684}" dt="2022-06-01T04:08:21.311" v="128"/>
        <pc:sldMkLst>
          <pc:docMk/>
          <pc:sldMk cId="2114502508" sldId="256"/>
        </pc:sldMkLst>
        <pc:spChg chg="mod">
          <ac:chgData name="JUAN GUARIN" userId="b5467148-994c-426a-bd72-296005b54652" providerId="ADAL" clId="{9258508F-8E86-4EFB-8F00-031E73922684}" dt="2022-06-01T04:03:57.716" v="3" actId="34135"/>
          <ac:spMkLst>
            <pc:docMk/>
            <pc:sldMk cId="2114502508" sldId="256"/>
            <ac:spMk id="3" creationId="{A052A195-04C6-AF94-85E4-D3DB41E05B5D}"/>
          </ac:spMkLst>
        </pc:spChg>
        <pc:spChg chg="mod">
          <ac:chgData name="JUAN GUARIN" userId="b5467148-994c-426a-bd72-296005b54652" providerId="ADAL" clId="{9258508F-8E86-4EFB-8F00-031E73922684}" dt="2022-06-01T04:03:47.818" v="1" actId="34135"/>
          <ac:spMkLst>
            <pc:docMk/>
            <pc:sldMk cId="2114502508" sldId="256"/>
            <ac:spMk id="4" creationId="{C51BC922-28CC-3B86-D84E-745E55BAFCDE}"/>
          </ac:spMkLst>
        </pc:spChg>
        <pc:spChg chg="mod">
          <ac:chgData name="JUAN GUARIN" userId="b5467148-994c-426a-bd72-296005b54652" providerId="ADAL" clId="{9258508F-8E86-4EFB-8F00-031E73922684}" dt="2022-06-01T04:03:47.818" v="1" actId="34135"/>
          <ac:spMkLst>
            <pc:docMk/>
            <pc:sldMk cId="2114502508" sldId="256"/>
            <ac:spMk id="5" creationId="{DA2D3CB9-B93A-32B6-F913-A62B7EF65713}"/>
          </ac:spMkLst>
        </pc:spChg>
        <pc:spChg chg="mod">
          <ac:chgData name="JUAN GUARIN" userId="b5467148-994c-426a-bd72-296005b54652" providerId="ADAL" clId="{9258508F-8E86-4EFB-8F00-031E73922684}" dt="2022-06-01T04:08:21.311" v="128"/>
          <ac:spMkLst>
            <pc:docMk/>
            <pc:sldMk cId="2114502508" sldId="256"/>
            <ac:spMk id="10" creationId="{AF055C89-B6C0-A42A-2903-94CBE91904AE}"/>
          </ac:spMkLst>
        </pc:spChg>
        <pc:spChg chg="mod">
          <ac:chgData name="JUAN GUARIN" userId="b5467148-994c-426a-bd72-296005b54652" providerId="ADAL" clId="{9258508F-8E86-4EFB-8F00-031E73922684}" dt="2022-06-01T04:03:47.818" v="1" actId="34135"/>
          <ac:spMkLst>
            <pc:docMk/>
            <pc:sldMk cId="2114502508" sldId="256"/>
            <ac:spMk id="12" creationId="{F4733711-3701-D76B-EE14-7105191026EA}"/>
          </ac:spMkLst>
        </pc:spChg>
        <pc:spChg chg="mod">
          <ac:chgData name="JUAN GUARIN" userId="b5467148-994c-426a-bd72-296005b54652" providerId="ADAL" clId="{9258508F-8E86-4EFB-8F00-031E73922684}" dt="2022-06-01T04:08:14.283" v="127"/>
          <ac:spMkLst>
            <pc:docMk/>
            <pc:sldMk cId="2114502508" sldId="256"/>
            <ac:spMk id="13" creationId="{CC0796DC-72CA-7195-CA8E-500B99DDDBF2}"/>
          </ac:spMkLst>
        </pc:spChg>
        <pc:spChg chg="mod">
          <ac:chgData name="JUAN GUARIN" userId="b5467148-994c-426a-bd72-296005b54652" providerId="ADAL" clId="{9258508F-8E86-4EFB-8F00-031E73922684}" dt="2022-06-01T04:03:47.818" v="1" actId="34135"/>
          <ac:spMkLst>
            <pc:docMk/>
            <pc:sldMk cId="2114502508" sldId="256"/>
            <ac:spMk id="15" creationId="{5A476304-D325-CB49-2628-3DECB1F79A71}"/>
          </ac:spMkLst>
        </pc:spChg>
        <pc:spChg chg="mod">
          <ac:chgData name="JUAN GUARIN" userId="b5467148-994c-426a-bd72-296005b54652" providerId="ADAL" clId="{9258508F-8E86-4EFB-8F00-031E73922684}" dt="2022-06-01T04:03:54.361" v="2" actId="34135"/>
          <ac:spMkLst>
            <pc:docMk/>
            <pc:sldMk cId="2114502508" sldId="256"/>
            <ac:spMk id="18" creationId="{F2937A04-AB14-FBCC-F383-429AF523A8B2}"/>
          </ac:spMkLst>
        </pc:spChg>
        <pc:grpChg chg="mod">
          <ac:chgData name="JUAN GUARIN" userId="b5467148-994c-426a-bd72-296005b54652" providerId="ADAL" clId="{9258508F-8E86-4EFB-8F00-031E73922684}" dt="2022-06-01T04:03:47.818" v="1" actId="34135"/>
          <ac:grpSpMkLst>
            <pc:docMk/>
            <pc:sldMk cId="2114502508" sldId="256"/>
            <ac:grpSpMk id="11" creationId="{0E020FE3-6207-E09D-A29C-344DF709C357}"/>
          </ac:grpSpMkLst>
        </pc:grpChg>
        <pc:picChg chg="mod">
          <ac:chgData name="JUAN GUARIN" userId="b5467148-994c-426a-bd72-296005b54652" providerId="ADAL" clId="{9258508F-8E86-4EFB-8F00-031E73922684}" dt="2022-06-01T04:03:54.361" v="2" actId="34135"/>
          <ac:picMkLst>
            <pc:docMk/>
            <pc:sldMk cId="2114502508" sldId="256"/>
            <ac:picMk id="7" creationId="{3CE54F25-EF26-E1CA-36A5-F3D0B40CEEF3}"/>
          </ac:picMkLst>
        </pc:picChg>
      </pc:sldChg>
      <pc:sldChg chg="del">
        <pc:chgData name="JUAN GUARIN" userId="b5467148-994c-426a-bd72-296005b54652" providerId="ADAL" clId="{9258508F-8E86-4EFB-8F00-031E73922684}" dt="2022-06-01T04:05:32.075" v="5" actId="47"/>
        <pc:sldMkLst>
          <pc:docMk/>
          <pc:sldMk cId="785705504" sldId="257"/>
        </pc:sldMkLst>
      </pc:sldChg>
      <pc:sldChg chg="addSp delSp modSp add mod addAnim delAnim">
        <pc:chgData name="JUAN GUARIN" userId="b5467148-994c-426a-bd72-296005b54652" providerId="ADAL" clId="{9258508F-8E86-4EFB-8F00-031E73922684}" dt="2022-06-01T04:08:05.363" v="126" actId="20577"/>
        <pc:sldMkLst>
          <pc:docMk/>
          <pc:sldMk cId="1661620652" sldId="258"/>
        </pc:sldMkLst>
        <pc:spChg chg="mod">
          <ac:chgData name="JUAN GUARIN" userId="b5467148-994c-426a-bd72-296005b54652" providerId="ADAL" clId="{9258508F-8E86-4EFB-8F00-031E73922684}" dt="2022-06-01T04:07:47.723" v="117" actId="34135"/>
          <ac:spMkLst>
            <pc:docMk/>
            <pc:sldMk cId="1661620652" sldId="258"/>
            <ac:spMk id="2" creationId="{73FF76B8-228D-DF85-BD23-8D5B186890D1}"/>
          </ac:spMkLst>
        </pc:spChg>
        <pc:spChg chg="mod">
          <ac:chgData name="JUAN GUARIN" userId="b5467148-994c-426a-bd72-296005b54652" providerId="ADAL" clId="{9258508F-8E86-4EFB-8F00-031E73922684}" dt="2022-06-01T04:07:47.723" v="117" actId="34135"/>
          <ac:spMkLst>
            <pc:docMk/>
            <pc:sldMk cId="1661620652" sldId="258"/>
            <ac:spMk id="3" creationId="{91E49B72-6419-64FC-505C-9CA072FB680C}"/>
          </ac:spMkLst>
        </pc:spChg>
        <pc:spChg chg="del">
          <ac:chgData name="JUAN GUARIN" userId="b5467148-994c-426a-bd72-296005b54652" providerId="ADAL" clId="{9258508F-8E86-4EFB-8F00-031E73922684}" dt="2022-06-01T04:06:21.168" v="86" actId="478"/>
          <ac:spMkLst>
            <pc:docMk/>
            <pc:sldMk cId="1661620652" sldId="258"/>
            <ac:spMk id="6" creationId="{9A3E9556-F12A-717A-B17C-E8DF05770C39}"/>
          </ac:spMkLst>
        </pc:spChg>
        <pc:spChg chg="add del">
          <ac:chgData name="JUAN GUARIN" userId="b5467148-994c-426a-bd72-296005b54652" providerId="ADAL" clId="{9258508F-8E86-4EFB-8F00-031E73922684}" dt="2022-06-01T04:06:21.168" v="86" actId="478"/>
          <ac:spMkLst>
            <pc:docMk/>
            <pc:sldMk cId="1661620652" sldId="258"/>
            <ac:spMk id="9" creationId="{2E858FBD-15AA-6F47-C8EF-9095A7894848}"/>
          </ac:spMkLst>
        </pc:spChg>
        <pc:spChg chg="add del mod">
          <ac:chgData name="JUAN GUARIN" userId="b5467148-994c-426a-bd72-296005b54652" providerId="ADAL" clId="{9258508F-8E86-4EFB-8F00-031E73922684}" dt="2022-06-01T04:06:16.845" v="85" actId="478"/>
          <ac:spMkLst>
            <pc:docMk/>
            <pc:sldMk cId="1661620652" sldId="258"/>
            <ac:spMk id="10" creationId="{AF055C89-B6C0-A42A-2903-94CBE91904AE}"/>
          </ac:spMkLst>
        </pc:spChg>
        <pc:spChg chg="mod">
          <ac:chgData name="JUAN GUARIN" userId="b5467148-994c-426a-bd72-296005b54652" providerId="ADAL" clId="{9258508F-8E86-4EFB-8F00-031E73922684}" dt="2022-06-01T04:05:48.112" v="8"/>
          <ac:spMkLst>
            <pc:docMk/>
            <pc:sldMk cId="1661620652" sldId="258"/>
            <ac:spMk id="13" creationId="{CC0796DC-72CA-7195-CA8E-500B99DDDBF2}"/>
          </ac:spMkLst>
        </pc:spChg>
        <pc:spChg chg="mod">
          <ac:chgData name="JUAN GUARIN" userId="b5467148-994c-426a-bd72-296005b54652" providerId="ADAL" clId="{9258508F-8E86-4EFB-8F00-031E73922684}" dt="2022-06-01T04:08:05.363" v="126" actId="20577"/>
          <ac:spMkLst>
            <pc:docMk/>
            <pc:sldMk cId="1661620652" sldId="258"/>
            <ac:spMk id="15" creationId="{5A476304-D325-CB49-2628-3DECB1F79A71}"/>
          </ac:spMkLst>
        </pc:spChg>
        <pc:spChg chg="add del">
          <ac:chgData name="JUAN GUARIN" userId="b5467148-994c-426a-bd72-296005b54652" providerId="ADAL" clId="{9258508F-8E86-4EFB-8F00-031E73922684}" dt="2022-06-01T04:06:21.168" v="86" actId="478"/>
          <ac:spMkLst>
            <pc:docMk/>
            <pc:sldMk cId="1661620652" sldId="258"/>
            <ac:spMk id="16" creationId="{8C104790-A415-1A12-3942-8C8E0DC7078E}"/>
          </ac:spMkLst>
        </pc:spChg>
        <pc:spChg chg="add del">
          <ac:chgData name="JUAN GUARIN" userId="b5467148-994c-426a-bd72-296005b54652" providerId="ADAL" clId="{9258508F-8E86-4EFB-8F00-031E73922684}" dt="2022-06-01T04:06:21.168" v="86" actId="478"/>
          <ac:spMkLst>
            <pc:docMk/>
            <pc:sldMk cId="1661620652" sldId="258"/>
            <ac:spMk id="135" creationId="{176E83F2-579E-31CC-1AB8-8B0D6892A3E4}"/>
          </ac:spMkLst>
        </pc:spChg>
        <pc:spChg chg="add del">
          <ac:chgData name="JUAN GUARIN" userId="b5467148-994c-426a-bd72-296005b54652" providerId="ADAL" clId="{9258508F-8E86-4EFB-8F00-031E73922684}" dt="2022-06-01T04:06:21.168" v="86" actId="478"/>
          <ac:spMkLst>
            <pc:docMk/>
            <pc:sldMk cId="1661620652" sldId="258"/>
            <ac:spMk id="145" creationId="{CFF8193C-E240-EDF3-F834-CD3FF0AEE419}"/>
          </ac:spMkLst>
        </pc:spChg>
        <pc:spChg chg="add del">
          <ac:chgData name="JUAN GUARIN" userId="b5467148-994c-426a-bd72-296005b54652" providerId="ADAL" clId="{9258508F-8E86-4EFB-8F00-031E73922684}" dt="2022-06-01T04:06:21.168" v="86" actId="478"/>
          <ac:spMkLst>
            <pc:docMk/>
            <pc:sldMk cId="1661620652" sldId="258"/>
            <ac:spMk id="146" creationId="{7AB05796-2EC9-C733-7F0F-160E30D3B326}"/>
          </ac:spMkLst>
        </pc:spChg>
        <pc:spChg chg="add del">
          <ac:chgData name="JUAN GUARIN" userId="b5467148-994c-426a-bd72-296005b54652" providerId="ADAL" clId="{9258508F-8E86-4EFB-8F00-031E73922684}" dt="2022-06-01T04:06:21.168" v="86" actId="478"/>
          <ac:spMkLst>
            <pc:docMk/>
            <pc:sldMk cId="1661620652" sldId="258"/>
            <ac:spMk id="147" creationId="{B792A32D-DCCE-3F0C-C692-FC74B635BEAA}"/>
          </ac:spMkLst>
        </pc:spChg>
        <pc:grpChg chg="add del">
          <ac:chgData name="JUAN GUARIN" userId="b5467148-994c-426a-bd72-296005b54652" providerId="ADAL" clId="{9258508F-8E86-4EFB-8F00-031E73922684}" dt="2022-06-01T04:06:21.955" v="87" actId="478"/>
          <ac:grpSpMkLst>
            <pc:docMk/>
            <pc:sldMk cId="1661620652" sldId="258"/>
            <ac:grpSpMk id="143" creationId="{556C26A5-46CF-2B04-3EFA-0F27654017CA}"/>
          </ac:grpSpMkLst>
        </pc:grpChg>
        <pc:grpChg chg="add del">
          <ac:chgData name="JUAN GUARIN" userId="b5467148-994c-426a-bd72-296005b54652" providerId="ADAL" clId="{9258508F-8E86-4EFB-8F00-031E73922684}" dt="2022-06-01T04:06:22.529" v="88" actId="478"/>
          <ac:grpSpMkLst>
            <pc:docMk/>
            <pc:sldMk cId="1661620652" sldId="258"/>
            <ac:grpSpMk id="144" creationId="{CF6F0523-46A1-3391-F93E-AD6E9FE7C75A}"/>
          </ac:grpSpMkLst>
        </pc:grpChg>
        <pc:picChg chg="mod">
          <ac:chgData name="JUAN GUARIN" userId="b5467148-994c-426a-bd72-296005b54652" providerId="ADAL" clId="{9258508F-8E86-4EFB-8F00-031E73922684}" dt="2022-06-01T04:07:47.723" v="117" actId="34135"/>
          <ac:picMkLst>
            <pc:docMk/>
            <pc:sldMk cId="1661620652" sldId="258"/>
            <ac:picMk id="7" creationId="{3BFD2E40-64C4-B000-5CE2-8EAF001EE83C}"/>
          </ac:picMkLst>
        </pc:picChg>
        <pc:picChg chg="add del">
          <ac:chgData name="JUAN GUARIN" userId="b5467148-994c-426a-bd72-296005b54652" providerId="ADAL" clId="{9258508F-8E86-4EFB-8F00-031E73922684}" dt="2022-06-01T04:06:23.114" v="89" actId="478"/>
          <ac:picMkLst>
            <pc:docMk/>
            <pc:sldMk cId="1661620652" sldId="258"/>
            <ac:picMk id="142" creationId="{C55BB8C1-4726-0391-5E6D-4183B6BD94E6}"/>
          </ac:picMkLst>
        </pc:picChg>
      </pc:sldChg>
      <pc:sldChg chg="modSp add mod">
        <pc:chgData name="JUAN GUARIN" userId="b5467148-994c-426a-bd72-296005b54652" providerId="ADAL" clId="{9258508F-8E86-4EFB-8F00-031E73922684}" dt="2022-06-01T04:06:57.308" v="97"/>
        <pc:sldMkLst>
          <pc:docMk/>
          <pc:sldMk cId="2320012397" sldId="262"/>
        </pc:sldMkLst>
        <pc:spChg chg="mod">
          <ac:chgData name="JUAN GUARIN" userId="b5467148-994c-426a-bd72-296005b54652" providerId="ADAL" clId="{9258508F-8E86-4EFB-8F00-031E73922684}" dt="2022-06-01T04:06:57.308" v="97"/>
          <ac:spMkLst>
            <pc:docMk/>
            <pc:sldMk cId="2320012397" sldId="262"/>
            <ac:spMk id="10" creationId="{AF055C89-B6C0-A42A-2903-94CBE91904AE}"/>
          </ac:spMkLst>
        </pc:spChg>
      </pc:sldChg>
      <pc:sldChg chg="delSp modSp add del mod delAnim">
        <pc:chgData name="JUAN GUARIN" userId="b5467148-994c-426a-bd72-296005b54652" providerId="ADAL" clId="{9258508F-8E86-4EFB-8F00-031E73922684}" dt="2022-06-01T04:07:54.854" v="121" actId="47"/>
        <pc:sldMkLst>
          <pc:docMk/>
          <pc:sldMk cId="3365715320" sldId="264"/>
        </pc:sldMkLst>
        <pc:spChg chg="del">
          <ac:chgData name="JUAN GUARIN" userId="b5467148-994c-426a-bd72-296005b54652" providerId="ADAL" clId="{9258508F-8E86-4EFB-8F00-031E73922684}" dt="2022-06-01T04:06:30.029" v="91" actId="478"/>
          <ac:spMkLst>
            <pc:docMk/>
            <pc:sldMk cId="3365715320" sldId="264"/>
            <ac:spMk id="6" creationId="{9A3E9556-F12A-717A-B17C-E8DF05770C39}"/>
          </ac:spMkLst>
        </pc:spChg>
        <pc:spChg chg="del">
          <ac:chgData name="JUAN GUARIN" userId="b5467148-994c-426a-bd72-296005b54652" providerId="ADAL" clId="{9258508F-8E86-4EFB-8F00-031E73922684}" dt="2022-06-01T04:06:28.755" v="90" actId="478"/>
          <ac:spMkLst>
            <pc:docMk/>
            <pc:sldMk cId="3365715320" sldId="264"/>
            <ac:spMk id="8" creationId="{0172CC5C-6413-7FD9-3DE4-993B7FCE70F2}"/>
          </ac:spMkLst>
        </pc:spChg>
        <pc:spChg chg="mod">
          <ac:chgData name="JUAN GUARIN" userId="b5467148-994c-426a-bd72-296005b54652" providerId="ADAL" clId="{9258508F-8E86-4EFB-8F00-031E73922684}" dt="2022-06-01T04:06:49.891" v="96"/>
          <ac:spMkLst>
            <pc:docMk/>
            <pc:sldMk cId="3365715320" sldId="264"/>
            <ac:spMk id="10" creationId="{AF055C89-B6C0-A42A-2903-94CBE91904AE}"/>
          </ac:spMkLst>
        </pc:spChg>
        <pc:spChg chg="del">
          <ac:chgData name="JUAN GUARIN" userId="b5467148-994c-426a-bd72-296005b54652" providerId="ADAL" clId="{9258508F-8E86-4EFB-8F00-031E73922684}" dt="2022-06-01T04:06:31.572" v="93" actId="478"/>
          <ac:spMkLst>
            <pc:docMk/>
            <pc:sldMk cId="3365715320" sldId="264"/>
            <ac:spMk id="18" creationId="{64ED7E67-A0F6-AEF4-499D-CC6F3F776177}"/>
          </ac:spMkLst>
        </pc:spChg>
        <pc:spChg chg="del">
          <ac:chgData name="JUAN GUARIN" userId="b5467148-994c-426a-bd72-296005b54652" providerId="ADAL" clId="{9258508F-8E86-4EFB-8F00-031E73922684}" dt="2022-06-01T04:06:30.927" v="92" actId="478"/>
          <ac:spMkLst>
            <pc:docMk/>
            <pc:sldMk cId="3365715320" sldId="264"/>
            <ac:spMk id="19" creationId="{8EF4229F-F8E1-0993-278B-A5BD9C571724}"/>
          </ac:spMkLst>
        </pc:spChg>
        <pc:spChg chg="del">
          <ac:chgData name="JUAN GUARIN" userId="b5467148-994c-426a-bd72-296005b54652" providerId="ADAL" clId="{9258508F-8E86-4EFB-8F00-031E73922684}" dt="2022-06-01T04:06:32.634" v="94" actId="478"/>
          <ac:spMkLst>
            <pc:docMk/>
            <pc:sldMk cId="3365715320" sldId="264"/>
            <ac:spMk id="20" creationId="{BF1D6576-AB79-AD3D-8335-2293F867D01A}"/>
          </ac:spMkLst>
        </pc:spChg>
        <pc:spChg chg="del">
          <ac:chgData name="JUAN GUARIN" userId="b5467148-994c-426a-bd72-296005b54652" providerId="ADAL" clId="{9258508F-8E86-4EFB-8F00-031E73922684}" dt="2022-06-01T04:06:33.348" v="95" actId="478"/>
          <ac:spMkLst>
            <pc:docMk/>
            <pc:sldMk cId="3365715320" sldId="264"/>
            <ac:spMk id="21" creationId="{08C2269F-22E8-6A65-3D62-236AB83E8120}"/>
          </ac:spMkLst>
        </pc:spChg>
        <pc:spChg chg="del">
          <ac:chgData name="JUAN GUARIN" userId="b5467148-994c-426a-bd72-296005b54652" providerId="ADAL" clId="{9258508F-8E86-4EFB-8F00-031E73922684}" dt="2022-06-01T04:06:28.755" v="90" actId="478"/>
          <ac:spMkLst>
            <pc:docMk/>
            <pc:sldMk cId="3365715320" sldId="264"/>
            <ac:spMk id="22" creationId="{B8DEA506-5591-35C1-A424-5BA48064BE2C}"/>
          </ac:spMkLst>
        </pc:spChg>
        <pc:spChg chg="del">
          <ac:chgData name="JUAN GUARIN" userId="b5467148-994c-426a-bd72-296005b54652" providerId="ADAL" clId="{9258508F-8E86-4EFB-8F00-031E73922684}" dt="2022-06-01T04:06:28.755" v="90" actId="478"/>
          <ac:spMkLst>
            <pc:docMk/>
            <pc:sldMk cId="3365715320" sldId="264"/>
            <ac:spMk id="27" creationId="{CFB5248C-663E-A31E-A395-54A53244F668}"/>
          </ac:spMkLst>
        </pc:spChg>
        <pc:spChg chg="del">
          <ac:chgData name="JUAN GUARIN" userId="b5467148-994c-426a-bd72-296005b54652" providerId="ADAL" clId="{9258508F-8E86-4EFB-8F00-031E73922684}" dt="2022-06-01T04:06:28.755" v="90" actId="478"/>
          <ac:spMkLst>
            <pc:docMk/>
            <pc:sldMk cId="3365715320" sldId="264"/>
            <ac:spMk id="28" creationId="{349B43F8-F2D4-1F0A-9E84-72824210416C}"/>
          </ac:spMkLst>
        </pc:spChg>
        <pc:spChg chg="del">
          <ac:chgData name="JUAN GUARIN" userId="b5467148-994c-426a-bd72-296005b54652" providerId="ADAL" clId="{9258508F-8E86-4EFB-8F00-031E73922684}" dt="2022-06-01T04:06:28.755" v="90" actId="478"/>
          <ac:spMkLst>
            <pc:docMk/>
            <pc:sldMk cId="3365715320" sldId="264"/>
            <ac:spMk id="29" creationId="{152326C2-70B5-DEA4-70CF-0EB12FE7428F}"/>
          </ac:spMkLst>
        </pc:spChg>
        <pc:spChg chg="del">
          <ac:chgData name="JUAN GUARIN" userId="b5467148-994c-426a-bd72-296005b54652" providerId="ADAL" clId="{9258508F-8E86-4EFB-8F00-031E73922684}" dt="2022-06-01T04:06:28.755" v="90" actId="478"/>
          <ac:spMkLst>
            <pc:docMk/>
            <pc:sldMk cId="3365715320" sldId="264"/>
            <ac:spMk id="31" creationId="{4754D911-3184-C8AF-31DC-4FF13DD8606E}"/>
          </ac:spMkLst>
        </pc:spChg>
        <pc:cxnChg chg="del">
          <ac:chgData name="JUAN GUARIN" userId="b5467148-994c-426a-bd72-296005b54652" providerId="ADAL" clId="{9258508F-8E86-4EFB-8F00-031E73922684}" dt="2022-06-01T04:06:28.755" v="90" actId="478"/>
          <ac:cxnSpMkLst>
            <pc:docMk/>
            <pc:sldMk cId="3365715320" sldId="264"/>
            <ac:cxnSpMk id="24" creationId="{7D607711-FB41-6DB4-8F0B-4DE087B8EC85}"/>
          </ac:cxnSpMkLst>
        </pc:cxnChg>
      </pc:sldChg>
      <pc:sldChg chg="delSp modSp add mod ord">
        <pc:chgData name="JUAN GUARIN" userId="b5467148-994c-426a-bd72-296005b54652" providerId="ADAL" clId="{9258508F-8E86-4EFB-8F00-031E73922684}" dt="2022-06-01T04:07:58.336" v="124"/>
        <pc:sldMkLst>
          <pc:docMk/>
          <pc:sldMk cId="2249585700" sldId="265"/>
        </pc:sldMkLst>
        <pc:spChg chg="del mod">
          <ac:chgData name="JUAN GUARIN" userId="b5467148-994c-426a-bd72-296005b54652" providerId="ADAL" clId="{9258508F-8E86-4EFB-8F00-031E73922684}" dt="2022-06-01T04:07:58.336" v="124"/>
          <ac:spMkLst>
            <pc:docMk/>
            <pc:sldMk cId="2249585700" sldId="265"/>
            <ac:spMk id="15" creationId="{5A476304-D325-CB49-2628-3DECB1F79A71}"/>
          </ac:spMkLst>
        </pc:spChg>
      </pc:sldChg>
      <pc:sldChg chg="add del">
        <pc:chgData name="JUAN GUARIN" userId="b5467148-994c-426a-bd72-296005b54652" providerId="ADAL" clId="{9258508F-8E86-4EFB-8F00-031E73922684}" dt="2022-06-01T04:05:39.698" v="7"/>
        <pc:sldMkLst>
          <pc:docMk/>
          <pc:sldMk cId="4184557366" sldId="265"/>
        </pc:sldMkLst>
      </pc:sldChg>
      <pc:sldChg chg="add del">
        <pc:chgData name="JUAN GUARIN" userId="b5467148-994c-426a-bd72-296005b54652" providerId="ADAL" clId="{9258508F-8E86-4EFB-8F00-031E73922684}" dt="2022-06-01T04:05:39.698" v="7"/>
        <pc:sldMkLst>
          <pc:docMk/>
          <pc:sldMk cId="233674577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31/05/2022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055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31/05/2022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32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31/05/2022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962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31/05/2022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513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31/05/2022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89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31/05/2022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370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31/05/2022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39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31/05/2022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743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31/05/2022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42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31/05/2022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991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31/05/2022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13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EF52-1EC5-4084-9C4C-E9902304A215}" type="datetimeFigureOut">
              <a:rPr lang="es-CO" smtClean="0"/>
              <a:t>31/05/2022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65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2937A04-AB14-FBCC-F383-429AF523A8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6916" y="1091381"/>
            <a:ext cx="6120581" cy="1283109"/>
          </a:xfrm>
          <a:prstGeom prst="roundRect">
            <a:avLst/>
          </a:prstGeom>
          <a:solidFill>
            <a:srgbClr val="00AC00"/>
          </a:solidFill>
          <a:ln>
            <a:noFill/>
          </a:ln>
          <a:effectLst>
            <a:outerShdw blurRad="101600" dist="889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A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Times New Roman" panose="02020603050405020304" pitchFamily="18" charset="0"/>
              </a:rPr>
              <a:t>Revision del libro: Modern classical physics¹</a:t>
            </a:r>
            <a:endParaRPr lang="es-CO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A052A195-04C6-AF94-85E4-D3DB41E05B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394813" y="2900751"/>
            <a:ext cx="6614885" cy="2641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Juan Guarín-Rojas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s-MX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MX" sz="2000" i="1" dirty="0">
                <a:latin typeface="Calibri" panose="020F0502020204030204" pitchFamily="34" charset="0"/>
                <a:cs typeface="Calibri" panose="020F0502020204030204" pitchFamily="34" charset="0"/>
              </a:rPr>
              <a:t>Escuela de Física, Facultad de ciencias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MX" sz="2000" i="1" dirty="0">
                <a:latin typeface="Calibri" panose="020F0502020204030204" pitchFamily="34" charset="0"/>
                <a:cs typeface="Calibri" panose="020F0502020204030204" pitchFamily="34" charset="0"/>
              </a:rPr>
              <a:t>Universidad Industrial de Santander, Colombia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s-MX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MX" sz="2200" dirty="0">
                <a:latin typeface="Calibri" panose="020F0502020204030204" pitchFamily="34" charset="0"/>
                <a:cs typeface="Calibri" panose="020F0502020204030204" pitchFamily="34" charset="0"/>
              </a:rPr>
              <a:t>24 de mayo de 2022</a:t>
            </a:r>
          </a:p>
        </p:txBody>
      </p:sp>
      <p:pic>
        <p:nvPicPr>
          <p:cNvPr id="7" name="Imagen 6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3CE54F25-EF26-E1CA-36A5-F3D0B40CEEF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5" t="6986" r="10934" b="7528"/>
          <a:stretch/>
        </p:blipFill>
        <p:spPr>
          <a:xfrm>
            <a:off x="7453085" y="1698171"/>
            <a:ext cx="1524000" cy="31089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 err="1">
                <a:solidFill>
                  <a:schemeClr val="bg1"/>
                </a:solidFill>
              </a:rPr>
              <a:t>Sub-sección</a:t>
            </a:r>
            <a:endParaRPr lang="en-AU" sz="1600" i="1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 de junio de 2022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476304-D325-CB49-2628-3DECB1F79A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29600" y="6502943"/>
            <a:ext cx="914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47F5918-9DB6-47ED-8B48-675F4546265B}" type="slidenum">
              <a:rPr lang="en-AU" sz="1400" smtClean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fld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/2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0E0EACF-BC5A-3821-508A-FD625C085C82}"/>
              </a:ext>
            </a:extLst>
          </p:cNvPr>
          <p:cNvSpPr txBox="1"/>
          <p:nvPr/>
        </p:nvSpPr>
        <p:spPr>
          <a:xfrm>
            <a:off x="0" y="5846717"/>
            <a:ext cx="902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¹ </a:t>
            </a:r>
            <a:r>
              <a:rPr lang="en-US" sz="1600" dirty="0"/>
              <a:t>Thorne, K., Blandford, R. (2017). Modern classical physics. Princeton University Press.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11450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 err="1">
                <a:solidFill>
                  <a:schemeClr val="bg1"/>
                </a:solidFill>
              </a:rPr>
              <a:t>Sub-sección</a:t>
            </a:r>
            <a:endParaRPr lang="en-AU" sz="1600" i="1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E49B72-6419-64FC-505C-9CA072FB68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676275"/>
          </a:xfrm>
          <a:prstGeom prst="rect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 de junio de 2022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476304-D325-CB49-2628-3DECB1F79A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29600" y="6502943"/>
            <a:ext cx="914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47F5918-9DB6-47ED-8B48-675F4546265B}" type="slidenum">
              <a:rPr lang="en-AU" sz="1400" smtClean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fld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/2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3FF76B8-228D-DF85-BD23-8D5B186890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1578"/>
            <a:ext cx="79702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419" sz="3200" b="1" dirty="0">
                <a:solidFill>
                  <a:schemeClr val="bg1"/>
                </a:solidFill>
              </a:rPr>
              <a:t>Título</a:t>
            </a:r>
          </a:p>
        </p:txBody>
      </p:sp>
      <p:pic>
        <p:nvPicPr>
          <p:cNvPr id="7" name="Imagen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BFD2E40-64C4-B000-5CE2-8EAF001EE8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3123" r="6400" b="9195"/>
          <a:stretch/>
        </p:blipFill>
        <p:spPr>
          <a:xfrm>
            <a:off x="7929350" y="52032"/>
            <a:ext cx="1119116" cy="5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2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 err="1">
                <a:solidFill>
                  <a:schemeClr val="bg1"/>
                </a:solidFill>
              </a:rPr>
              <a:t>Sub-sección</a:t>
            </a:r>
            <a:endParaRPr lang="en-AU" sz="1600" i="1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 de junio de 2022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B4A28C-1361-05BE-614B-ADFB1BEC642E}"/>
              </a:ext>
            </a:extLst>
          </p:cNvPr>
          <p:cNvSpPr txBox="1"/>
          <p:nvPr/>
        </p:nvSpPr>
        <p:spPr>
          <a:xfrm>
            <a:off x="2326342" y="2366683"/>
            <a:ext cx="434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/>
              <a:t>Back up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232001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 err="1">
                <a:solidFill>
                  <a:schemeClr val="bg1"/>
                </a:solidFill>
              </a:rPr>
              <a:t>Sub-sección</a:t>
            </a:r>
            <a:endParaRPr lang="en-AU" sz="1600" i="1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E49B72-6419-64FC-505C-9CA072FB68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676275"/>
          </a:xfrm>
          <a:prstGeom prst="rect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 de junio de 2022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3FF76B8-228D-DF85-BD23-8D5B186890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1578"/>
            <a:ext cx="79702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419" sz="3200" b="1" dirty="0">
                <a:solidFill>
                  <a:schemeClr val="bg1"/>
                </a:solidFill>
              </a:rPr>
              <a:t>Título</a:t>
            </a:r>
          </a:p>
        </p:txBody>
      </p:sp>
      <p:pic>
        <p:nvPicPr>
          <p:cNvPr id="7" name="Imagen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BFD2E40-64C4-B000-5CE2-8EAF001EE8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3123" r="6400" b="9195"/>
          <a:stretch/>
        </p:blipFill>
        <p:spPr>
          <a:xfrm>
            <a:off x="7929350" y="52032"/>
            <a:ext cx="1119116" cy="5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85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85</Words>
  <Application>Microsoft Office PowerPoint</Application>
  <PresentationFormat>Presentación en pantalla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Revisión del libro: Modern classical physics</dc:title>
  <dc:creator>Juan Andrés Guarín</dc:creator>
  <cp:lastModifiedBy>JUAN GUARIN</cp:lastModifiedBy>
  <cp:revision>1</cp:revision>
  <dcterms:created xsi:type="dcterms:W3CDTF">2022-05-17T18:58:02Z</dcterms:created>
  <dcterms:modified xsi:type="dcterms:W3CDTF">2022-06-01T04:08:23Z</dcterms:modified>
</cp:coreProperties>
</file>