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AC00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4F6D5-1A0F-47AE-A556-9C7A50268685}" v="1928" dt="2022-05-25T11:26:5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>
        <p:scale>
          <a:sx n="66" d="100"/>
          <a:sy n="66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ARIN" userId="b5467148-994c-426a-bd72-296005b54652" providerId="ADAL" clId="{CD14F6D5-1A0F-47AE-A556-9C7A50268685}"/>
    <pc:docChg chg="undo redo custSel addSld modSld sldOrd">
      <pc:chgData name="JUAN GUARIN" userId="b5467148-994c-426a-bd72-296005b54652" providerId="ADAL" clId="{CD14F6D5-1A0F-47AE-A556-9C7A50268685}" dt="2022-05-25T11:30:24.241" v="6229"/>
      <pc:docMkLst>
        <pc:docMk/>
      </pc:docMkLst>
      <pc:sldChg chg="addSp delSp modSp mod">
        <pc:chgData name="JUAN GUARIN" userId="b5467148-994c-426a-bd72-296005b54652" providerId="ADAL" clId="{CD14F6D5-1A0F-47AE-A556-9C7A50268685}" dt="2022-05-25T11:29:32.853" v="6207" actId="20577"/>
        <pc:sldMkLst>
          <pc:docMk/>
          <pc:sldMk cId="2114502508" sldId="256"/>
        </pc:sldMkLst>
        <pc:spChg chg="del mod">
          <ac:chgData name="JUAN GUARIN" userId="b5467148-994c-426a-bd72-296005b54652" providerId="ADAL" clId="{CD14F6D5-1A0F-47AE-A556-9C7A50268685}" dt="2022-05-17T19:56:56.091" v="247" actId="478"/>
          <ac:spMkLst>
            <pc:docMk/>
            <pc:sldMk cId="2114502508" sldId="256"/>
            <ac:spMk id="2" creationId="{2B2B57E2-0E45-2DA4-5D85-ACEEE49D01AF}"/>
          </ac:spMkLst>
        </pc:spChg>
        <pc:spChg chg="mod">
          <ac:chgData name="JUAN GUARIN" userId="b5467148-994c-426a-bd72-296005b54652" providerId="ADAL" clId="{CD14F6D5-1A0F-47AE-A556-9C7A50268685}" dt="2022-05-20T13:20:16.635" v="256" actId="1076"/>
          <ac:spMkLst>
            <pc:docMk/>
            <pc:sldMk cId="2114502508" sldId="256"/>
            <ac:spMk id="3" creationId="{A052A195-04C6-AF94-85E4-D3DB41E05B5D}"/>
          </ac:spMkLst>
        </pc:spChg>
        <pc:spChg chg="mod">
          <ac:chgData name="JUAN GUARIN" userId="b5467148-994c-426a-bd72-296005b54652" providerId="ADAL" clId="{CD14F6D5-1A0F-47AE-A556-9C7A50268685}" dt="2022-05-17T19:57:42.450" v="253" actId="207"/>
          <ac:spMkLst>
            <pc:docMk/>
            <pc:sldMk cId="2114502508" sldId="256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5T11:29:32.853" v="6207" actId="20577"/>
          <ac:spMkLst>
            <pc:docMk/>
            <pc:sldMk cId="2114502508" sldId="256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17T19:51:34.970" v="82" actId="20577"/>
          <ac:spMkLst>
            <pc:docMk/>
            <pc:sldMk cId="2114502508" sldId="256"/>
            <ac:spMk id="17" creationId="{40E0EACF-BC5A-3821-508A-FD625C085C82}"/>
          </ac:spMkLst>
        </pc:spChg>
        <pc:spChg chg="add mod ord">
          <ac:chgData name="JUAN GUARIN" userId="b5467148-994c-426a-bd72-296005b54652" providerId="ADAL" clId="{CD14F6D5-1A0F-47AE-A556-9C7A50268685}" dt="2022-05-17T19:57:50.698" v="255" actId="207"/>
          <ac:spMkLst>
            <pc:docMk/>
            <pc:sldMk cId="2114502508" sldId="256"/>
            <ac:spMk id="18" creationId="{F2937A04-AB14-FBCC-F383-429AF523A8B2}"/>
          </ac:spMkLst>
        </pc:spChg>
        <pc:spChg chg="add del mod">
          <ac:chgData name="JUAN GUARIN" userId="b5467148-994c-426a-bd72-296005b54652" providerId="ADAL" clId="{CD14F6D5-1A0F-47AE-A556-9C7A50268685}" dt="2022-05-17T19:56:59.051" v="248" actId="478"/>
          <ac:spMkLst>
            <pc:docMk/>
            <pc:sldMk cId="2114502508" sldId="256"/>
            <ac:spMk id="20" creationId="{36C0C8E8-9359-295F-6120-DF4F7889BEC3}"/>
          </ac:spMkLst>
        </pc:spChg>
        <pc:picChg chg="mod">
          <ac:chgData name="JUAN GUARIN" userId="b5467148-994c-426a-bd72-296005b54652" providerId="ADAL" clId="{CD14F6D5-1A0F-47AE-A556-9C7A50268685}" dt="2022-05-17T19:53:17.171" v="205" actId="1076"/>
          <ac:picMkLst>
            <pc:docMk/>
            <pc:sldMk cId="2114502508" sldId="256"/>
            <ac:picMk id="7" creationId="{3CE54F25-EF26-E1CA-36A5-F3D0B40CEEF3}"/>
          </ac:picMkLst>
        </pc:picChg>
      </pc:sldChg>
      <pc:sldChg chg="addSp delSp modSp mod modAnim">
        <pc:chgData name="JUAN GUARIN" userId="b5467148-994c-426a-bd72-296005b54652" providerId="ADAL" clId="{CD14F6D5-1A0F-47AE-A556-9C7A50268685}" dt="2022-05-25T11:29:37.429" v="6209" actId="20577"/>
        <pc:sldMkLst>
          <pc:docMk/>
          <pc:sldMk cId="785705504" sldId="257"/>
        </pc:sldMkLst>
        <pc:spChg chg="add mod">
          <ac:chgData name="JUAN GUARIN" userId="b5467148-994c-426a-bd72-296005b54652" providerId="ADAL" clId="{CD14F6D5-1A0F-47AE-A556-9C7A50268685}" dt="2022-05-24T16:41:08.960" v="2031" actId="14100"/>
          <ac:spMkLst>
            <pc:docMk/>
            <pc:sldMk cId="785705504" sldId="257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6:11:44.208" v="340" actId="207"/>
          <ac:spMkLst>
            <pc:docMk/>
            <pc:sldMk cId="785705504" sldId="257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4T16:37:55.227" v="1973" actId="1076"/>
          <ac:spMkLst>
            <pc:docMk/>
            <pc:sldMk cId="785705504" sldId="257"/>
            <ac:spMk id="8" creationId="{135F6211-CFEA-A129-7230-62F6B47D7AFA}"/>
          </ac:spMkLst>
        </pc:spChg>
        <pc:spChg chg="add del 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0" creationId="{AF055C89-B6C0-A42A-2903-94CBE91904AE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2" creationId="{F4733711-3701-D76B-EE14-7105191026EA}"/>
          </ac:spMkLst>
        </pc:spChg>
        <pc:spChg chg="mod">
          <ac:chgData name="JUAN GUARIN" userId="b5467148-994c-426a-bd72-296005b54652" providerId="ADAL" clId="{CD14F6D5-1A0F-47AE-A556-9C7A50268685}" dt="2022-05-24T16:14:47.608" v="360" actId="34135"/>
          <ac:spMkLst>
            <pc:docMk/>
            <pc:sldMk cId="785705504" sldId="257"/>
            <ac:spMk id="13" creationId="{CC0796DC-72CA-7195-CA8E-500B99DDDBF2}"/>
          </ac:spMkLst>
        </pc:spChg>
        <pc:spChg chg="mod">
          <ac:chgData name="JUAN GUARIN" userId="b5467148-994c-426a-bd72-296005b54652" providerId="ADAL" clId="{CD14F6D5-1A0F-47AE-A556-9C7A50268685}" dt="2022-05-25T11:29:37.429" v="6209" actId="20577"/>
          <ac:spMkLst>
            <pc:docMk/>
            <pc:sldMk cId="785705504" sldId="257"/>
            <ac:spMk id="15" creationId="{5A476304-D325-CB49-2628-3DECB1F79A71}"/>
          </ac:spMkLst>
        </pc:spChg>
        <pc:picChg chg="add mod modCrop">
          <ac:chgData name="JUAN GUARIN" userId="b5467148-994c-426a-bd72-296005b54652" providerId="ADAL" clId="{CD14F6D5-1A0F-47AE-A556-9C7A50268685}" dt="2022-05-24T16:14:32.830" v="356" actId="34135"/>
          <ac:picMkLst>
            <pc:docMk/>
            <pc:sldMk cId="785705504" sldId="257"/>
            <ac:picMk id="7" creationId="{3BFD2E40-64C4-B000-5CE2-8EAF001EE83C}"/>
          </ac:picMkLst>
        </pc:picChg>
      </pc:sldChg>
      <pc:sldChg chg="addSp delSp modSp add mod ord modAnim">
        <pc:chgData name="JUAN GUARIN" userId="b5467148-994c-426a-bd72-296005b54652" providerId="ADAL" clId="{CD14F6D5-1A0F-47AE-A556-9C7A50268685}" dt="2022-05-25T11:30:24.241" v="6229"/>
        <pc:sldMkLst>
          <pc:docMk/>
          <pc:sldMk cId="655576646" sldId="258"/>
        </pc:sldMkLst>
        <pc:spChg chg="mod">
          <ac:chgData name="JUAN GUARIN" userId="b5467148-994c-426a-bd72-296005b54652" providerId="ADAL" clId="{CD14F6D5-1A0F-47AE-A556-9C7A50268685}" dt="2022-05-24T17:18:43.264" v="2732" actId="20577"/>
          <ac:spMkLst>
            <pc:docMk/>
            <pc:sldMk cId="655576646" sldId="258"/>
            <ac:spMk id="2" creationId="{73FF76B8-228D-DF85-BD23-8D5B186890D1}"/>
          </ac:spMkLst>
        </pc:spChg>
        <pc:spChg chg="add mod ord">
          <ac:chgData name="JUAN GUARIN" userId="b5467148-994c-426a-bd72-296005b54652" providerId="ADAL" clId="{CD14F6D5-1A0F-47AE-A556-9C7A50268685}" dt="2022-05-24T17:12:51.378" v="2618" actId="14100"/>
          <ac:spMkLst>
            <pc:docMk/>
            <pc:sldMk cId="655576646" sldId="258"/>
            <ac:spMk id="6" creationId="{13F13324-BD56-82F4-A2E4-8BF08B6F9BB6}"/>
          </ac:spMkLst>
        </pc:spChg>
        <pc:spChg chg="del mod">
          <ac:chgData name="JUAN GUARIN" userId="b5467148-994c-426a-bd72-296005b54652" providerId="ADAL" clId="{CD14F6D5-1A0F-47AE-A556-9C7A50268685}" dt="2022-05-24T16:35:09.033" v="1878"/>
          <ac:spMkLst>
            <pc:docMk/>
            <pc:sldMk cId="655576646" sldId="258"/>
            <ac:spMk id="8" creationId="{135F6211-CFEA-A129-7230-62F6B47D7AFA}"/>
          </ac:spMkLst>
        </pc:spChg>
        <pc:spChg chg="add mod">
          <ac:chgData name="JUAN GUARIN" userId="b5467148-994c-426a-bd72-296005b54652" providerId="ADAL" clId="{CD14F6D5-1A0F-47AE-A556-9C7A50268685}" dt="2022-05-24T17:16:37.811" v="2697" actId="1076"/>
          <ac:spMkLst>
            <pc:docMk/>
            <pc:sldMk cId="655576646" sldId="258"/>
            <ac:spMk id="9" creationId="{6682C51B-4FD4-3052-CA62-8EB080B92B17}"/>
          </ac:spMkLst>
        </pc:spChg>
        <pc:spChg chg="del mod">
          <ac:chgData name="JUAN GUARIN" userId="b5467148-994c-426a-bd72-296005b54652" providerId="ADAL" clId="{CD14F6D5-1A0F-47AE-A556-9C7A50268685}" dt="2022-05-25T11:30:24.241" v="6229"/>
          <ac:spMkLst>
            <pc:docMk/>
            <pc:sldMk cId="655576646" sldId="258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4T17:16:41.944" v="2699" actId="114"/>
          <ac:spMkLst>
            <pc:docMk/>
            <pc:sldMk cId="655576646" sldId="258"/>
            <ac:spMk id="28" creationId="{25340F54-056C-2EDA-0CDE-947117ED24CA}"/>
          </ac:spMkLst>
        </pc:spChg>
        <pc:spChg chg="add mod">
          <ac:chgData name="JUAN GUARIN" userId="b5467148-994c-426a-bd72-296005b54652" providerId="ADAL" clId="{CD14F6D5-1A0F-47AE-A556-9C7A50268685}" dt="2022-05-24T17:24:20.566" v="2856" actId="114"/>
          <ac:spMkLst>
            <pc:docMk/>
            <pc:sldMk cId="655576646" sldId="258"/>
            <ac:spMk id="29" creationId="{C55821DB-AC72-0B98-CF21-605EDFD4C69A}"/>
          </ac:spMkLst>
        </pc:spChg>
        <pc:spChg chg="add mod">
          <ac:chgData name="JUAN GUARIN" userId="b5467148-994c-426a-bd72-296005b54652" providerId="ADAL" clId="{CD14F6D5-1A0F-47AE-A556-9C7A50268685}" dt="2022-05-24T17:24:15.029" v="2853" actId="114"/>
          <ac:spMkLst>
            <pc:docMk/>
            <pc:sldMk cId="655576646" sldId="258"/>
            <ac:spMk id="30" creationId="{2C357F89-FAA7-2C3A-4904-0CF2762FB32F}"/>
          </ac:spMkLst>
        </pc:spChg>
        <pc:spChg chg="add del mod">
          <ac:chgData name="JUAN GUARIN" userId="b5467148-994c-426a-bd72-296005b54652" providerId="ADAL" clId="{CD14F6D5-1A0F-47AE-A556-9C7A50268685}" dt="2022-05-24T16:46:39.977" v="2095" actId="478"/>
          <ac:spMkLst>
            <pc:docMk/>
            <pc:sldMk cId="655576646" sldId="258"/>
            <ac:spMk id="31" creationId="{31746B6C-A933-F360-D6F3-6D1CD8247173}"/>
          </ac:spMkLst>
        </pc:spChg>
        <pc:spChg chg="add mod">
          <ac:chgData name="JUAN GUARIN" userId="b5467148-994c-426a-bd72-296005b54652" providerId="ADAL" clId="{CD14F6D5-1A0F-47AE-A556-9C7A50268685}" dt="2022-05-24T17:16:37.021" v="2696" actId="114"/>
          <ac:spMkLst>
            <pc:docMk/>
            <pc:sldMk cId="655576646" sldId="258"/>
            <ac:spMk id="32" creationId="{2BF0853C-CB95-3EF2-6CF0-8FBF6FD2D61A}"/>
          </ac:spMkLst>
        </pc:spChg>
        <pc:spChg chg="add mod">
          <ac:chgData name="JUAN GUARIN" userId="b5467148-994c-426a-bd72-296005b54652" providerId="ADAL" clId="{CD14F6D5-1A0F-47AE-A556-9C7A50268685}" dt="2022-05-24T17:12:32.899" v="2612" actId="1076"/>
          <ac:spMkLst>
            <pc:docMk/>
            <pc:sldMk cId="655576646" sldId="258"/>
            <ac:spMk id="33" creationId="{59B06BD5-22B3-DCFB-C368-817FF273A18D}"/>
          </ac:spMkLst>
        </pc:spChg>
        <pc:spChg chg="add mod">
          <ac:chgData name="JUAN GUARIN" userId="b5467148-994c-426a-bd72-296005b54652" providerId="ADAL" clId="{CD14F6D5-1A0F-47AE-A556-9C7A50268685}" dt="2022-05-24T17:18:33.100" v="2723" actId="1076"/>
          <ac:spMkLst>
            <pc:docMk/>
            <pc:sldMk cId="655576646" sldId="258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5" creationId="{CEB68E65-F969-6E7F-EB83-2F2489A2DB20}"/>
          </ac:spMkLst>
        </pc:spChg>
        <pc:spChg chg="add mod ord">
          <ac:chgData name="JUAN GUARIN" userId="b5467148-994c-426a-bd72-296005b54652" providerId="ADAL" clId="{CD14F6D5-1A0F-47AE-A556-9C7A50268685}" dt="2022-05-24T17:15:52.811" v="2677" actId="166"/>
          <ac:spMkLst>
            <pc:docMk/>
            <pc:sldMk cId="655576646" sldId="258"/>
            <ac:spMk id="46" creationId="{0FD5FCEA-B0A8-6C85-43E6-994604C7E32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7" creationId="{9ECF9029-F2BC-0398-C211-4BF2CB11ADAC}"/>
          </ac:spMkLst>
        </pc:spChg>
        <pc:spChg chg="add mod">
          <ac:chgData name="JUAN GUARIN" userId="b5467148-994c-426a-bd72-296005b54652" providerId="ADAL" clId="{CD14F6D5-1A0F-47AE-A556-9C7A50268685}" dt="2022-05-24T17:15:47.123" v="2676" actId="1076"/>
          <ac:spMkLst>
            <pc:docMk/>
            <pc:sldMk cId="655576646" sldId="258"/>
            <ac:spMk id="48" creationId="{FD31DEF3-39F6-44DC-CD4C-EB57F789C262}"/>
          </ac:spMkLst>
        </pc:spChg>
        <pc:spChg chg="add mod">
          <ac:chgData name="JUAN GUARIN" userId="b5467148-994c-426a-bd72-296005b54652" providerId="ADAL" clId="{CD14F6D5-1A0F-47AE-A556-9C7A50268685}" dt="2022-05-24T17:13:56.644" v="2640" actId="1076"/>
          <ac:spMkLst>
            <pc:docMk/>
            <pc:sldMk cId="655576646" sldId="258"/>
            <ac:spMk id="49" creationId="{AE547D93-4CD8-CBC2-F39E-1847208843DF}"/>
          </ac:spMkLst>
        </pc:spChg>
        <pc:spChg chg="add mod">
          <ac:chgData name="JUAN GUARIN" userId="b5467148-994c-426a-bd72-296005b54652" providerId="ADAL" clId="{CD14F6D5-1A0F-47AE-A556-9C7A50268685}" dt="2022-05-24T17:18:14.600" v="2722" actId="114"/>
          <ac:spMkLst>
            <pc:docMk/>
            <pc:sldMk cId="655576646" sldId="258"/>
            <ac:spMk id="50" creationId="{66B4D41A-2EE6-6E9B-4DEC-1EBA35EFB5BA}"/>
          </ac:spMkLst>
        </pc:spChg>
        <pc:spChg chg="add mod">
          <ac:chgData name="JUAN GUARIN" userId="b5467148-994c-426a-bd72-296005b54652" providerId="ADAL" clId="{CD14F6D5-1A0F-47AE-A556-9C7A50268685}" dt="2022-05-24T17:18:36.243" v="2724" actId="1076"/>
          <ac:spMkLst>
            <pc:docMk/>
            <pc:sldMk cId="655576646" sldId="258"/>
            <ac:spMk id="51" creationId="{29ECAF9B-E4AD-E682-3F72-16683846DE32}"/>
          </ac:spMkLst>
        </pc:spChg>
        <pc:spChg chg="add mod">
          <ac:chgData name="JUAN GUARIN" userId="b5467148-994c-426a-bd72-296005b54652" providerId="ADAL" clId="{CD14F6D5-1A0F-47AE-A556-9C7A50268685}" dt="2022-05-24T17:18:03.556" v="2717" actId="114"/>
          <ac:spMkLst>
            <pc:docMk/>
            <pc:sldMk cId="655576646" sldId="258"/>
            <ac:spMk id="52" creationId="{134D4B04-0D0F-0476-15DA-87B6A890FC6E}"/>
          </ac:spMkLst>
        </pc:spChg>
        <pc:spChg chg="add mod">
          <ac:chgData name="JUAN GUARIN" userId="b5467148-994c-426a-bd72-296005b54652" providerId="ADAL" clId="{CD14F6D5-1A0F-47AE-A556-9C7A50268685}" dt="2022-05-24T17:18:06.706" v="2718" actId="114"/>
          <ac:spMkLst>
            <pc:docMk/>
            <pc:sldMk cId="655576646" sldId="258"/>
            <ac:spMk id="53" creationId="{E1371B3A-CD4D-6A92-D432-3B19FAEB56C5}"/>
          </ac:spMkLst>
        </pc:spChg>
        <pc:spChg chg="add mod">
          <ac:chgData name="JUAN GUARIN" userId="b5467148-994c-426a-bd72-296005b54652" providerId="ADAL" clId="{CD14F6D5-1A0F-47AE-A556-9C7A50268685}" dt="2022-05-24T17:18:11.196" v="2720" actId="114"/>
          <ac:spMkLst>
            <pc:docMk/>
            <pc:sldMk cId="655576646" sldId="258"/>
            <ac:spMk id="54" creationId="{E54E0C70-1951-0E14-730F-CD0F5AA74C58}"/>
          </ac:spMkLst>
        </pc:spChg>
        <pc:spChg chg="add mod">
          <ac:chgData name="JUAN GUARIN" userId="b5467148-994c-426a-bd72-296005b54652" providerId="ADAL" clId="{CD14F6D5-1A0F-47AE-A556-9C7A50268685}" dt="2022-05-24T17:17:47.901" v="2716" actId="114"/>
          <ac:spMkLst>
            <pc:docMk/>
            <pc:sldMk cId="655576646" sldId="258"/>
            <ac:spMk id="55" creationId="{951C6AB4-0DE1-606E-3912-8EF575B71A17}"/>
          </ac:spMkLst>
        </pc:spChg>
        <pc:spChg chg="add mod">
          <ac:chgData name="JUAN GUARIN" userId="b5467148-994c-426a-bd72-296005b54652" providerId="ADAL" clId="{CD14F6D5-1A0F-47AE-A556-9C7A50268685}" dt="2022-05-24T17:11:24.419" v="2590" actId="1076"/>
          <ac:spMkLst>
            <pc:docMk/>
            <pc:sldMk cId="655576646" sldId="258"/>
            <ac:spMk id="56" creationId="{0E894BB1-2211-5001-D520-4797EF0F223C}"/>
          </ac:spMkLst>
        </pc:spChg>
        <pc:spChg chg="add mod ord">
          <ac:chgData name="JUAN GUARIN" userId="b5467148-994c-426a-bd72-296005b54652" providerId="ADAL" clId="{CD14F6D5-1A0F-47AE-A556-9C7A50268685}" dt="2022-05-24T17:15:12.179" v="2667" actId="208"/>
          <ac:spMkLst>
            <pc:docMk/>
            <pc:sldMk cId="655576646" sldId="258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16:51.262" v="2701" actId="114"/>
          <ac:spMkLst>
            <pc:docMk/>
            <pc:sldMk cId="655576646" sldId="258"/>
            <ac:spMk id="66" creationId="{0D6F6D6E-96CA-F74A-BC94-E740DDB6EB44}"/>
          </ac:spMkLst>
        </pc:spChg>
        <pc:spChg chg="add del mod">
          <ac:chgData name="JUAN GUARIN" userId="b5467148-994c-426a-bd72-296005b54652" providerId="ADAL" clId="{CD14F6D5-1A0F-47AE-A556-9C7A50268685}" dt="2022-05-24T17:24:17.256" v="2855"/>
          <ac:spMkLst>
            <pc:docMk/>
            <pc:sldMk cId="655576646" sldId="258"/>
            <ac:spMk id="68" creationId="{10C1C41E-CFD6-49C8-38B1-9DDE0A0B99F7}"/>
          </ac:spMkLst>
        </pc:spChg>
        <pc:spChg chg="add del mod">
          <ac:chgData name="JUAN GUARIN" userId="b5467148-994c-426a-bd72-296005b54652" providerId="ADAL" clId="{CD14F6D5-1A0F-47AE-A556-9C7A50268685}" dt="2022-05-24T18:09:29.747" v="3418" actId="478"/>
          <ac:spMkLst>
            <pc:docMk/>
            <pc:sldMk cId="655576646" sldId="258"/>
            <ac:spMk id="69" creationId="{A6630E2B-6D1D-1337-A322-849637F32C67}"/>
          </ac:spMkLst>
        </pc:spChg>
        <pc:spChg chg="add del mod">
          <ac:chgData name="JUAN GUARIN" userId="b5467148-994c-426a-bd72-296005b54652" providerId="ADAL" clId="{CD14F6D5-1A0F-47AE-A556-9C7A50268685}" dt="2022-05-24T18:09:29.378" v="3417"/>
          <ac:spMkLst>
            <pc:docMk/>
            <pc:sldMk cId="655576646" sldId="258"/>
            <ac:spMk id="70" creationId="{3EB86682-D814-6566-B3FC-638E8CE56770}"/>
          </ac:spMkLst>
        </pc:spChg>
        <pc:cxnChg chg="add del mod ord">
          <ac:chgData name="JUAN GUARIN" userId="b5467148-994c-426a-bd72-296005b54652" providerId="ADAL" clId="{CD14F6D5-1A0F-47AE-A556-9C7A50268685}" dt="2022-05-24T16:43:44.846" v="2058" actId="478"/>
          <ac:cxnSpMkLst>
            <pc:docMk/>
            <pc:sldMk cId="655576646" sldId="258"/>
            <ac:cxnSpMk id="16" creationId="{2CBCD12D-17E7-1196-EDEC-BA90D303644C}"/>
          </ac:cxnSpMkLst>
        </pc:cxnChg>
        <pc:cxnChg chg="add del">
          <ac:chgData name="JUAN GUARIN" userId="b5467148-994c-426a-bd72-296005b54652" providerId="ADAL" clId="{CD14F6D5-1A0F-47AE-A556-9C7A50268685}" dt="2022-05-24T16:42:53.895" v="2045" actId="478"/>
          <ac:cxnSpMkLst>
            <pc:docMk/>
            <pc:sldMk cId="655576646" sldId="258"/>
            <ac:cxnSpMk id="18" creationId="{978B95CC-D401-E73F-A650-540CA75776F5}"/>
          </ac:cxnSpMkLst>
        </pc:cxnChg>
        <pc:cxnChg chg="add del mod">
          <ac:chgData name="JUAN GUARIN" userId="b5467148-994c-426a-bd72-296005b54652" providerId="ADAL" clId="{CD14F6D5-1A0F-47AE-A556-9C7A50268685}" dt="2022-05-24T16:43:45.459" v="2059" actId="478"/>
          <ac:cxnSpMkLst>
            <pc:docMk/>
            <pc:sldMk cId="655576646" sldId="258"/>
            <ac:cxnSpMk id="20" creationId="{3071B749-FD03-4EC6-B3D2-8BF0EE73682A}"/>
          </ac:cxnSpMkLst>
        </pc:cxnChg>
        <pc:cxnChg chg="add del mod">
          <ac:chgData name="JUAN GUARIN" userId="b5467148-994c-426a-bd72-296005b54652" providerId="ADAL" clId="{CD14F6D5-1A0F-47AE-A556-9C7A50268685}" dt="2022-05-24T16:43:45.967" v="2060" actId="478"/>
          <ac:cxnSpMkLst>
            <pc:docMk/>
            <pc:sldMk cId="655576646" sldId="258"/>
            <ac:cxnSpMk id="22" creationId="{820864D2-2FCF-12B9-8E54-99439B51CB3E}"/>
          </ac:cxnSpMkLst>
        </pc:cxnChg>
        <pc:cxnChg chg="add mod">
          <ac:chgData name="JUAN GUARIN" userId="b5467148-994c-426a-bd72-296005b54652" providerId="ADAL" clId="{CD14F6D5-1A0F-47AE-A556-9C7A50268685}" dt="2022-05-24T17:16:37.811" v="2697" actId="1076"/>
          <ac:cxnSpMkLst>
            <pc:docMk/>
            <pc:sldMk cId="655576646" sldId="258"/>
            <ac:cxnSpMk id="24" creationId="{F95F5F6D-AAB7-9C04-8BD1-01E49DE3EC6F}"/>
          </ac:cxnSpMkLst>
        </pc:cxnChg>
        <pc:cxnChg chg="add mod">
          <ac:chgData name="JUAN GUARIN" userId="b5467148-994c-426a-bd72-296005b54652" providerId="ADAL" clId="{CD14F6D5-1A0F-47AE-A556-9C7A50268685}" dt="2022-05-24T17:15:22.611" v="2670" actId="1076"/>
          <ac:cxnSpMkLst>
            <pc:docMk/>
            <pc:sldMk cId="655576646" sldId="258"/>
            <ac:cxnSpMk id="35" creationId="{4E9FC698-503E-9199-206F-9D72F6056E11}"/>
          </ac:cxnSpMkLst>
        </pc:cxnChg>
        <pc:cxnChg chg="add mod">
          <ac:chgData name="JUAN GUARIN" userId="b5467148-994c-426a-bd72-296005b54652" providerId="ADAL" clId="{CD14F6D5-1A0F-47AE-A556-9C7A50268685}" dt="2022-05-24T17:15:24.971" v="2671" actId="14100"/>
          <ac:cxnSpMkLst>
            <pc:docMk/>
            <pc:sldMk cId="655576646" sldId="258"/>
            <ac:cxnSpMk id="37" creationId="{3B2D3410-3F2B-89DB-D6B8-4A80FBBAED23}"/>
          </ac:cxnSpMkLst>
        </pc:cxnChg>
        <pc:cxnChg chg="add mod">
          <ac:chgData name="JUAN GUARIN" userId="b5467148-994c-426a-bd72-296005b54652" providerId="ADAL" clId="{CD14F6D5-1A0F-47AE-A556-9C7A50268685}" dt="2022-05-24T17:15:29.179" v="2673" actId="14100"/>
          <ac:cxnSpMkLst>
            <pc:docMk/>
            <pc:sldMk cId="655576646" sldId="258"/>
            <ac:cxnSpMk id="40" creationId="{7D6B25AC-F190-D36F-E5EE-11B9557B98A8}"/>
          </ac:cxnSpMkLst>
        </pc:cxnChg>
        <pc:cxnChg chg="add mod">
          <ac:chgData name="JUAN GUARIN" userId="b5467148-994c-426a-bd72-296005b54652" providerId="ADAL" clId="{CD14F6D5-1A0F-47AE-A556-9C7A50268685}" dt="2022-05-24T17:15:44.843" v="2675" actId="14100"/>
          <ac:cxnSpMkLst>
            <pc:docMk/>
            <pc:sldMk cId="655576646" sldId="258"/>
            <ac:cxnSpMk id="42" creationId="{F1BF8AA8-2EF4-052E-0E08-11A42FA4F295}"/>
          </ac:cxnSpMkLst>
        </pc:cxnChg>
      </pc:sldChg>
      <pc:sldChg chg="addSp delSp modSp add mod modAnim">
        <pc:chgData name="JUAN GUARIN" userId="b5467148-994c-426a-bd72-296005b54652" providerId="ADAL" clId="{CD14F6D5-1A0F-47AE-A556-9C7A50268685}" dt="2022-05-25T11:29:47.170" v="6213" actId="20577"/>
        <pc:sldMkLst>
          <pc:docMk/>
          <pc:sldMk cId="3504295537" sldId="259"/>
        </pc:sldMkLst>
        <pc:spChg chg="mod">
          <ac:chgData name="JUAN GUARIN" userId="b5467148-994c-426a-bd72-296005b54652" providerId="ADAL" clId="{CD14F6D5-1A0F-47AE-A556-9C7A50268685}" dt="2022-05-24T17:18:55.821" v="2747" actId="255"/>
          <ac:spMkLst>
            <pc:docMk/>
            <pc:sldMk cId="3504295537" sldId="259"/>
            <ac:spMk id="2" creationId="{73FF76B8-228D-DF85-BD23-8D5B186890D1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6" creationId="{13F13324-BD56-82F4-A2E4-8BF08B6F9BB6}"/>
          </ac:spMkLst>
        </pc:spChg>
        <pc:spChg chg="add mod">
          <ac:chgData name="JUAN GUARIN" userId="b5467148-994c-426a-bd72-296005b54652" providerId="ADAL" clId="{CD14F6D5-1A0F-47AE-A556-9C7A50268685}" dt="2022-05-24T17:20:15.380" v="2805" actId="1076"/>
          <ac:spMkLst>
            <pc:docMk/>
            <pc:sldMk cId="3504295537" sldId="259"/>
            <ac:spMk id="8" creationId="{5E4A15F4-1736-7760-E9DD-F8A08091DB34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9" creationId="{6682C51B-4FD4-3052-CA62-8EB080B92B17}"/>
          </ac:spMkLst>
        </pc:spChg>
        <pc:spChg chg="mod">
          <ac:chgData name="JUAN GUARIN" userId="b5467148-994c-426a-bd72-296005b54652" providerId="ADAL" clId="{CD14F6D5-1A0F-47AE-A556-9C7A50268685}" dt="2022-05-25T11:29:47.170" v="6213" actId="20577"/>
          <ac:spMkLst>
            <pc:docMk/>
            <pc:sldMk cId="3504295537" sldId="259"/>
            <ac:spMk id="15" creationId="{5A476304-D325-CB49-2628-3DECB1F79A71}"/>
          </ac:spMkLst>
        </pc:spChg>
        <pc:spChg chg="add mod ord">
          <ac:chgData name="JUAN GUARIN" userId="b5467148-994c-426a-bd72-296005b54652" providerId="ADAL" clId="{CD14F6D5-1A0F-47AE-A556-9C7A50268685}" dt="2022-05-24T17:24:05.700" v="2852" actId="208"/>
          <ac:spMkLst>
            <pc:docMk/>
            <pc:sldMk cId="3504295537" sldId="259"/>
            <ac:spMk id="23" creationId="{B19FAF88-AA63-34AB-1132-4EF3E112A105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8" creationId="{25340F54-056C-2EDA-0CDE-947117ED24C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29" creationId="{C55821DB-AC72-0B98-CF21-605EDFD4C69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0" creationId="{2C357F89-FAA7-2C3A-4904-0CF2762FB32F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2" creationId="{2BF0853C-CB95-3EF2-6CF0-8FBF6FD2D61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34" creationId="{615E30EB-8F22-7FF4-E3B5-138ADDC7E989}"/>
          </ac:spMkLst>
        </pc:spChg>
        <pc:spChg chg="add del mod">
          <ac:chgData name="JUAN GUARIN" userId="b5467148-994c-426a-bd72-296005b54652" providerId="ADAL" clId="{CD14F6D5-1A0F-47AE-A556-9C7A50268685}" dt="2022-05-25T04:02:54.791" v="4896" actId="208"/>
          <ac:spMkLst>
            <pc:docMk/>
            <pc:sldMk cId="3504295537" sldId="259"/>
            <ac:spMk id="39" creationId="{ED4E9874-08E5-5256-CC49-90FC53DB4110}"/>
          </ac:spMkLst>
        </pc:spChg>
        <pc:spChg chg="add mod">
          <ac:chgData name="JUAN GUARIN" userId="b5467148-994c-426a-bd72-296005b54652" providerId="ADAL" clId="{CD14F6D5-1A0F-47AE-A556-9C7A50268685}" dt="2022-05-24T18:03:54.446" v="3244" actId="1037"/>
          <ac:spMkLst>
            <pc:docMk/>
            <pc:sldMk cId="3504295537" sldId="259"/>
            <ac:spMk id="41" creationId="{9B829D60-9860-C3A0-EA77-45383E66A2AA}"/>
          </ac:spMkLst>
        </pc:spChg>
        <pc:spChg chg="add del mod">
          <ac:chgData name="JUAN GUARIN" userId="b5467148-994c-426a-bd72-296005b54652" providerId="ADAL" clId="{CD14F6D5-1A0F-47AE-A556-9C7A50268685}" dt="2022-05-24T17:52:32.443" v="3083" actId="478"/>
          <ac:spMkLst>
            <pc:docMk/>
            <pc:sldMk cId="3504295537" sldId="259"/>
            <ac:spMk id="44" creationId="{71793649-C46A-BA7D-E5AE-6D03BBB4A6C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5" creationId="{CEB68E65-F969-6E7F-EB83-2F2489A2DB20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6" creationId="{0FD5FCEA-B0A8-6C85-43E6-994604C7E322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47" creationId="{9ECF9029-F2BC-0398-C211-4BF2CB11ADAC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8" creationId="{FD31DEF3-39F6-44DC-CD4C-EB57F789C26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49" creationId="{AE547D93-4CD8-CBC2-F39E-1847208843DF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4" creationId="{E54E0C70-1951-0E14-730F-CD0F5AA74C58}"/>
          </ac:spMkLst>
        </pc:spChg>
        <pc:spChg chg="del">
          <ac:chgData name="JUAN GUARIN" userId="b5467148-994c-426a-bd72-296005b54652" providerId="ADAL" clId="{CD14F6D5-1A0F-47AE-A556-9C7A50268685}" dt="2022-05-24T17:19:08.902" v="2749" actId="478"/>
          <ac:spMkLst>
            <pc:docMk/>
            <pc:sldMk cId="3504295537" sldId="259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4T17:53:20.157" v="3089" actId="14100"/>
          <ac:spMkLst>
            <pc:docMk/>
            <pc:sldMk cId="3504295537" sldId="259"/>
            <ac:spMk id="58" creationId="{A9068A8C-9234-BA86-E8B8-8FF10130F424}"/>
          </ac:spMkLst>
        </pc:spChg>
        <pc:spChg chg="del">
          <ac:chgData name="JUAN GUARIN" userId="b5467148-994c-426a-bd72-296005b54652" providerId="ADAL" clId="{CD14F6D5-1A0F-47AE-A556-9C7A50268685}" dt="2022-05-24T17:19:11.077" v="2750" actId="478"/>
          <ac:spMkLst>
            <pc:docMk/>
            <pc:sldMk cId="3504295537" sldId="259"/>
            <ac:spMk id="59" creationId="{C2510EB1-C041-C3E9-1562-B872F865B793}"/>
          </ac:spMkLst>
        </pc:spChg>
        <pc:spChg chg="add mod">
          <ac:chgData name="JUAN GUARIN" userId="b5467148-994c-426a-bd72-296005b54652" providerId="ADAL" clId="{CD14F6D5-1A0F-47AE-A556-9C7A50268685}" dt="2022-05-24T17:48:18.012" v="3002" actId="1076"/>
          <ac:spMkLst>
            <pc:docMk/>
            <pc:sldMk cId="3504295537" sldId="259"/>
            <ac:spMk id="60" creationId="{CE2E51AE-5A5D-0947-B22D-44AA9737C037}"/>
          </ac:spMkLst>
        </pc:spChg>
        <pc:spChg chg="add mod">
          <ac:chgData name="JUAN GUARIN" userId="b5467148-994c-426a-bd72-296005b54652" providerId="ADAL" clId="{CD14F6D5-1A0F-47AE-A556-9C7A50268685}" dt="2022-05-24T17:48:11.218" v="3001" actId="113"/>
          <ac:spMkLst>
            <pc:docMk/>
            <pc:sldMk cId="3504295537" sldId="259"/>
            <ac:spMk id="61" creationId="{270FC576-A87B-F279-EDA6-9FFB4EB4B962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2" creationId="{D6CA3E59-BC3A-93C8-A77F-06D6457CDB9E}"/>
          </ac:spMkLst>
        </pc:spChg>
        <pc:spChg chg="add mod">
          <ac:chgData name="JUAN GUARIN" userId="b5467148-994c-426a-bd72-296005b54652" providerId="ADAL" clId="{CD14F6D5-1A0F-47AE-A556-9C7A50268685}" dt="2022-05-24T18:05:56.675" v="3364" actId="1076"/>
          <ac:spMkLst>
            <pc:docMk/>
            <pc:sldMk cId="3504295537" sldId="259"/>
            <ac:spMk id="63" creationId="{E9EE08C6-24D3-0C49-F6D7-57EB6D54F53A}"/>
          </ac:spMkLst>
        </pc:spChg>
        <pc:spChg chg="add mod">
          <ac:chgData name="JUAN GUARIN" userId="b5467148-994c-426a-bd72-296005b54652" providerId="ADAL" clId="{CD14F6D5-1A0F-47AE-A556-9C7A50268685}" dt="2022-05-24T18:05:34.399" v="3357" actId="14100"/>
          <ac:spMkLst>
            <pc:docMk/>
            <pc:sldMk cId="3504295537" sldId="259"/>
            <ac:spMk id="64" creationId="{118C6400-0EA9-34A4-0AF1-EDBE42D759C2}"/>
          </ac:spMkLst>
        </pc:spChg>
        <pc:spChg chg="del">
          <ac:chgData name="JUAN GUARIN" userId="b5467148-994c-426a-bd72-296005b54652" providerId="ADAL" clId="{CD14F6D5-1A0F-47AE-A556-9C7A50268685}" dt="2022-05-24T17:19:05.958" v="2748" actId="478"/>
          <ac:spMkLst>
            <pc:docMk/>
            <pc:sldMk cId="3504295537" sldId="259"/>
            <ac:spMk id="66" creationId="{0D6F6D6E-96CA-F74A-BC94-E740DDB6EB44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7" creationId="{77C4AD54-CF89-6344-BE61-19FBB2F379EA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78" creationId="{7A73956D-09A2-2C23-0ED3-0A6830A74FFF}"/>
          </ac:spMkLst>
        </pc:spChg>
        <pc:spChg chg="add mod">
          <ac:chgData name="JUAN GUARIN" userId="b5467148-994c-426a-bd72-296005b54652" providerId="ADAL" clId="{CD14F6D5-1A0F-47AE-A556-9C7A50268685}" dt="2022-05-24T18:07:48.276" v="3384" actId="1076"/>
          <ac:spMkLst>
            <pc:docMk/>
            <pc:sldMk cId="3504295537" sldId="259"/>
            <ac:spMk id="79" creationId="{3CB13E6C-F546-F38A-F076-46CD4FCA5C70}"/>
          </ac:spMkLst>
        </pc:spChg>
        <pc:spChg chg="add mod or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0" creationId="{B5A00C3F-07D1-671E-3476-F06296DD7ED5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3" creationId="{DFE35089-9203-A0EC-1681-17A758CE49FE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4" creationId="{F5F626F7-8CC3-B738-768F-E0078C28A1CC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5" creationId="{5FE4148C-A853-1C56-B013-74C2B9BDE3C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6" creationId="{91F426FF-2C71-1F46-50B6-F7328B478EEB}"/>
          </ac:spMkLst>
        </pc:spChg>
        <pc:spChg chg="add mod">
          <ac:chgData name="JUAN GUARIN" userId="b5467148-994c-426a-bd72-296005b54652" providerId="ADAL" clId="{CD14F6D5-1A0F-47AE-A556-9C7A50268685}" dt="2022-05-25T04:02:43.624" v="4895" actId="1582"/>
          <ac:spMkLst>
            <pc:docMk/>
            <pc:sldMk cId="3504295537" sldId="259"/>
            <ac:spMk id="88" creationId="{DAAF6F61-DDCD-85C5-D2AA-2AFD0C260401}"/>
          </ac:spMkLst>
        </pc:spChg>
        <pc:spChg chg="add mod">
          <ac:chgData name="JUAN GUARIN" userId="b5467148-994c-426a-bd72-296005b54652" providerId="ADAL" clId="{CD14F6D5-1A0F-47AE-A556-9C7A50268685}" dt="2022-05-24T18:03:59.034" v="3252" actId="1038"/>
          <ac:spMkLst>
            <pc:docMk/>
            <pc:sldMk cId="3504295537" sldId="259"/>
            <ac:spMk id="89" creationId="{97C342C5-6200-B31E-157E-41C018FDDEE5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0" creationId="{8716FC2D-03A8-E707-90CE-BA2C770AAA0D}"/>
          </ac:spMkLst>
        </pc:spChg>
        <pc:spChg chg="add mod">
          <ac:chgData name="JUAN GUARIN" userId="b5467148-994c-426a-bd72-296005b54652" providerId="ADAL" clId="{CD14F6D5-1A0F-47AE-A556-9C7A50268685}" dt="2022-05-24T18:06:01.596" v="3366" actId="1076"/>
          <ac:spMkLst>
            <pc:docMk/>
            <pc:sldMk cId="3504295537" sldId="259"/>
            <ac:spMk id="91" creationId="{B61E35C9-76D4-715C-43B1-4435C02114FD}"/>
          </ac:spMkLst>
        </pc:spChg>
        <pc:spChg chg="add mod">
          <ac:chgData name="JUAN GUARIN" userId="b5467148-994c-426a-bd72-296005b54652" providerId="ADAL" clId="{CD14F6D5-1A0F-47AE-A556-9C7A50268685}" dt="2022-05-24T18:06:59.674" v="3383" actId="1076"/>
          <ac:spMkLst>
            <pc:docMk/>
            <pc:sldMk cId="3504295537" sldId="259"/>
            <ac:spMk id="92" creationId="{95D8AD09-D867-E3F2-7B1A-D71A828BF13C}"/>
          </ac:spMkLst>
        </pc:spChg>
        <pc:cxnChg chg="add mod">
          <ac:chgData name="JUAN GUARIN" userId="b5467148-994c-426a-bd72-296005b54652" providerId="ADAL" clId="{CD14F6D5-1A0F-47AE-A556-9C7A50268685}" dt="2022-05-24T17:48:33.964" v="3003"/>
          <ac:cxnSpMkLst>
            <pc:docMk/>
            <pc:sldMk cId="3504295537" sldId="259"/>
            <ac:cxnSpMk id="16" creationId="{DA199A91-70D2-DE3B-4270-A96EF911395A}"/>
          </ac:cxnSpMkLst>
        </pc:cxnChg>
        <pc:cxnChg chg="del mod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24" creationId="{F95F5F6D-AAB7-9C04-8BD1-01E49DE3EC6F}"/>
          </ac:cxnSpMkLst>
        </pc:cxnChg>
        <pc:cxnChg chg="add del">
          <ac:chgData name="JUAN GUARIN" userId="b5467148-994c-426a-bd72-296005b54652" providerId="ADAL" clId="{CD14F6D5-1A0F-47AE-A556-9C7A50268685}" dt="2022-05-24T17:49:40.446" v="3007" actId="478"/>
          <ac:cxnSpMkLst>
            <pc:docMk/>
            <pc:sldMk cId="3504295537" sldId="259"/>
            <ac:cxnSpMk id="27" creationId="{633C59D9-B861-4836-1980-97AC3336DEE4}"/>
          </ac:cxnSpMkLst>
        </pc:cxnChg>
        <pc:cxnChg chg="del">
          <ac:chgData name="JUAN GUARIN" userId="b5467148-994c-426a-bd72-296005b54652" providerId="ADAL" clId="{CD14F6D5-1A0F-47AE-A556-9C7A50268685}" dt="2022-05-24T17:19:08.902" v="2749" actId="478"/>
          <ac:cxnSpMkLst>
            <pc:docMk/>
            <pc:sldMk cId="3504295537" sldId="259"/>
            <ac:cxnSpMk id="35" creationId="{4E9FC698-503E-9199-206F-9D72F6056E11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37" creationId="{3B2D3410-3F2B-89DB-D6B8-4A80FBBAED23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0" creationId="{7D6B25AC-F190-D36F-E5EE-11B9557B98A8}"/>
          </ac:cxnSpMkLst>
        </pc:cxnChg>
        <pc:cxnChg chg="del">
          <ac:chgData name="JUAN GUARIN" userId="b5467148-994c-426a-bd72-296005b54652" providerId="ADAL" clId="{CD14F6D5-1A0F-47AE-A556-9C7A50268685}" dt="2022-05-24T17:19:05.958" v="2748" actId="478"/>
          <ac:cxnSpMkLst>
            <pc:docMk/>
            <pc:sldMk cId="3504295537" sldId="259"/>
            <ac:cxnSpMk id="42" creationId="{F1BF8AA8-2EF4-052E-0E08-11A42FA4F295}"/>
          </ac:cxnSpMkLst>
        </pc:cxnChg>
        <pc:cxnChg chg="add mod">
          <ac:chgData name="JUAN GUARIN" userId="b5467148-994c-426a-bd72-296005b54652" providerId="ADAL" clId="{CD14F6D5-1A0F-47AE-A556-9C7A50268685}" dt="2022-05-24T17:48:41.133" v="3004"/>
          <ac:cxnSpMkLst>
            <pc:docMk/>
            <pc:sldMk cId="3504295537" sldId="259"/>
            <ac:cxnSpMk id="43" creationId="{E684DB8F-DF6A-6DEE-0FD2-F45F85427B26}"/>
          </ac:cxnSpMkLst>
        </pc:cxnChg>
        <pc:cxnChg chg="add mod">
          <ac:chgData name="JUAN GUARIN" userId="b5467148-994c-426a-bd72-296005b54652" providerId="ADAL" clId="{CD14F6D5-1A0F-47AE-A556-9C7A50268685}" dt="2022-05-24T17:48:46.964" v="3005"/>
          <ac:cxnSpMkLst>
            <pc:docMk/>
            <pc:sldMk cId="3504295537" sldId="259"/>
            <ac:cxnSpMk id="57" creationId="{61A76916-2160-816B-E5E7-111D9E0E5E36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5" creationId="{9F8643E0-F8F8-26D6-69B6-FF5D4C9E74AF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7" creationId="{85DDDB02-BA3D-C8ED-4A7E-8969B517EA32}"/>
          </ac:cxnSpMkLst>
        </pc:cxnChg>
        <pc:cxnChg chg="add mod">
          <ac:chgData name="JUAN GUARIN" userId="b5467148-994c-426a-bd72-296005b54652" providerId="ADAL" clId="{CD14F6D5-1A0F-47AE-A556-9C7A50268685}" dt="2022-05-24T18:03:59.034" v="3252" actId="1038"/>
          <ac:cxnSpMkLst>
            <pc:docMk/>
            <pc:sldMk cId="3504295537" sldId="259"/>
            <ac:cxnSpMk id="68" creationId="{6E6E11A3-1661-1834-BE0F-8744F0EE11B2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2" creationId="{C712258E-5D16-A3F0-CD69-9B53D9331596}"/>
          </ac:cxnSpMkLst>
        </pc:cxnChg>
        <pc:cxnChg chg="add del mod">
          <ac:chgData name="JUAN GUARIN" userId="b5467148-994c-426a-bd72-296005b54652" providerId="ADAL" clId="{CD14F6D5-1A0F-47AE-A556-9C7A50268685}" dt="2022-05-25T04:02:43.624" v="4895" actId="1582"/>
          <ac:cxnSpMkLst>
            <pc:docMk/>
            <pc:sldMk cId="3504295537" sldId="259"/>
            <ac:cxnSpMk id="75" creationId="{D8908EDA-4024-6413-446A-58C0FA4B74BF}"/>
          </ac:cxnSpMkLst>
        </pc:cxnChg>
      </pc:sldChg>
      <pc:sldChg chg="addSp delSp modSp add mod delAnim modAnim">
        <pc:chgData name="JUAN GUARIN" userId="b5467148-994c-426a-bd72-296005b54652" providerId="ADAL" clId="{CD14F6D5-1A0F-47AE-A556-9C7A50268685}" dt="2022-05-25T11:29:51.290" v="6215" actId="20577"/>
        <pc:sldMkLst>
          <pc:docMk/>
          <pc:sldMk cId="2659632483" sldId="260"/>
        </pc:sldMkLst>
        <pc:spChg chg="mod">
          <ac:chgData name="JUAN GUARIN" userId="b5467148-994c-426a-bd72-296005b54652" providerId="ADAL" clId="{CD14F6D5-1A0F-47AE-A556-9C7A50268685}" dt="2022-05-25T03:08:02.670" v="3516" actId="948"/>
          <ac:spMkLst>
            <pc:docMk/>
            <pc:sldMk cId="2659632483" sldId="260"/>
            <ac:spMk id="2" creationId="{73FF76B8-228D-DF85-BD23-8D5B186890D1}"/>
          </ac:spMkLst>
        </pc:spChg>
        <pc:spChg chg="add mod">
          <ac:chgData name="JUAN GUARIN" userId="b5467148-994c-426a-bd72-296005b54652" providerId="ADAL" clId="{CD14F6D5-1A0F-47AE-A556-9C7A50268685}" dt="2022-05-25T03:19:20.295" v="3950" actId="114"/>
          <ac:spMkLst>
            <pc:docMk/>
            <pc:sldMk cId="2659632483" sldId="260"/>
            <ac:spMk id="6" creationId="{7138646C-F4FA-6832-26D2-5FF8127B2C54}"/>
          </ac:spMkLst>
        </pc:spChg>
        <pc:spChg chg="del">
          <ac:chgData name="JUAN GUARIN" userId="b5467148-994c-426a-bd72-296005b54652" providerId="ADAL" clId="{CD14F6D5-1A0F-47AE-A556-9C7A50268685}" dt="2022-05-25T03:06:24.613" v="3451" actId="478"/>
          <ac:spMkLst>
            <pc:docMk/>
            <pc:sldMk cId="2659632483" sldId="260"/>
            <ac:spMk id="8" creationId="{5E4A15F4-1736-7760-E9DD-F8A08091DB34}"/>
          </ac:spMkLst>
        </pc:spChg>
        <pc:spChg chg="add mod">
          <ac:chgData name="JUAN GUARIN" userId="b5467148-994c-426a-bd72-296005b54652" providerId="ADAL" clId="{CD14F6D5-1A0F-47AE-A556-9C7A50268685}" dt="2022-05-25T03:18:36.552" v="3929" actId="197"/>
          <ac:spMkLst>
            <pc:docMk/>
            <pc:sldMk cId="2659632483" sldId="260"/>
            <ac:spMk id="9" creationId="{44ADAAAC-DE09-CF3B-0966-B6AF74BC0BF0}"/>
          </ac:spMkLst>
        </pc:spChg>
        <pc:spChg chg="mod">
          <ac:chgData name="JUAN GUARIN" userId="b5467148-994c-426a-bd72-296005b54652" providerId="ADAL" clId="{CD14F6D5-1A0F-47AE-A556-9C7A50268685}" dt="2022-05-25T11:29:51.290" v="6215" actId="20577"/>
          <ac:spMkLst>
            <pc:docMk/>
            <pc:sldMk cId="2659632483" sldId="260"/>
            <ac:spMk id="15" creationId="{5A476304-D325-CB49-2628-3DECB1F79A71}"/>
          </ac:spMkLst>
        </pc:spChg>
        <pc:spChg chg="del">
          <ac:chgData name="JUAN GUARIN" userId="b5467148-994c-426a-bd72-296005b54652" providerId="ADAL" clId="{CD14F6D5-1A0F-47AE-A556-9C7A50268685}" dt="2022-05-25T03:06:19.397" v="3444" actId="478"/>
          <ac:spMkLst>
            <pc:docMk/>
            <pc:sldMk cId="2659632483" sldId="260"/>
            <ac:spMk id="23" creationId="{B19FAF88-AA63-34AB-1132-4EF3E112A105}"/>
          </ac:spMkLst>
        </pc:spChg>
        <pc:spChg chg="add del mod">
          <ac:chgData name="JUAN GUARIN" userId="b5467148-994c-426a-bd72-296005b54652" providerId="ADAL" clId="{CD14F6D5-1A0F-47AE-A556-9C7A50268685}" dt="2022-05-25T04:15:06.202" v="5037" actId="478"/>
          <ac:spMkLst>
            <pc:docMk/>
            <pc:sldMk cId="2659632483" sldId="260"/>
            <ac:spMk id="37" creationId="{70BA5184-1D04-CFA8-E5BC-369B81183D40}"/>
          </ac:spMkLst>
        </pc:spChg>
        <pc:spChg chg="del">
          <ac:chgData name="JUAN GUARIN" userId="b5467148-994c-426a-bd72-296005b54652" providerId="ADAL" clId="{CD14F6D5-1A0F-47AE-A556-9C7A50268685}" dt="2022-05-25T03:06:09.709" v="3435" actId="478"/>
          <ac:spMkLst>
            <pc:docMk/>
            <pc:sldMk cId="2659632483" sldId="260"/>
            <ac:spMk id="39" creationId="{ED4E9874-08E5-5256-CC49-90FC53DB4110}"/>
          </ac:spMkLst>
        </pc:spChg>
        <pc:spChg chg="del">
          <ac:chgData name="JUAN GUARIN" userId="b5467148-994c-426a-bd72-296005b54652" providerId="ADAL" clId="{CD14F6D5-1A0F-47AE-A556-9C7A50268685}" dt="2022-05-25T03:06:25.936" v="3452" actId="478"/>
          <ac:spMkLst>
            <pc:docMk/>
            <pc:sldMk cId="2659632483" sldId="260"/>
            <ac:spMk id="41" creationId="{9B829D60-9860-C3A0-EA77-45383E66A2AA}"/>
          </ac:spMkLst>
        </pc:spChg>
        <pc:spChg chg="add mod">
          <ac:chgData name="JUAN GUARIN" userId="b5467148-994c-426a-bd72-296005b54652" providerId="ADAL" clId="{CD14F6D5-1A0F-47AE-A556-9C7A50268685}" dt="2022-05-25T03:29:19.103" v="4265" actId="1076"/>
          <ac:spMkLst>
            <pc:docMk/>
            <pc:sldMk cId="2659632483" sldId="260"/>
            <ac:spMk id="44" creationId="{0CB1B9D2-59DD-CEE9-EE97-05634987A834}"/>
          </ac:spMkLst>
        </pc:spChg>
        <pc:spChg chg="add mod">
          <ac:chgData name="JUAN GUARIN" userId="b5467148-994c-426a-bd72-296005b54652" providerId="ADAL" clId="{CD14F6D5-1A0F-47AE-A556-9C7A50268685}" dt="2022-05-25T03:18:24.166" v="3925" actId="1076"/>
          <ac:spMkLst>
            <pc:docMk/>
            <pc:sldMk cId="2659632483" sldId="260"/>
            <ac:spMk id="45" creationId="{36A46A7E-08E4-775B-4ACF-E67D0F1E9271}"/>
          </ac:spMkLst>
        </pc:spChg>
        <pc:spChg chg="add mod">
          <ac:chgData name="JUAN GUARIN" userId="b5467148-994c-426a-bd72-296005b54652" providerId="ADAL" clId="{CD14F6D5-1A0F-47AE-A556-9C7A50268685}" dt="2022-05-25T03:22:30.234" v="4033" actId="1076"/>
          <ac:spMkLst>
            <pc:docMk/>
            <pc:sldMk cId="2659632483" sldId="260"/>
            <ac:spMk id="48" creationId="{346B685D-995F-D986-6121-7863C7CD0D81}"/>
          </ac:spMkLst>
        </pc:spChg>
        <pc:spChg chg="add mod">
          <ac:chgData name="JUAN GUARIN" userId="b5467148-994c-426a-bd72-296005b54652" providerId="ADAL" clId="{CD14F6D5-1A0F-47AE-A556-9C7A50268685}" dt="2022-05-25T03:22:24.190" v="4029" actId="1076"/>
          <ac:spMkLst>
            <pc:docMk/>
            <pc:sldMk cId="2659632483" sldId="260"/>
            <ac:spMk id="49" creationId="{1C15A465-3350-B08E-7850-71E99F15D292}"/>
          </ac:spMkLst>
        </pc:spChg>
        <pc:spChg chg="add mod">
          <ac:chgData name="JUAN GUARIN" userId="b5467148-994c-426a-bd72-296005b54652" providerId="ADAL" clId="{CD14F6D5-1A0F-47AE-A556-9C7A50268685}" dt="2022-05-25T03:29:16.190" v="4264" actId="1076"/>
          <ac:spMkLst>
            <pc:docMk/>
            <pc:sldMk cId="2659632483" sldId="260"/>
            <ac:spMk id="50" creationId="{A636A29C-401F-55CC-97DB-09FE8EB27C90}"/>
          </ac:spMkLst>
        </pc:spChg>
        <pc:spChg chg="add del mod">
          <ac:chgData name="JUAN GUARIN" userId="b5467148-994c-426a-bd72-296005b54652" providerId="ADAL" clId="{CD14F6D5-1A0F-47AE-A556-9C7A50268685}" dt="2022-05-25T03:22:31.160" v="4034"/>
          <ac:spMkLst>
            <pc:docMk/>
            <pc:sldMk cId="2659632483" sldId="260"/>
            <ac:spMk id="51" creationId="{4D3FBAFF-E1BE-283A-1F85-877D033B8A6B}"/>
          </ac:spMkLst>
        </pc:spChg>
        <pc:spChg chg="add mod">
          <ac:chgData name="JUAN GUARIN" userId="b5467148-994c-426a-bd72-296005b54652" providerId="ADAL" clId="{CD14F6D5-1A0F-47AE-A556-9C7A50268685}" dt="2022-05-25T03:25:17.078" v="4159" actId="1037"/>
          <ac:spMkLst>
            <pc:docMk/>
            <pc:sldMk cId="2659632483" sldId="260"/>
            <ac:spMk id="52" creationId="{902DA83C-5ED3-C074-EFC5-95C1D093B2FE}"/>
          </ac:spMkLst>
        </pc:spChg>
        <pc:spChg chg="add mod">
          <ac:chgData name="JUAN GUARIN" userId="b5467148-994c-426a-bd72-296005b54652" providerId="ADAL" clId="{CD14F6D5-1A0F-47AE-A556-9C7A50268685}" dt="2022-05-25T03:38:30.414" v="4384" actId="20577"/>
          <ac:spMkLst>
            <pc:docMk/>
            <pc:sldMk cId="2659632483" sldId="260"/>
            <ac:spMk id="53" creationId="{290786DB-3DC2-FC07-6F92-200DF6761EAC}"/>
          </ac:spMkLst>
        </pc:spChg>
        <pc:spChg chg="del">
          <ac:chgData name="JUAN GUARIN" userId="b5467148-994c-426a-bd72-296005b54652" providerId="ADAL" clId="{CD14F6D5-1A0F-47AE-A556-9C7A50268685}" dt="2022-05-25T03:06:22.470" v="3448" actId="478"/>
          <ac:spMkLst>
            <pc:docMk/>
            <pc:sldMk cId="2659632483" sldId="260"/>
            <ac:spMk id="58" creationId="{A9068A8C-9234-BA86-E8B8-8FF10130F424}"/>
          </ac:spMkLst>
        </pc:spChg>
        <pc:spChg chg="add mod">
          <ac:chgData name="JUAN GUARIN" userId="b5467148-994c-426a-bd72-296005b54652" providerId="ADAL" clId="{CD14F6D5-1A0F-47AE-A556-9C7A50268685}" dt="2022-05-25T03:27:13.230" v="4195" actId="1076"/>
          <ac:spMkLst>
            <pc:docMk/>
            <pc:sldMk cId="2659632483" sldId="260"/>
            <ac:spMk id="59" creationId="{378DA1F0-8867-B95B-0128-581420CA3C71}"/>
          </ac:spMkLst>
        </pc:spChg>
        <pc:spChg chg="del mod">
          <ac:chgData name="JUAN GUARIN" userId="b5467148-994c-426a-bd72-296005b54652" providerId="ADAL" clId="{CD14F6D5-1A0F-47AE-A556-9C7A50268685}" dt="2022-05-25T03:06:21.699" v="3447" actId="478"/>
          <ac:spMkLst>
            <pc:docMk/>
            <pc:sldMk cId="2659632483" sldId="260"/>
            <ac:spMk id="60" creationId="{CE2E51AE-5A5D-0947-B22D-44AA9737C037}"/>
          </ac:spMkLst>
        </pc:spChg>
        <pc:spChg chg="del">
          <ac:chgData name="JUAN GUARIN" userId="b5467148-994c-426a-bd72-296005b54652" providerId="ADAL" clId="{CD14F6D5-1A0F-47AE-A556-9C7A50268685}" dt="2022-05-25T03:06:23.653" v="3450" actId="478"/>
          <ac:spMkLst>
            <pc:docMk/>
            <pc:sldMk cId="2659632483" sldId="260"/>
            <ac:spMk id="61" creationId="{270FC576-A87B-F279-EDA6-9FFB4EB4B962}"/>
          </ac:spMkLst>
        </pc:spChg>
        <pc:spChg chg="del">
          <ac:chgData name="JUAN GUARIN" userId="b5467148-994c-426a-bd72-296005b54652" providerId="ADAL" clId="{CD14F6D5-1A0F-47AE-A556-9C7A50268685}" dt="2022-05-25T03:06:17.667" v="3442" actId="478"/>
          <ac:spMkLst>
            <pc:docMk/>
            <pc:sldMk cId="2659632483" sldId="260"/>
            <ac:spMk id="62" creationId="{D6CA3E59-BC3A-93C8-A77F-06D6457CDB9E}"/>
          </ac:spMkLst>
        </pc:spChg>
        <pc:spChg chg="del">
          <ac:chgData name="JUAN GUARIN" userId="b5467148-994c-426a-bd72-296005b54652" providerId="ADAL" clId="{CD14F6D5-1A0F-47AE-A556-9C7A50268685}" dt="2022-05-25T03:06:16.493" v="3441" actId="478"/>
          <ac:spMkLst>
            <pc:docMk/>
            <pc:sldMk cId="2659632483" sldId="260"/>
            <ac:spMk id="63" creationId="{E9EE08C6-24D3-0C49-F6D7-57EB6D54F53A}"/>
          </ac:spMkLst>
        </pc:spChg>
        <pc:spChg chg="del">
          <ac:chgData name="JUAN GUARIN" userId="b5467148-994c-426a-bd72-296005b54652" providerId="ADAL" clId="{CD14F6D5-1A0F-47AE-A556-9C7A50268685}" dt="2022-05-25T03:06:15.869" v="3440" actId="478"/>
          <ac:spMkLst>
            <pc:docMk/>
            <pc:sldMk cId="2659632483" sldId="260"/>
            <ac:spMk id="64" creationId="{118C6400-0EA9-34A4-0AF1-EDBE42D759C2}"/>
          </ac:spMkLst>
        </pc:spChg>
        <pc:spChg chg="add mod">
          <ac:chgData name="JUAN GUARIN" userId="b5467148-994c-426a-bd72-296005b54652" providerId="ADAL" clId="{CD14F6D5-1A0F-47AE-A556-9C7A50268685}" dt="2022-05-25T11:10:18.400" v="5807"/>
          <ac:spMkLst>
            <pc:docMk/>
            <pc:sldMk cId="2659632483" sldId="260"/>
            <ac:spMk id="66" creationId="{06F47EBA-F854-6721-3FEF-11E242258834}"/>
          </ac:spMkLst>
        </pc:spChg>
        <pc:spChg chg="add mod">
          <ac:chgData name="JUAN GUARIN" userId="b5467148-994c-426a-bd72-296005b54652" providerId="ADAL" clId="{CD14F6D5-1A0F-47AE-A556-9C7A50268685}" dt="2022-05-25T04:09:08.896" v="5003" actId="1076"/>
          <ac:spMkLst>
            <pc:docMk/>
            <pc:sldMk cId="2659632483" sldId="260"/>
            <ac:spMk id="70" creationId="{A41B5622-2C6E-9211-01D8-D6AB52D26029}"/>
          </ac:spMkLst>
        </pc:spChg>
        <pc:spChg chg="add del mod">
          <ac:chgData name="JUAN GUARIN" userId="b5467148-994c-426a-bd72-296005b54652" providerId="ADAL" clId="{CD14F6D5-1A0F-47AE-A556-9C7A50268685}" dt="2022-05-25T03:33:16.987" v="4362" actId="478"/>
          <ac:spMkLst>
            <pc:docMk/>
            <pc:sldMk cId="2659632483" sldId="260"/>
            <ac:spMk id="74" creationId="{264916AF-3560-2BE9-0053-AEC2777D37F8}"/>
          </ac:spMkLst>
        </pc:spChg>
        <pc:spChg chg="add del mod">
          <ac:chgData name="JUAN GUARIN" userId="b5467148-994c-426a-bd72-296005b54652" providerId="ADAL" clId="{CD14F6D5-1A0F-47AE-A556-9C7A50268685}" dt="2022-05-25T03:33:41.868" v="4368" actId="478"/>
          <ac:spMkLst>
            <pc:docMk/>
            <pc:sldMk cId="2659632483" sldId="260"/>
            <ac:spMk id="76" creationId="{4C171D3C-0133-3215-9BFB-D13CF139EE45}"/>
          </ac:spMkLst>
        </pc:spChg>
        <pc:spChg chg="del">
          <ac:chgData name="JUAN GUARIN" userId="b5467148-994c-426a-bd72-296005b54652" providerId="ADAL" clId="{CD14F6D5-1A0F-47AE-A556-9C7A50268685}" dt="2022-05-25T03:05:59.694" v="3424" actId="478"/>
          <ac:spMkLst>
            <pc:docMk/>
            <pc:sldMk cId="2659632483" sldId="260"/>
            <ac:spMk id="77" creationId="{77C4AD54-CF89-6344-BE61-19FBB2F379EA}"/>
          </ac:spMkLst>
        </pc:spChg>
        <pc:spChg chg="del">
          <ac:chgData name="JUAN GUARIN" userId="b5467148-994c-426a-bd72-296005b54652" providerId="ADAL" clId="{CD14F6D5-1A0F-47AE-A556-9C7A50268685}" dt="2022-05-25T03:05:57.323" v="3420" actId="478"/>
          <ac:spMkLst>
            <pc:docMk/>
            <pc:sldMk cId="2659632483" sldId="260"/>
            <ac:spMk id="78" creationId="{7A73956D-09A2-2C23-0ED3-0A6830A74FFF}"/>
          </ac:spMkLst>
        </pc:spChg>
        <pc:spChg chg="del">
          <ac:chgData name="JUAN GUARIN" userId="b5467148-994c-426a-bd72-296005b54652" providerId="ADAL" clId="{CD14F6D5-1A0F-47AE-A556-9C7A50268685}" dt="2022-05-25T03:06:11.139" v="3436" actId="478"/>
          <ac:spMkLst>
            <pc:docMk/>
            <pc:sldMk cId="2659632483" sldId="260"/>
            <ac:spMk id="79" creationId="{3CB13E6C-F546-F38A-F076-46CD4FCA5C70}"/>
          </ac:spMkLst>
        </pc:spChg>
        <pc:spChg chg="del">
          <ac:chgData name="JUAN GUARIN" userId="b5467148-994c-426a-bd72-296005b54652" providerId="ADAL" clId="{CD14F6D5-1A0F-47AE-A556-9C7A50268685}" dt="2022-05-25T03:05:57.847" v="3421" actId="478"/>
          <ac:spMkLst>
            <pc:docMk/>
            <pc:sldMk cId="2659632483" sldId="260"/>
            <ac:spMk id="80" creationId="{B5A00C3F-07D1-671E-3476-F06296DD7ED5}"/>
          </ac:spMkLst>
        </pc:spChg>
        <pc:spChg chg="add del mod">
          <ac:chgData name="JUAN GUARIN" userId="b5467148-994c-426a-bd72-296005b54652" providerId="ADAL" clId="{CD14F6D5-1A0F-47AE-A556-9C7A50268685}" dt="2022-05-25T03:39:26.218" v="4388" actId="478"/>
          <ac:spMkLst>
            <pc:docMk/>
            <pc:sldMk cId="2659632483" sldId="260"/>
            <ac:spMk id="81" creationId="{1E7AE60A-40CC-A17C-17EE-6C2A811250AF}"/>
          </ac:spMkLst>
        </pc:spChg>
        <pc:spChg chg="add del mod">
          <ac:chgData name="JUAN GUARIN" userId="b5467148-994c-426a-bd72-296005b54652" providerId="ADAL" clId="{CD14F6D5-1A0F-47AE-A556-9C7A50268685}" dt="2022-05-25T03:49:26.143" v="4642" actId="478"/>
          <ac:spMkLst>
            <pc:docMk/>
            <pc:sldMk cId="2659632483" sldId="260"/>
            <ac:spMk id="82" creationId="{DA698B3F-BB7C-871C-0C2D-C26F7CEB8D66}"/>
          </ac:spMkLst>
        </pc:spChg>
        <pc:spChg chg="del">
          <ac:chgData name="JUAN GUARIN" userId="b5467148-994c-426a-bd72-296005b54652" providerId="ADAL" clId="{CD14F6D5-1A0F-47AE-A556-9C7A50268685}" dt="2022-05-25T03:06:02.561" v="3426" actId="478"/>
          <ac:spMkLst>
            <pc:docMk/>
            <pc:sldMk cId="2659632483" sldId="260"/>
            <ac:spMk id="83" creationId="{DFE35089-9203-A0EC-1681-17A758CE49FE}"/>
          </ac:spMkLst>
        </pc:spChg>
        <pc:spChg chg="del">
          <ac:chgData name="JUAN GUARIN" userId="b5467148-994c-426a-bd72-296005b54652" providerId="ADAL" clId="{CD14F6D5-1A0F-47AE-A556-9C7A50268685}" dt="2022-05-25T03:06:09.091" v="3434" actId="478"/>
          <ac:spMkLst>
            <pc:docMk/>
            <pc:sldMk cId="2659632483" sldId="260"/>
            <ac:spMk id="84" creationId="{F5F626F7-8CC3-B738-768F-E0078C28A1CC}"/>
          </ac:spMkLst>
        </pc:spChg>
        <pc:spChg chg="del">
          <ac:chgData name="JUAN GUARIN" userId="b5467148-994c-426a-bd72-296005b54652" providerId="ADAL" clId="{CD14F6D5-1A0F-47AE-A556-9C7A50268685}" dt="2022-05-25T03:06:00.926" v="3425" actId="478"/>
          <ac:spMkLst>
            <pc:docMk/>
            <pc:sldMk cId="2659632483" sldId="260"/>
            <ac:spMk id="85" creationId="{5FE4148C-A853-1C56-B013-74C2B9BDE3C1}"/>
          </ac:spMkLst>
        </pc:spChg>
        <pc:spChg chg="del">
          <ac:chgData name="JUAN GUARIN" userId="b5467148-994c-426a-bd72-296005b54652" providerId="ADAL" clId="{CD14F6D5-1A0F-47AE-A556-9C7A50268685}" dt="2022-05-25T03:06:07.844" v="3433" actId="478"/>
          <ac:spMkLst>
            <pc:docMk/>
            <pc:sldMk cId="2659632483" sldId="260"/>
            <ac:spMk id="86" creationId="{91F426FF-2C71-1F46-50B6-F7328B478EEB}"/>
          </ac:spMkLst>
        </pc:spChg>
        <pc:spChg chg="add del mod">
          <ac:chgData name="JUAN GUARIN" userId="b5467148-994c-426a-bd72-296005b54652" providerId="ADAL" clId="{CD14F6D5-1A0F-47AE-A556-9C7A50268685}" dt="2022-05-25T03:48:27.210" v="4612" actId="478"/>
          <ac:spMkLst>
            <pc:docMk/>
            <pc:sldMk cId="2659632483" sldId="260"/>
            <ac:spMk id="87" creationId="{953423A2-1B4A-B16B-966E-2DD2C47DECFE}"/>
          </ac:spMkLst>
        </pc:spChg>
        <pc:spChg chg="del">
          <ac:chgData name="JUAN GUARIN" userId="b5467148-994c-426a-bd72-296005b54652" providerId="ADAL" clId="{CD14F6D5-1A0F-47AE-A556-9C7A50268685}" dt="2022-05-25T03:06:06.107" v="3430" actId="478"/>
          <ac:spMkLst>
            <pc:docMk/>
            <pc:sldMk cId="2659632483" sldId="260"/>
            <ac:spMk id="88" creationId="{DAAF6F61-DDCD-85C5-D2AA-2AFD0C260401}"/>
          </ac:spMkLst>
        </pc:spChg>
        <pc:spChg chg="del mod">
          <ac:chgData name="JUAN GUARIN" userId="b5467148-994c-426a-bd72-296005b54652" providerId="ADAL" clId="{CD14F6D5-1A0F-47AE-A556-9C7A50268685}" dt="2022-05-25T03:06:06.669" v="3431" actId="478"/>
          <ac:spMkLst>
            <pc:docMk/>
            <pc:sldMk cId="2659632483" sldId="260"/>
            <ac:spMk id="89" creationId="{97C342C5-6200-B31E-157E-41C018FDDEE5}"/>
          </ac:spMkLst>
        </pc:spChg>
        <pc:spChg chg="del">
          <ac:chgData name="JUAN GUARIN" userId="b5467148-994c-426a-bd72-296005b54652" providerId="ADAL" clId="{CD14F6D5-1A0F-47AE-A556-9C7A50268685}" dt="2022-05-25T03:06:13.537" v="3438" actId="478"/>
          <ac:spMkLst>
            <pc:docMk/>
            <pc:sldMk cId="2659632483" sldId="260"/>
            <ac:spMk id="90" creationId="{8716FC2D-03A8-E707-90CE-BA2C770AAA0D}"/>
          </ac:spMkLst>
        </pc:spChg>
        <pc:spChg chg="del">
          <ac:chgData name="JUAN GUARIN" userId="b5467148-994c-426a-bd72-296005b54652" providerId="ADAL" clId="{CD14F6D5-1A0F-47AE-A556-9C7A50268685}" dt="2022-05-25T03:06:12.386" v="3437" actId="478"/>
          <ac:spMkLst>
            <pc:docMk/>
            <pc:sldMk cId="2659632483" sldId="260"/>
            <ac:spMk id="91" creationId="{B61E35C9-76D4-715C-43B1-4435C02114FD}"/>
          </ac:spMkLst>
        </pc:spChg>
        <pc:spChg chg="del">
          <ac:chgData name="JUAN GUARIN" userId="b5467148-994c-426a-bd72-296005b54652" providerId="ADAL" clId="{CD14F6D5-1A0F-47AE-A556-9C7A50268685}" dt="2022-05-25T03:06:14.806" v="3439" actId="478"/>
          <ac:spMkLst>
            <pc:docMk/>
            <pc:sldMk cId="2659632483" sldId="260"/>
            <ac:spMk id="92" creationId="{95D8AD09-D867-E3F2-7B1A-D71A828BF13C}"/>
          </ac:spMkLst>
        </pc:spChg>
        <pc:spChg chg="add del mod">
          <ac:chgData name="JUAN GUARIN" userId="b5467148-994c-426a-bd72-296005b54652" providerId="ADAL" clId="{CD14F6D5-1A0F-47AE-A556-9C7A50268685}" dt="2022-05-25T03:46:22.988" v="4581" actId="478"/>
          <ac:spMkLst>
            <pc:docMk/>
            <pc:sldMk cId="2659632483" sldId="260"/>
            <ac:spMk id="93" creationId="{9CF241F9-1516-BD4A-24F9-9221B794BA2C}"/>
          </ac:spMkLst>
        </pc:spChg>
        <pc:spChg chg="add mod">
          <ac:chgData name="JUAN GUARIN" userId="b5467148-994c-426a-bd72-296005b54652" providerId="ADAL" clId="{CD14F6D5-1A0F-47AE-A556-9C7A50268685}" dt="2022-05-25T11:27:03.355" v="6187" actId="1036"/>
          <ac:spMkLst>
            <pc:docMk/>
            <pc:sldMk cId="2659632483" sldId="260"/>
            <ac:spMk id="94" creationId="{4EC45A7A-985F-4A2C-7B21-44BA2D50E334}"/>
          </ac:spMkLst>
        </pc:spChg>
        <pc:spChg chg="add mod">
          <ac:chgData name="JUAN GUARIN" userId="b5467148-994c-426a-bd72-296005b54652" providerId="ADAL" clId="{CD14F6D5-1A0F-47AE-A556-9C7A50268685}" dt="2022-05-25T11:26:52.282" v="6177" actId="1076"/>
          <ac:spMkLst>
            <pc:docMk/>
            <pc:sldMk cId="2659632483" sldId="260"/>
            <ac:spMk id="95" creationId="{C2272057-68F7-C09C-C1F7-9402506639A4}"/>
          </ac:spMkLst>
        </pc:spChg>
        <pc:spChg chg="add mod">
          <ac:chgData name="JUAN GUARIN" userId="b5467148-994c-426a-bd72-296005b54652" providerId="ADAL" clId="{CD14F6D5-1A0F-47AE-A556-9C7A50268685}" dt="2022-05-25T11:10:40.915" v="5813" actId="1076"/>
          <ac:spMkLst>
            <pc:docMk/>
            <pc:sldMk cId="2659632483" sldId="260"/>
            <ac:spMk id="96" creationId="{330EFF4A-01FB-BA1C-D8F3-E84C070D428B}"/>
          </ac:spMkLst>
        </pc:spChg>
        <pc:spChg chg="add mod">
          <ac:chgData name="JUAN GUARIN" userId="b5467148-994c-426a-bd72-296005b54652" providerId="ADAL" clId="{CD14F6D5-1A0F-47AE-A556-9C7A50268685}" dt="2022-05-25T04:15:34.566" v="5051" actId="1076"/>
          <ac:spMkLst>
            <pc:docMk/>
            <pc:sldMk cId="2659632483" sldId="260"/>
            <ac:spMk id="97" creationId="{007CC1EC-A194-716F-8A3A-D2FB99CD464A}"/>
          </ac:spMkLst>
        </pc:spChg>
        <pc:spChg chg="add mod">
          <ac:chgData name="JUAN GUARIN" userId="b5467148-994c-426a-bd72-296005b54652" providerId="ADAL" clId="{CD14F6D5-1A0F-47AE-A556-9C7A50268685}" dt="2022-05-25T04:15:31.646" v="5050" actId="1076"/>
          <ac:spMkLst>
            <pc:docMk/>
            <pc:sldMk cId="2659632483" sldId="260"/>
            <ac:spMk id="98" creationId="{FB544C27-9DB1-207D-08C9-57D8DA1AC65A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99" creationId="{42CE78A0-6090-AFC9-02BA-17C61B945B0E}"/>
          </ac:spMkLst>
        </pc:spChg>
        <pc:spChg chg="add mod">
          <ac:chgData name="JUAN GUARIN" userId="b5467148-994c-426a-bd72-296005b54652" providerId="ADAL" clId="{CD14F6D5-1A0F-47AE-A556-9C7A50268685}" dt="2022-05-25T04:09:18.784" v="5006" actId="1076"/>
          <ac:spMkLst>
            <pc:docMk/>
            <pc:sldMk cId="2659632483" sldId="260"/>
            <ac:spMk id="100" creationId="{2301592D-1058-F700-C7CD-44022EB8D7DA}"/>
          </ac:spMkLst>
        </pc:spChg>
        <pc:cxnChg chg="del">
          <ac:chgData name="JUAN GUARIN" userId="b5467148-994c-426a-bd72-296005b54652" providerId="ADAL" clId="{CD14F6D5-1A0F-47AE-A556-9C7A50268685}" dt="2022-05-25T03:06:20.009" v="3445" actId="478"/>
          <ac:cxnSpMkLst>
            <pc:docMk/>
            <pc:sldMk cId="2659632483" sldId="260"/>
            <ac:cxnSpMk id="16" creationId="{DA199A91-70D2-DE3B-4270-A96EF911395A}"/>
          </ac:cxnSpMkLst>
        </pc:cxnChg>
        <pc:cxnChg chg="add mod">
          <ac:chgData name="JUAN GUARIN" userId="b5467148-994c-426a-bd72-296005b54652" providerId="ADAL" clId="{CD14F6D5-1A0F-47AE-A556-9C7A50268685}" dt="2022-05-25T03:25:17.078" v="4159" actId="1037"/>
          <ac:cxnSpMkLst>
            <pc:docMk/>
            <pc:sldMk cId="2659632483" sldId="260"/>
            <ac:cxnSpMk id="18" creationId="{9ED77C79-3344-33CF-A562-3140CA2F9B38}"/>
          </ac:cxnSpMkLst>
        </pc:cxnChg>
        <pc:cxnChg chg="add del mod">
          <ac:chgData name="JUAN GUARIN" userId="b5467148-994c-426a-bd72-296005b54652" providerId="ADAL" clId="{CD14F6D5-1A0F-47AE-A556-9C7A50268685}" dt="2022-05-25T03:30:04.304" v="4274" actId="478"/>
          <ac:cxnSpMkLst>
            <pc:docMk/>
            <pc:sldMk cId="2659632483" sldId="260"/>
            <ac:cxnSpMk id="21" creationId="{F2E76755-A2E7-14C2-87A5-FEF1BCA1DA7E}"/>
          </ac:cxnSpMkLst>
        </pc:cxnChg>
        <pc:cxnChg chg="add del mod">
          <ac:chgData name="JUAN GUARIN" userId="b5467148-994c-426a-bd72-296005b54652" providerId="ADAL" clId="{CD14F6D5-1A0F-47AE-A556-9C7A50268685}" dt="2022-05-25T03:33:52.341" v="4371" actId="478"/>
          <ac:cxnSpMkLst>
            <pc:docMk/>
            <pc:sldMk cId="2659632483" sldId="260"/>
            <ac:cxnSpMk id="26" creationId="{6A5264A9-7949-4C60-29B8-DD3451DF6865}"/>
          </ac:cxnSpMkLst>
        </pc:cxnChg>
        <pc:cxnChg chg="add mod">
          <ac:chgData name="JUAN GUARIN" userId="b5467148-994c-426a-bd72-296005b54652" providerId="ADAL" clId="{CD14F6D5-1A0F-47AE-A556-9C7A50268685}" dt="2022-05-25T04:09:08.896" v="5003" actId="1076"/>
          <ac:cxnSpMkLst>
            <pc:docMk/>
            <pc:sldMk cId="2659632483" sldId="260"/>
            <ac:cxnSpMk id="36" creationId="{E1C5423F-1B12-EF75-9ABF-67E0788D1274}"/>
          </ac:cxnSpMkLst>
        </pc:cxnChg>
        <pc:cxnChg chg="del">
          <ac:chgData name="JUAN GUARIN" userId="b5467148-994c-426a-bd72-296005b54652" providerId="ADAL" clId="{CD14F6D5-1A0F-47AE-A556-9C7A50268685}" dt="2022-05-25T03:06:18.593" v="3443" actId="478"/>
          <ac:cxnSpMkLst>
            <pc:docMk/>
            <pc:sldMk cId="2659632483" sldId="260"/>
            <ac:cxnSpMk id="43" creationId="{E684DB8F-DF6A-6DEE-0FD2-F45F85427B26}"/>
          </ac:cxnSpMkLst>
        </pc:cxnChg>
        <pc:cxnChg chg="del">
          <ac:chgData name="JUAN GUARIN" userId="b5467148-994c-426a-bd72-296005b54652" providerId="ADAL" clId="{CD14F6D5-1A0F-47AE-A556-9C7A50268685}" dt="2022-05-25T03:06:23.126" v="3449" actId="478"/>
          <ac:cxnSpMkLst>
            <pc:docMk/>
            <pc:sldMk cId="2659632483" sldId="260"/>
            <ac:cxnSpMk id="57" creationId="{61A76916-2160-816B-E5E7-111D9E0E5E36}"/>
          </ac:cxnSpMkLst>
        </pc:cxnChg>
        <pc:cxnChg chg="del">
          <ac:chgData name="JUAN GUARIN" userId="b5467148-994c-426a-bd72-296005b54652" providerId="ADAL" clId="{CD14F6D5-1A0F-47AE-A556-9C7A50268685}" dt="2022-05-25T03:05:59.139" v="3423" actId="478"/>
          <ac:cxnSpMkLst>
            <pc:docMk/>
            <pc:sldMk cId="2659632483" sldId="260"/>
            <ac:cxnSpMk id="65" creationId="{9F8643E0-F8F8-26D6-69B6-FF5D4C9E74AF}"/>
          </ac:cxnSpMkLst>
        </pc:cxnChg>
        <pc:cxnChg chg="del">
          <ac:chgData name="JUAN GUARIN" userId="b5467148-994c-426a-bd72-296005b54652" providerId="ADAL" clId="{CD14F6D5-1A0F-47AE-A556-9C7A50268685}" dt="2022-05-25T03:06:03.227" v="3427" actId="478"/>
          <ac:cxnSpMkLst>
            <pc:docMk/>
            <pc:sldMk cId="2659632483" sldId="260"/>
            <ac:cxnSpMk id="67" creationId="{85DDDB02-BA3D-C8ED-4A7E-8969B517EA32}"/>
          </ac:cxnSpMkLst>
        </pc:cxnChg>
        <pc:cxnChg chg="del">
          <ac:chgData name="JUAN GUARIN" userId="b5467148-994c-426a-bd72-296005b54652" providerId="ADAL" clId="{CD14F6D5-1A0F-47AE-A556-9C7A50268685}" dt="2022-05-25T03:06:04.032" v="3428" actId="478"/>
          <ac:cxnSpMkLst>
            <pc:docMk/>
            <pc:sldMk cId="2659632483" sldId="260"/>
            <ac:cxnSpMk id="68" creationId="{6E6E11A3-1661-1834-BE0F-8744F0EE11B2}"/>
          </ac:cxnSpMkLst>
        </pc:cxnChg>
        <pc:cxnChg chg="del">
          <ac:chgData name="JUAN GUARIN" userId="b5467148-994c-426a-bd72-296005b54652" providerId="ADAL" clId="{CD14F6D5-1A0F-47AE-A556-9C7A50268685}" dt="2022-05-25T03:05:58.679" v="3422" actId="478"/>
          <ac:cxnSpMkLst>
            <pc:docMk/>
            <pc:sldMk cId="2659632483" sldId="260"/>
            <ac:cxnSpMk id="72" creationId="{C712258E-5D16-A3F0-CD69-9B53D9331596}"/>
          </ac:cxnSpMkLst>
        </pc:cxnChg>
        <pc:cxnChg chg="del">
          <ac:chgData name="JUAN GUARIN" userId="b5467148-994c-426a-bd72-296005b54652" providerId="ADAL" clId="{CD14F6D5-1A0F-47AE-A556-9C7A50268685}" dt="2022-05-25T03:06:07.260" v="3432" actId="478"/>
          <ac:cxnSpMkLst>
            <pc:docMk/>
            <pc:sldMk cId="2659632483" sldId="260"/>
            <ac:cxnSpMk id="75" creationId="{D8908EDA-4024-6413-446A-58C0FA4B74BF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29:55.903" v="6217" actId="20577"/>
        <pc:sldMkLst>
          <pc:docMk/>
          <pc:sldMk cId="1274135166" sldId="261"/>
        </pc:sldMkLst>
        <pc:spChg chg="add mod">
          <ac:chgData name="JUAN GUARIN" userId="b5467148-994c-426a-bd72-296005b54652" providerId="ADAL" clId="{CD14F6D5-1A0F-47AE-A556-9C7A50268685}" dt="2022-05-25T11:20:08.002" v="6018" actId="1035"/>
          <ac:spMkLst>
            <pc:docMk/>
            <pc:sldMk cId="1274135166" sldId="261"/>
            <ac:spMk id="6" creationId="{3EFD27B8-C4FD-62DD-DEC6-7F88053835E5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" creationId="{7138646C-F4FA-6832-26D2-5FF8127B2C54}"/>
          </ac:spMkLst>
        </pc:spChg>
        <pc:spChg chg="add mod">
          <ac:chgData name="JUAN GUARIN" userId="b5467148-994c-426a-bd72-296005b54652" providerId="ADAL" clId="{CD14F6D5-1A0F-47AE-A556-9C7A50268685}" dt="2022-05-25T11:22:34.755" v="6115" actId="1076"/>
          <ac:spMkLst>
            <pc:docMk/>
            <pc:sldMk cId="1274135166" sldId="261"/>
            <ac:spMk id="8" creationId="{FF1C6C01-B051-E9C5-E0F4-0FB295E8B837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9" creationId="{44ADAAAC-DE09-CF3B-0966-B6AF74BC0BF0}"/>
          </ac:spMkLst>
        </pc:spChg>
        <pc:spChg chg="add mod">
          <ac:chgData name="JUAN GUARIN" userId="b5467148-994c-426a-bd72-296005b54652" providerId="ADAL" clId="{CD14F6D5-1A0F-47AE-A556-9C7A50268685}" dt="2022-05-25T11:22:37.435" v="6116" actId="1076"/>
          <ac:spMkLst>
            <pc:docMk/>
            <pc:sldMk cId="1274135166" sldId="261"/>
            <ac:spMk id="14" creationId="{C2787DEC-EECD-5B57-B35B-F370CF43B5B8}"/>
          </ac:spMkLst>
        </pc:spChg>
        <pc:spChg chg="mod">
          <ac:chgData name="JUAN GUARIN" userId="b5467148-994c-426a-bd72-296005b54652" providerId="ADAL" clId="{CD14F6D5-1A0F-47AE-A556-9C7A50268685}" dt="2022-05-25T11:29:55.903" v="6217" actId="20577"/>
          <ac:spMkLst>
            <pc:docMk/>
            <pc:sldMk cId="1274135166" sldId="261"/>
            <ac:spMk id="15" creationId="{5A476304-D325-CB49-2628-3DECB1F79A71}"/>
          </ac:spMkLst>
        </pc:spChg>
        <pc:spChg chg="add mod">
          <ac:chgData name="JUAN GUARIN" userId="b5467148-994c-426a-bd72-296005b54652" providerId="ADAL" clId="{CD14F6D5-1A0F-47AE-A556-9C7A50268685}" dt="2022-05-25T11:22:40.378" v="6117" actId="1076"/>
          <ac:spMkLst>
            <pc:docMk/>
            <pc:sldMk cId="1274135166" sldId="261"/>
            <ac:spMk id="16" creationId="{725E9ED1-016D-0555-354A-4318D06C4E5E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19" creationId="{A0928BFC-1315-B6C2-40FA-FD566744A82D}"/>
          </ac:spMkLst>
        </pc:spChg>
        <pc:spChg chg="add del mod">
          <ac:chgData name="JUAN GUARIN" userId="b5467148-994c-426a-bd72-296005b54652" providerId="ADAL" clId="{CD14F6D5-1A0F-47AE-A556-9C7A50268685}" dt="2022-05-25T11:09:23.240" v="5795" actId="478"/>
          <ac:spMkLst>
            <pc:docMk/>
            <pc:sldMk cId="1274135166" sldId="261"/>
            <ac:spMk id="20" creationId="{3F1DF81B-D7F4-C945-82C2-C606199C309E}"/>
          </ac:spMkLst>
        </pc:spChg>
        <pc:spChg chg="add del mod">
          <ac:chgData name="JUAN GUARIN" userId="b5467148-994c-426a-bd72-296005b54652" providerId="ADAL" clId="{CD14F6D5-1A0F-47AE-A556-9C7A50268685}" dt="2022-05-25T11:09:27.215" v="5797"/>
          <ac:spMkLst>
            <pc:docMk/>
            <pc:sldMk cId="1274135166" sldId="261"/>
            <ac:spMk id="21" creationId="{2CD308B1-3EEC-BF0A-FB7A-6146702B6D61}"/>
          </ac:spMkLst>
        </pc:spChg>
        <pc:spChg chg="add mod">
          <ac:chgData name="JUAN GUARIN" userId="b5467148-994c-426a-bd72-296005b54652" providerId="ADAL" clId="{CD14F6D5-1A0F-47AE-A556-9C7A50268685}" dt="2022-05-25T11:22:46.291" v="6118" actId="1076"/>
          <ac:spMkLst>
            <pc:docMk/>
            <pc:sldMk cId="1274135166" sldId="261"/>
            <ac:spMk id="23" creationId="{18A8A184-4D4E-3E16-7BBC-F9E50B8D23A8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4" creationId="{073B768D-B4DA-E719-F505-EFC9B039B314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5" creationId="{BB18C213-F1C6-EC3D-7C58-DC847E45F7E3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6" creationId="{52624D3F-3C5E-25B0-3E5A-3E67DEC87F10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7" creationId="{39E22EA5-EC86-041B-3BC7-EC130AB6E071}"/>
          </ac:spMkLst>
        </pc:spChg>
        <pc:spChg chg="add mod">
          <ac:chgData name="JUAN GUARIN" userId="b5467148-994c-426a-bd72-296005b54652" providerId="ADAL" clId="{CD14F6D5-1A0F-47AE-A556-9C7A50268685}" dt="2022-05-25T11:23:14.236" v="6121" actId="1076"/>
          <ac:spMkLst>
            <pc:docMk/>
            <pc:sldMk cId="1274135166" sldId="261"/>
            <ac:spMk id="27" creationId="{9FCB50FD-5F46-D204-A9E5-E4F298195915}"/>
          </ac:spMkLst>
        </pc:spChg>
        <pc:spChg chg="add 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28" creationId="{3E2E1EEE-5801-4A60-3C8E-15D2FAD095CD}"/>
          </ac:spMkLst>
        </pc:spChg>
        <pc:spChg chg="add mod">
          <ac:chgData name="JUAN GUARIN" userId="b5467148-994c-426a-bd72-296005b54652" providerId="ADAL" clId="{CD14F6D5-1A0F-47AE-A556-9C7A50268685}" dt="2022-05-25T11:29:25.369" v="6205" actId="1035"/>
          <ac:spMkLst>
            <pc:docMk/>
            <pc:sldMk cId="1274135166" sldId="261"/>
            <ac:spMk id="28" creationId="{F18CA670-987C-1734-7CA1-9F246D1DA32B}"/>
          </ac:spMkLst>
        </pc:spChg>
        <pc:spChg chg="add mod">
          <ac:chgData name="JUAN GUARIN" userId="b5467148-994c-426a-bd72-296005b54652" providerId="ADAL" clId="{CD14F6D5-1A0F-47AE-A556-9C7A50268685}" dt="2022-05-25T11:27:49.933" v="6189" actId="207"/>
          <ac:spMkLst>
            <pc:docMk/>
            <pc:sldMk cId="1274135166" sldId="261"/>
            <ac:spMk id="29" creationId="{C87200D9-1C55-611A-1FB1-74DCAE56D15A}"/>
          </ac:spMkLst>
        </pc:spChg>
        <pc:spChg chg="add mod">
          <ac:chgData name="JUAN GUARIN" userId="b5467148-994c-426a-bd72-296005b54652" providerId="ADAL" clId="{CD14F6D5-1A0F-47AE-A556-9C7A50268685}" dt="2022-05-25T11:28:21.918" v="6195" actId="207"/>
          <ac:spMkLst>
            <pc:docMk/>
            <pc:sldMk cId="1274135166" sldId="261"/>
            <ac:spMk id="30" creationId="{B246DEAD-685F-8724-ADC9-6B1C04E4C700}"/>
          </ac:spMkLst>
        </pc:spChg>
        <pc:spChg chg="add mod">
          <ac:chgData name="JUAN GUARIN" userId="b5467148-994c-426a-bd72-296005b54652" providerId="ADAL" clId="{CD14F6D5-1A0F-47AE-A556-9C7A50268685}" dt="2022-05-25T11:28:34.203" v="6197" actId="207"/>
          <ac:spMkLst>
            <pc:docMk/>
            <pc:sldMk cId="1274135166" sldId="261"/>
            <ac:spMk id="31" creationId="{4B0A86C1-4CB4-B25D-3702-D00B1126C7E8}"/>
          </ac:spMkLst>
        </pc:spChg>
        <pc:spChg chg="add mod">
          <ac:chgData name="JUAN GUARIN" userId="b5467148-994c-426a-bd72-296005b54652" providerId="ADAL" clId="{CD14F6D5-1A0F-47AE-A556-9C7A50268685}" dt="2022-05-25T11:28:09.377" v="6192" actId="207"/>
          <ac:spMkLst>
            <pc:docMk/>
            <pc:sldMk cId="1274135166" sldId="261"/>
            <ac:spMk id="32" creationId="{5A170864-5962-F9C3-4E10-C30C76EE9847}"/>
          </ac:spMkLst>
        </pc:spChg>
        <pc:spChg chg="add mod">
          <ac:chgData name="JUAN GUARIN" userId="b5467148-994c-426a-bd72-296005b54652" providerId="ADAL" clId="{CD14F6D5-1A0F-47AE-A556-9C7A50268685}" dt="2022-05-25T11:29:11.894" v="6201" actId="114"/>
          <ac:spMkLst>
            <pc:docMk/>
            <pc:sldMk cId="1274135166" sldId="261"/>
            <ac:spMk id="33" creationId="{A076F02C-8D7F-A718-A0DF-ED8C0E49EF4D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4" creationId="{0CB1B9D2-59DD-CEE9-EE97-05634987A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5" creationId="{36A46A7E-08E4-775B-4ACF-E67D0F1E92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8" creationId="{346B685D-995F-D986-6121-7863C7CD0D8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49" creationId="{1C15A465-3350-B08E-7850-71E99F15D292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0" creationId="{A636A29C-401F-55CC-97DB-09FE8EB27C90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2" creationId="{902DA83C-5ED3-C074-EFC5-95C1D093B2FE}"/>
          </ac:spMkLst>
        </pc:spChg>
        <pc:spChg chg="del">
          <ac:chgData name="JUAN GUARIN" userId="b5467148-994c-426a-bd72-296005b54652" providerId="ADAL" clId="{CD14F6D5-1A0F-47AE-A556-9C7A50268685}" dt="2022-05-25T03:48:44.145" v="4622" actId="478"/>
          <ac:spMkLst>
            <pc:docMk/>
            <pc:sldMk cId="1274135166" sldId="261"/>
            <ac:spMk id="53" creationId="{290786DB-3DC2-FC07-6F92-200DF6761EAC}"/>
          </ac:spMkLst>
        </pc:spChg>
        <pc:spChg chg="del mod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59" creationId="{378DA1F0-8867-B95B-0128-581420CA3C71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66" creationId="{06F47EBA-F854-6721-3FEF-11E242258834}"/>
          </ac:spMkLst>
        </pc:spChg>
        <pc:spChg chg="del">
          <ac:chgData name="JUAN GUARIN" userId="b5467148-994c-426a-bd72-296005b54652" providerId="ADAL" clId="{CD14F6D5-1A0F-47AE-A556-9C7A50268685}" dt="2022-05-25T03:48:41.770" v="4621" actId="478"/>
          <ac:spMkLst>
            <pc:docMk/>
            <pc:sldMk cId="1274135166" sldId="261"/>
            <ac:spMk id="70" creationId="{A41B5622-2C6E-9211-01D8-D6AB52D26029}"/>
          </ac:spMkLst>
        </pc:spChg>
        <pc:spChg chg="del mod">
          <ac:chgData name="JUAN GUARIN" userId="b5467148-994c-426a-bd72-296005b54652" providerId="ADAL" clId="{CD14F6D5-1A0F-47AE-A556-9C7A50268685}" dt="2022-05-25T03:49:23.100" v="4641" actId="21"/>
          <ac:spMkLst>
            <pc:docMk/>
            <pc:sldMk cId="1274135166" sldId="261"/>
            <ac:spMk id="82" creationId="{DA698B3F-BB7C-871C-0C2D-C26F7CEB8D66}"/>
          </ac:spMkLst>
        </pc:sp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17" creationId="{FBD34D34-B428-E8E5-9D82-D372855E93DB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18" creationId="{9ED77C79-3344-33CF-A562-3140CA2F9B38}"/>
          </ac:cxnSpMkLst>
        </pc:cxnChg>
        <pc:cxnChg chg="add mod">
          <ac:chgData name="JUAN GUARIN" userId="b5467148-994c-426a-bd72-296005b54652" providerId="ADAL" clId="{CD14F6D5-1A0F-47AE-A556-9C7A50268685}" dt="2022-05-25T11:28:52.988" v="6199" actId="1582"/>
          <ac:cxnSpMkLst>
            <pc:docMk/>
            <pc:sldMk cId="1274135166" sldId="261"/>
            <ac:cxnSpMk id="22" creationId="{0B573A8F-9632-EDB2-6701-C1F887BD5A25}"/>
          </ac:cxnSpMkLst>
        </pc:cxnChg>
        <pc:cxnChg chg="del">
          <ac:chgData name="JUAN GUARIN" userId="b5467148-994c-426a-bd72-296005b54652" providerId="ADAL" clId="{CD14F6D5-1A0F-47AE-A556-9C7A50268685}" dt="2022-05-25T03:48:41.770" v="4621" actId="478"/>
          <ac:cxnSpMkLst>
            <pc:docMk/>
            <pc:sldMk cId="1274135166" sldId="261"/>
            <ac:cxnSpMk id="36" creationId="{E1C5423F-1B12-EF75-9ABF-67E0788D1274}"/>
          </ac:cxnSpMkLst>
        </pc:cxnChg>
      </pc:sldChg>
      <pc:sldChg chg="addSp delSp modSp add mod">
        <pc:chgData name="JUAN GUARIN" userId="b5467148-994c-426a-bd72-296005b54652" providerId="ADAL" clId="{CD14F6D5-1A0F-47AE-A556-9C7A50268685}" dt="2022-05-25T11:30:17.034" v="6224"/>
        <pc:sldMkLst>
          <pc:docMk/>
          <pc:sldMk cId="2320012397" sldId="262"/>
        </pc:sldMkLst>
        <pc:spChg chg="del mod">
          <ac:chgData name="JUAN GUARIN" userId="b5467148-994c-426a-bd72-296005b54652" providerId="ADAL" clId="{CD14F6D5-1A0F-47AE-A556-9C7A50268685}" dt="2022-05-25T04:22:47.591" v="5057" actId="478"/>
          <ac:spMkLst>
            <pc:docMk/>
            <pc:sldMk cId="2320012397" sldId="262"/>
            <ac:spMk id="2" creationId="{73FF76B8-228D-DF85-BD23-8D5B186890D1}"/>
          </ac:spMkLst>
        </pc:spChg>
        <pc:spChg chg="del mod">
          <ac:chgData name="JUAN GUARIN" userId="b5467148-994c-426a-bd72-296005b54652" providerId="ADAL" clId="{CD14F6D5-1A0F-47AE-A556-9C7A50268685}" dt="2022-05-25T04:22:52.119" v="5059" actId="478"/>
          <ac:spMkLst>
            <pc:docMk/>
            <pc:sldMk cId="2320012397" sldId="262"/>
            <ac:spMk id="3" creationId="{91E49B72-6419-64FC-505C-9CA072FB680C}"/>
          </ac:spMkLst>
        </pc:spChg>
        <pc:spChg chg="add mod">
          <ac:chgData name="JUAN GUARIN" userId="b5467148-994c-426a-bd72-296005b54652" providerId="ADAL" clId="{CD14F6D5-1A0F-47AE-A556-9C7A50268685}" dt="2022-05-25T04:23:24.526" v="5075" actId="1076"/>
          <ac:spMkLst>
            <pc:docMk/>
            <pc:sldMk cId="2320012397" sldId="262"/>
            <ac:spMk id="6" creationId="{03B4A28C-1361-05BE-614B-ADFB1BEC642E}"/>
          </ac:spMkLst>
        </pc:spChg>
        <pc:spChg chg="del mod">
          <ac:chgData name="JUAN GUARIN" userId="b5467148-994c-426a-bd72-296005b54652" providerId="ADAL" clId="{CD14F6D5-1A0F-47AE-A556-9C7A50268685}" dt="2022-05-25T11:30:17.034" v="6224"/>
          <ac:spMkLst>
            <pc:docMk/>
            <pc:sldMk cId="2320012397" sldId="262"/>
            <ac:spMk id="15" creationId="{5A476304-D325-CB49-2628-3DECB1F79A71}"/>
          </ac:spMkLst>
        </pc:spChg>
        <pc:picChg chg="del">
          <ac:chgData name="JUAN GUARIN" userId="b5467148-994c-426a-bd72-296005b54652" providerId="ADAL" clId="{CD14F6D5-1A0F-47AE-A556-9C7A50268685}" dt="2022-05-25T04:22:53.186" v="5060" actId="478"/>
          <ac:picMkLst>
            <pc:docMk/>
            <pc:sldMk cId="2320012397" sldId="262"/>
            <ac:picMk id="7" creationId="{3BFD2E40-64C4-B000-5CE2-8EAF001EE83C}"/>
          </ac:picMkLst>
        </pc:picChg>
      </pc:sldChg>
      <pc:sldChg chg="addSp delSp modSp add mod ord delAnim">
        <pc:chgData name="JUAN GUARIN" userId="b5467148-994c-426a-bd72-296005b54652" providerId="ADAL" clId="{CD14F6D5-1A0F-47AE-A556-9C7A50268685}" dt="2022-05-25T11:29:42.085" v="6211" actId="20577"/>
        <pc:sldMkLst>
          <pc:docMk/>
          <pc:sldMk cId="2626215885" sldId="263"/>
        </pc:sldMkLst>
        <pc:spChg chg="mod">
          <ac:chgData name="JUAN GUARIN" userId="b5467148-994c-426a-bd72-296005b54652" providerId="ADAL" clId="{CD14F6D5-1A0F-47AE-A556-9C7A50268685}" dt="2022-05-25T11:29:42.085" v="6211" actId="20577"/>
          <ac:spMkLst>
            <pc:docMk/>
            <pc:sldMk cId="2626215885" sldId="263"/>
            <ac:spMk id="15" creationId="{5A476304-D325-CB49-2628-3DECB1F79A71}"/>
          </ac:spMkLst>
        </pc:spChg>
        <pc:spChg chg="mod">
          <ac:chgData name="JUAN GUARIN" userId="b5467148-994c-426a-bd72-296005b54652" providerId="ADAL" clId="{CD14F6D5-1A0F-47AE-A556-9C7A50268685}" dt="2022-05-25T04:28:45.662" v="5416" actId="1076"/>
          <ac:spMkLst>
            <pc:docMk/>
            <pc:sldMk cId="2626215885" sldId="263"/>
            <ac:spMk id="33" creationId="{59B06BD5-22B3-DCFB-C368-817FF273A18D}"/>
          </ac:spMkLst>
        </pc:spChg>
        <pc:spChg chg="del">
          <ac:chgData name="JUAN GUARIN" userId="b5467148-994c-426a-bd72-296005b54652" providerId="ADAL" clId="{CD14F6D5-1A0F-47AE-A556-9C7A50268685}" dt="2022-05-25T04:24:41.061" v="5088" actId="478"/>
          <ac:spMkLst>
            <pc:docMk/>
            <pc:sldMk cId="2626215885" sldId="263"/>
            <ac:spMk id="34" creationId="{615E30EB-8F22-7FF4-E3B5-138ADDC7E989}"/>
          </ac:spMkLst>
        </pc:spChg>
        <pc:spChg chg="add mod">
          <ac:chgData name="JUAN GUARIN" userId="b5467148-994c-426a-bd72-296005b54652" providerId="ADAL" clId="{CD14F6D5-1A0F-47AE-A556-9C7A50268685}" dt="2022-05-25T04:25:56.552" v="5103" actId="1076"/>
          <ac:spMkLst>
            <pc:docMk/>
            <pc:sldMk cId="2626215885" sldId="263"/>
            <ac:spMk id="43" creationId="{D2A1793D-A3FE-C765-2A9C-D57B64002EC0}"/>
          </ac:spMkLst>
        </pc:spChg>
        <pc:spChg chg="add mod">
          <ac:chgData name="JUAN GUARIN" userId="b5467148-994c-426a-bd72-296005b54652" providerId="ADAL" clId="{CD14F6D5-1A0F-47AE-A556-9C7A50268685}" dt="2022-05-25T04:28:49.399" v="5417" actId="1076"/>
          <ac:spMkLst>
            <pc:docMk/>
            <pc:sldMk cId="2626215885" sldId="263"/>
            <ac:spMk id="44" creationId="{73A2AAF0-8856-0C59-8E77-3820BE938070}"/>
          </ac:spMkLst>
        </pc:spChg>
        <pc:spChg chg="del">
          <ac:chgData name="JUAN GUARIN" userId="b5467148-994c-426a-bd72-296005b54652" providerId="ADAL" clId="{CD14F6D5-1A0F-47AE-A556-9C7A50268685}" dt="2022-05-25T04:24:39.110" v="5086" actId="478"/>
          <ac:spMkLst>
            <pc:docMk/>
            <pc:sldMk cId="2626215885" sldId="263"/>
            <ac:spMk id="50" creationId="{66B4D41A-2EE6-6E9B-4DEC-1EBA35EFB5BA}"/>
          </ac:spMkLst>
        </pc:spChg>
        <pc:spChg chg="del">
          <ac:chgData name="JUAN GUARIN" userId="b5467148-994c-426a-bd72-296005b54652" providerId="ADAL" clId="{CD14F6D5-1A0F-47AE-A556-9C7A50268685}" dt="2022-05-25T04:24:40.118" v="5087" actId="478"/>
          <ac:spMkLst>
            <pc:docMk/>
            <pc:sldMk cId="2626215885" sldId="263"/>
            <ac:spMk id="51" creationId="{29ECAF9B-E4AD-E682-3F72-16683846DE32}"/>
          </ac:spMkLst>
        </pc:spChg>
        <pc:spChg chg="del">
          <ac:chgData name="JUAN GUARIN" userId="b5467148-994c-426a-bd72-296005b54652" providerId="ADAL" clId="{CD14F6D5-1A0F-47AE-A556-9C7A50268685}" dt="2022-05-25T04:24:36.440" v="5084" actId="478"/>
          <ac:spMkLst>
            <pc:docMk/>
            <pc:sldMk cId="2626215885" sldId="263"/>
            <ac:spMk id="52" creationId="{134D4B04-0D0F-0476-15DA-87B6A890FC6E}"/>
          </ac:spMkLst>
        </pc:spChg>
        <pc:spChg chg="del">
          <ac:chgData name="JUAN GUARIN" userId="b5467148-994c-426a-bd72-296005b54652" providerId="ADAL" clId="{CD14F6D5-1A0F-47AE-A556-9C7A50268685}" dt="2022-05-25T04:24:35.120" v="5083" actId="478"/>
          <ac:spMkLst>
            <pc:docMk/>
            <pc:sldMk cId="2626215885" sldId="263"/>
            <ac:spMk id="53" creationId="{E1371B3A-CD4D-6A92-D432-3B19FAEB56C5}"/>
          </ac:spMkLst>
        </pc:spChg>
        <pc:spChg chg="del">
          <ac:chgData name="JUAN GUARIN" userId="b5467148-994c-426a-bd72-296005b54652" providerId="ADAL" clId="{CD14F6D5-1A0F-47AE-A556-9C7A50268685}" dt="2022-05-25T04:24:30.604" v="5079" actId="478"/>
          <ac:spMkLst>
            <pc:docMk/>
            <pc:sldMk cId="2626215885" sldId="263"/>
            <ac:spMk id="54" creationId="{E54E0C70-1951-0E14-730F-CD0F5AA74C58}"/>
          </ac:spMkLst>
        </pc:spChg>
        <pc:spChg chg="del mod">
          <ac:chgData name="JUAN GUARIN" userId="b5467148-994c-426a-bd72-296005b54652" providerId="ADAL" clId="{CD14F6D5-1A0F-47AE-A556-9C7A50268685}" dt="2022-05-25T04:24:32.674" v="5081" actId="478"/>
          <ac:spMkLst>
            <pc:docMk/>
            <pc:sldMk cId="2626215885" sldId="263"/>
            <ac:spMk id="55" creationId="{951C6AB4-0DE1-606E-3912-8EF575B71A17}"/>
          </ac:spMkLst>
        </pc:spChg>
        <pc:spChg chg="del">
          <ac:chgData name="JUAN GUARIN" userId="b5467148-994c-426a-bd72-296005b54652" providerId="ADAL" clId="{CD14F6D5-1A0F-47AE-A556-9C7A50268685}" dt="2022-05-25T04:24:37.501" v="5085" actId="478"/>
          <ac:spMkLst>
            <pc:docMk/>
            <pc:sldMk cId="2626215885" sldId="263"/>
            <ac:spMk id="56" creationId="{0E894BB1-2211-5001-D520-4797EF0F223C}"/>
          </ac:spMkLst>
        </pc:spChg>
        <pc:spChg chg="add mod">
          <ac:chgData name="JUAN GUARIN" userId="b5467148-994c-426a-bd72-296005b54652" providerId="ADAL" clId="{CD14F6D5-1A0F-47AE-A556-9C7A50268685}" dt="2022-05-25T04:29:36.762" v="5439" actId="20577"/>
          <ac:spMkLst>
            <pc:docMk/>
            <pc:sldMk cId="2626215885" sldId="263"/>
            <ac:spMk id="57" creationId="{05207D87-3C1E-29E5-02BA-B686D25C4B0F}"/>
          </ac:spMkLst>
        </pc:spChg>
        <pc:spChg chg="del">
          <ac:chgData name="JUAN GUARIN" userId="b5467148-994c-426a-bd72-296005b54652" providerId="ADAL" clId="{CD14F6D5-1A0F-47AE-A556-9C7A50268685}" dt="2022-05-25T04:25:33.246" v="5095" actId="478"/>
          <ac:spMkLst>
            <pc:docMk/>
            <pc:sldMk cId="2626215885" sldId="263"/>
            <ac:spMk id="59" creationId="{C2510EB1-C041-C3E9-1562-B872F865B793}"/>
          </ac:spMkLst>
        </pc:spChg>
        <pc:spChg chg="del">
          <ac:chgData name="JUAN GUARIN" userId="b5467148-994c-426a-bd72-296005b54652" providerId="ADAL" clId="{CD14F6D5-1A0F-47AE-A556-9C7A50268685}" dt="2022-05-25T04:25:10.451" v="5089" actId="478"/>
          <ac:spMkLst>
            <pc:docMk/>
            <pc:sldMk cId="2626215885" sldId="263"/>
            <ac:spMk id="66" creationId="{0D6F6D6E-96CA-F74A-BC94-E740DDB6EB44}"/>
          </ac:spMkLst>
        </pc:spChg>
        <pc:spChg chg="del">
          <ac:chgData name="JUAN GUARIN" userId="b5467148-994c-426a-bd72-296005b54652" providerId="ADAL" clId="{CD14F6D5-1A0F-47AE-A556-9C7A50268685}" dt="2022-05-25T04:24:33.663" v="5082" actId="478"/>
          <ac:spMkLst>
            <pc:docMk/>
            <pc:sldMk cId="2626215885" sldId="263"/>
            <ac:spMk id="69" creationId="{A6630E2B-6D1D-1337-A322-849637F32C67}"/>
          </ac:spMkLst>
        </pc:spChg>
        <pc:cxnChg chg="add mod">
          <ac:chgData name="JUAN GUARIN" userId="b5467148-994c-426a-bd72-296005b54652" providerId="ADAL" clId="{CD14F6D5-1A0F-47AE-A556-9C7A50268685}" dt="2022-05-25T04:25:30.590" v="5094" actId="208"/>
          <ac:cxnSpMkLst>
            <pc:docMk/>
            <pc:sldMk cId="2626215885" sldId="263"/>
            <ac:cxnSpMk id="41" creationId="{A19C402E-538D-6B3A-113E-05095CBD04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6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1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9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0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4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13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EF52-1EC5-4084-9C4C-E9902304A215}" type="datetimeFigureOut">
              <a:rPr lang="es-CO" smtClean="0"/>
              <a:t>25/05/2022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8A4E-B628-4020-8EDD-F5CB4C772B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6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39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" Type="http://schemas.openxmlformats.org/officeDocument/2006/relationships/image" Target="../media/image2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5" Type="http://schemas.openxmlformats.org/officeDocument/2006/relationships/image" Target="../media/image160.png"/><Relationship Id="rId10" Type="http://schemas.openxmlformats.org/officeDocument/2006/relationships/image" Target="../media/image11.png"/><Relationship Id="rId19" Type="http://schemas.openxmlformats.org/officeDocument/2006/relationships/image" Target="../media/image20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2937A04-AB14-FBCC-F383-429AF523A8B2}"/>
              </a:ext>
            </a:extLst>
          </p:cNvPr>
          <p:cNvSpPr/>
          <p:nvPr/>
        </p:nvSpPr>
        <p:spPr>
          <a:xfrm>
            <a:off x="766916" y="1091381"/>
            <a:ext cx="6120581" cy="1283109"/>
          </a:xfrm>
          <a:prstGeom prst="roundRect">
            <a:avLst/>
          </a:prstGeom>
          <a:solidFill>
            <a:srgbClr val="00AC00"/>
          </a:solidFill>
          <a:ln>
            <a:noFill/>
          </a:ln>
          <a:effectLst>
            <a:outerShdw blurRad="101600" dist="889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Times New Roman" panose="02020603050405020304" pitchFamily="18" charset="0"/>
              </a:rPr>
              <a:t>Revision del libro: Modern classical physics¹</a:t>
            </a:r>
            <a:endParaRPr lang="es-CO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052A195-04C6-AF94-85E4-D3DB41E0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13" y="2900751"/>
            <a:ext cx="6614885" cy="264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Juan Guarín-Rojas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Escuela de Física, Facultad de ciencias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Universidad Industrial de Santander, Colombia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s-MX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24 de mayo de 2022</a:t>
            </a:r>
          </a:p>
        </p:txBody>
      </p:sp>
      <p:pic>
        <p:nvPicPr>
          <p:cNvPr id="7" name="Imagen 6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E54F25-EF26-E1CA-36A5-F3D0B40C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6986" r="10934" b="7528"/>
          <a:stretch/>
        </p:blipFill>
        <p:spPr>
          <a:xfrm>
            <a:off x="7453085" y="1698171"/>
            <a:ext cx="1524000" cy="31089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/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/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/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/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E0EACF-BC5A-3821-508A-FD625C085C82}"/>
              </a:ext>
            </a:extLst>
          </p:cNvPr>
          <p:cNvSpPr txBox="1"/>
          <p:nvPr/>
        </p:nvSpPr>
        <p:spPr>
          <a:xfrm>
            <a:off x="0" y="5846717"/>
            <a:ext cx="902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¹ </a:t>
            </a:r>
            <a:r>
              <a:rPr lang="en-US" sz="1600" dirty="0"/>
              <a:t>Thorne, K., Blandford, R. (2017). Modern classical physics. Princeton University Press.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1145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/>
          </p:cNvSpPr>
          <p:nvPr/>
        </p:nvSpPr>
        <p:spPr>
          <a:xfrm>
            <a:off x="0" y="107778"/>
            <a:ext cx="797029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chemeClr val="bg1"/>
                </a:solidFill>
              </a:rPr>
              <a:t>El punto de vista geométrico de las leyes de la física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5F6211-CFEA-A129-7230-62F6B47D7AFA}"/>
                  </a:ext>
                </a:extLst>
              </p:cNvPr>
              <p:cNvSpPr txBox="1"/>
              <p:nvPr/>
            </p:nvSpPr>
            <p:spPr>
              <a:xfrm>
                <a:off x="464022" y="1351128"/>
                <a:ext cx="8297840" cy="408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419" sz="2000" dirty="0"/>
                  <a:t>El libro plantea expresar todas las cantidades y leyes físicas en sus formas geométricas. Es decir, en formas independientes de cualquier sistema de coordenadas o vectores base.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419" sz="2000" dirty="0"/>
                  <a:t>En principio las leyes de Newton obedecen a esta idea. </a:t>
                </a:r>
                <a14:m>
                  <m:oMath xmlns:m="http://schemas.openxmlformats.org/officeDocument/2006/math"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s-MX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MX" sz="20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s-419" sz="2000" b="1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419" sz="2000" dirty="0"/>
                  <a:t>La independencia a los sistemas de coordenadas y a las bases constriñen fuertemente las leyes de la física, porque imponen condiciones especificas a las ecuaciones (Ej. electrodinámica, ecuaciones de Navier-Stokes)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419" sz="2000" dirty="0"/>
                  <a:t>El poder y elegancia de las formulaciones geométricas sugieren que las leyes físicas de la naturaleza son intrínsecamente geométricas.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5F6211-CFEA-A129-7230-62F6B47D7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2" y="1351128"/>
                <a:ext cx="8297840" cy="4084195"/>
              </a:xfrm>
              <a:prstGeom prst="rect">
                <a:avLst/>
              </a:prstGeom>
              <a:blipFill>
                <a:blip r:embed="rId3"/>
                <a:stretch>
                  <a:fillRect l="-661" b="-17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6223"/>
            <a:ext cx="797029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s-419" sz="4000" b="1" dirty="0">
                <a:solidFill>
                  <a:schemeClr val="bg1"/>
                </a:solidFill>
              </a:rPr>
              <a:t>Relaciones físicas geométricas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682C51B-4FD4-3052-CA62-8EB080B92B17}"/>
              </a:ext>
            </a:extLst>
          </p:cNvPr>
          <p:cNvSpPr/>
          <p:nvPr/>
        </p:nvSpPr>
        <p:spPr>
          <a:xfrm>
            <a:off x="2223621" y="2622175"/>
            <a:ext cx="152867" cy="163887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95F5F6D-AAB7-9C04-8BD1-01E49DE3EC6F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879233" y="2762061"/>
            <a:ext cx="1366775" cy="1860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3F13324-BD56-82F4-A2E4-8BF08B6F9BB6}"/>
              </a:ext>
            </a:extLst>
          </p:cNvPr>
          <p:cNvSpPr/>
          <p:nvPr/>
        </p:nvSpPr>
        <p:spPr>
          <a:xfrm>
            <a:off x="729783" y="4595534"/>
            <a:ext cx="175092" cy="181254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340F54-056C-2EDA-0CDE-947117ED24CA}"/>
                  </a:ext>
                </a:extLst>
              </p:cNvPr>
              <p:cNvSpPr txBox="1"/>
              <p:nvPr/>
            </p:nvSpPr>
            <p:spPr>
              <a:xfrm>
                <a:off x="2341562" y="2332037"/>
                <a:ext cx="32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s-CO" sz="2800" i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340F54-056C-2EDA-0CDE-947117ED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62" y="2332037"/>
                <a:ext cx="3272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5821DB-AC72-0B98-CF21-605EDFD4C69A}"/>
                  </a:ext>
                </a:extLst>
              </p:cNvPr>
              <p:cNvSpPr txBox="1"/>
              <p:nvPr/>
            </p:nvSpPr>
            <p:spPr>
              <a:xfrm>
                <a:off x="455612" y="4729162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5821DB-AC72-0B98-CF21-605EDFD4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" y="4729162"/>
                <a:ext cx="4238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C357F89-FAA7-2C3A-4904-0CF2762FB32F}"/>
                  </a:ext>
                </a:extLst>
              </p:cNvPr>
              <p:cNvSpPr txBox="1"/>
              <p:nvPr/>
            </p:nvSpPr>
            <p:spPr>
              <a:xfrm rot="18148183">
                <a:off x="1093159" y="3314403"/>
                <a:ext cx="2532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C357F89-FAA7-2C3A-4904-0CF2762F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8183">
                <a:off x="1093159" y="3314403"/>
                <a:ext cx="2532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F0853C-CB95-3EF2-6CF0-8FBF6FD2D61A}"/>
                  </a:ext>
                </a:extLst>
              </p:cNvPr>
              <p:cNvSpPr txBox="1"/>
              <p:nvPr/>
            </p:nvSpPr>
            <p:spPr>
              <a:xfrm>
                <a:off x="1642427" y="3686175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CO" sz="2800" i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F0853C-CB95-3EF2-6CF0-8FBF6FD2D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27" y="3686175"/>
                <a:ext cx="4238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9B06BD5-22B3-DCFB-C368-817FF273A18D}"/>
                  </a:ext>
                </a:extLst>
              </p:cNvPr>
              <p:cNvSpPr txBox="1"/>
              <p:nvPr/>
            </p:nvSpPr>
            <p:spPr>
              <a:xfrm>
                <a:off x="245912" y="1299210"/>
                <a:ext cx="297465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MX" sz="2400" b="0" dirty="0">
                    <a:latin typeface="Calibri "/>
                    <a:ea typeface="Cambria Math" panose="02040503050406030204" pitchFamily="18" charset="0"/>
                  </a:rPr>
                  <a:t>Distancia Euclidiana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9B06BD5-22B3-DCFB-C368-817FF273A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2" y="1299210"/>
                <a:ext cx="2974658" cy="738664"/>
              </a:xfrm>
              <a:prstGeom prst="rect">
                <a:avLst/>
              </a:prstGeom>
              <a:blipFill>
                <a:blip r:embed="rId7"/>
                <a:stretch>
                  <a:fillRect t="-12397" b="-33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E9FC698-503E-9199-206F-9D72F6056E11}"/>
              </a:ext>
            </a:extLst>
          </p:cNvPr>
          <p:cNvCxnSpPr>
            <a:cxnSpLocks/>
          </p:cNvCxnSpPr>
          <p:nvPr/>
        </p:nvCxnSpPr>
        <p:spPr>
          <a:xfrm flipV="1">
            <a:off x="3207311" y="4146550"/>
            <a:ext cx="634439" cy="382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B2D3410-3F2B-89DB-D6B8-4A80FBBAED23}"/>
              </a:ext>
            </a:extLst>
          </p:cNvPr>
          <p:cNvCxnSpPr>
            <a:cxnSpLocks/>
          </p:cNvCxnSpPr>
          <p:nvPr/>
        </p:nvCxnSpPr>
        <p:spPr>
          <a:xfrm flipV="1">
            <a:off x="3835961" y="3663950"/>
            <a:ext cx="488389" cy="487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D6B25AC-F190-D36F-E5EE-11B9557B98A8}"/>
              </a:ext>
            </a:extLst>
          </p:cNvPr>
          <p:cNvCxnSpPr>
            <a:cxnSpLocks/>
          </p:cNvCxnSpPr>
          <p:nvPr/>
        </p:nvCxnSpPr>
        <p:spPr>
          <a:xfrm flipV="1">
            <a:off x="4321736" y="3143250"/>
            <a:ext cx="339164" cy="518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1BF8AA8-2EF4-052E-0E08-11A42FA4F295}"/>
              </a:ext>
            </a:extLst>
          </p:cNvPr>
          <p:cNvCxnSpPr>
            <a:cxnSpLocks/>
          </p:cNvCxnSpPr>
          <p:nvPr/>
        </p:nvCxnSpPr>
        <p:spPr>
          <a:xfrm flipV="1">
            <a:off x="4651375" y="2578100"/>
            <a:ext cx="24765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EB68E65-F969-6E7F-EB83-2F2489A2DB20}"/>
                  </a:ext>
                </a:extLst>
              </p:cNvPr>
              <p:cNvSpPr txBox="1"/>
              <p:nvPr/>
            </p:nvSpPr>
            <p:spPr>
              <a:xfrm>
                <a:off x="3531552" y="4330700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EB68E65-F969-6E7F-EB83-2F2489A2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52" y="4330700"/>
                <a:ext cx="42386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ECF9029-F2BC-0398-C211-4BF2CB11ADAC}"/>
                  </a:ext>
                </a:extLst>
              </p:cNvPr>
              <p:cNvSpPr txBox="1"/>
              <p:nvPr/>
            </p:nvSpPr>
            <p:spPr>
              <a:xfrm>
                <a:off x="2827972" y="4583430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ECF9029-F2BC-0398-C211-4BF2CB11A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72" y="4583430"/>
                <a:ext cx="423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FD31DEF3-39F6-44DC-CD4C-EB57F789C262}"/>
              </a:ext>
            </a:extLst>
          </p:cNvPr>
          <p:cNvSpPr/>
          <p:nvPr/>
        </p:nvSpPr>
        <p:spPr>
          <a:xfrm>
            <a:off x="4852521" y="2462156"/>
            <a:ext cx="122704" cy="128644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E547D93-4CD8-CBC2-F39E-1847208843DF}"/>
                  </a:ext>
                </a:extLst>
              </p:cNvPr>
              <p:cNvSpPr txBox="1"/>
              <p:nvPr/>
            </p:nvSpPr>
            <p:spPr>
              <a:xfrm>
                <a:off x="4973637" y="2084705"/>
                <a:ext cx="32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E547D93-4CD8-CBC2-F39E-18472088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7" y="2084705"/>
                <a:ext cx="32720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>
            <a:extLst>
              <a:ext uri="{FF2B5EF4-FFF2-40B4-BE49-F238E27FC236}">
                <a16:creationId xmlns:a16="http://schemas.microsoft.com/office/drawing/2014/main" id="{0FD5FCEA-B0A8-6C85-43E6-994604C7E322}"/>
              </a:ext>
            </a:extLst>
          </p:cNvPr>
          <p:cNvSpPr/>
          <p:nvPr/>
        </p:nvSpPr>
        <p:spPr>
          <a:xfrm>
            <a:off x="3087061" y="4483931"/>
            <a:ext cx="142707" cy="151569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19C402E-538D-6B3A-113E-05095CBD04C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165233" y="2526478"/>
            <a:ext cx="1687288" cy="1971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2A1793D-A3FE-C765-2A9C-D57B64002EC0}"/>
                  </a:ext>
                </a:extLst>
              </p:cNvPr>
              <p:cNvSpPr txBox="1"/>
              <p:nvPr/>
            </p:nvSpPr>
            <p:spPr>
              <a:xfrm rot="18967016">
                <a:off x="3560127" y="3149601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s-CO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2A1793D-A3FE-C765-2A9C-D57B64002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7016">
                <a:off x="3560127" y="3149601"/>
                <a:ext cx="42386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uadroTexto 43">
            <a:extLst>
              <a:ext uri="{FF2B5EF4-FFF2-40B4-BE49-F238E27FC236}">
                <a16:creationId xmlns:a16="http://schemas.microsoft.com/office/drawing/2014/main" id="{73A2AAF0-8856-0C59-8E77-3820BE938070}"/>
              </a:ext>
            </a:extLst>
          </p:cNvPr>
          <p:cNvSpPr txBox="1"/>
          <p:nvPr/>
        </p:nvSpPr>
        <p:spPr>
          <a:xfrm>
            <a:off x="3249089" y="1344033"/>
            <a:ext cx="28558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2400" b="0" dirty="0">
                <a:latin typeface="Calibri "/>
                <a:ea typeface="Cambria Math" panose="02040503050406030204" pitchFamily="18" charset="0"/>
              </a:rPr>
              <a:t>Suma cabeza con cola</a:t>
            </a:r>
            <a:endParaRPr lang="es-CO" sz="24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207D87-3C1E-29E5-02BA-B686D25C4B0F}"/>
              </a:ext>
            </a:extLst>
          </p:cNvPr>
          <p:cNvSpPr txBox="1"/>
          <p:nvPr/>
        </p:nvSpPr>
        <p:spPr>
          <a:xfrm>
            <a:off x="6064624" y="1805716"/>
            <a:ext cx="2837329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>
                <a:latin typeface="Calibri "/>
                <a:ea typeface="Cambria Math" panose="02040503050406030204" pitchFamily="18" charset="0"/>
              </a:rPr>
              <a:t>Las componentes son secundarias. </a:t>
            </a:r>
            <a:r>
              <a:rPr lang="es-MX" sz="2400">
                <a:latin typeface="Calibri "/>
                <a:ea typeface="Cambria Math" panose="02040503050406030204" pitchFamily="18" charset="0"/>
              </a:rPr>
              <a:t>Debemos </a:t>
            </a:r>
            <a:r>
              <a:rPr lang="es-MX" sz="2400" dirty="0">
                <a:latin typeface="Calibri "/>
                <a:ea typeface="Cambria Math" panose="02040503050406030204" pitchFamily="18" charset="0"/>
              </a:rPr>
              <a:t>tratar a los vectores, matrices y tensores en las leyes físicas como </a:t>
            </a:r>
            <a:r>
              <a:rPr lang="es-MX" sz="2400">
                <a:latin typeface="Calibri "/>
                <a:ea typeface="Cambria Math" panose="02040503050406030204" pitchFamily="18" charset="0"/>
              </a:rPr>
              <a:t>objetos geométricos, </a:t>
            </a:r>
            <a:r>
              <a:rPr lang="es-MX" sz="2400" dirty="0">
                <a:latin typeface="Calibri "/>
                <a:ea typeface="Cambria Math" panose="02040503050406030204" pitchFamily="18" charset="0"/>
              </a:rPr>
              <a:t>sin considerar las componentes o números asociados a ellos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2621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aralelogramo 79">
            <a:extLst>
              <a:ext uri="{FF2B5EF4-FFF2-40B4-BE49-F238E27FC236}">
                <a16:creationId xmlns:a16="http://schemas.microsoft.com/office/drawing/2014/main" id="{B5A00C3F-07D1-671E-3476-F06296DD7ED5}"/>
              </a:ext>
            </a:extLst>
          </p:cNvPr>
          <p:cNvSpPr/>
          <p:nvPr/>
        </p:nvSpPr>
        <p:spPr>
          <a:xfrm flipH="1">
            <a:off x="5576888" y="2228851"/>
            <a:ext cx="2405062" cy="1291850"/>
          </a:xfrm>
          <a:prstGeom prst="parallelogram">
            <a:avLst>
              <a:gd name="adj" fmla="val 64728"/>
            </a:avLst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6223"/>
            <a:ext cx="7970293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s-419" sz="3800" b="1" dirty="0">
                <a:solidFill>
                  <a:schemeClr val="bg1"/>
                </a:solidFill>
              </a:rPr>
              <a:t>Relaciones matemáticas geométricas</a:t>
            </a:r>
          </a:p>
        </p:txBody>
      </p:sp>
      <p:sp>
        <p:nvSpPr>
          <p:cNvPr id="23" name="Paralelogramo 22">
            <a:extLst>
              <a:ext uri="{FF2B5EF4-FFF2-40B4-BE49-F238E27FC236}">
                <a16:creationId xmlns:a16="http://schemas.microsoft.com/office/drawing/2014/main" id="{B19FAF88-AA63-34AB-1132-4EF3E112A105}"/>
              </a:ext>
            </a:extLst>
          </p:cNvPr>
          <p:cNvSpPr/>
          <p:nvPr/>
        </p:nvSpPr>
        <p:spPr>
          <a:xfrm rot="763461">
            <a:off x="1482684" y="2173451"/>
            <a:ext cx="1713858" cy="1251999"/>
          </a:xfrm>
          <a:prstGeom prst="parallelogram">
            <a:avLst>
              <a:gd name="adj" fmla="val 15632"/>
            </a:avLst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4A15F4-1736-7760-E9DD-F8A08091DB34}"/>
              </a:ext>
            </a:extLst>
          </p:cNvPr>
          <p:cNvSpPr txBox="1"/>
          <p:nvPr/>
        </p:nvSpPr>
        <p:spPr>
          <a:xfrm>
            <a:off x="1446662" y="1173707"/>
            <a:ext cx="22047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Producto cruz</a:t>
            </a:r>
            <a:endParaRPr lang="es-CO" sz="28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B829D60-9860-C3A0-EA77-45383E66A2AA}"/>
              </a:ext>
            </a:extLst>
          </p:cNvPr>
          <p:cNvSpPr txBox="1"/>
          <p:nvPr/>
        </p:nvSpPr>
        <p:spPr>
          <a:xfrm>
            <a:off x="5417543" y="1162334"/>
            <a:ext cx="246721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Producto punto</a:t>
            </a:r>
            <a:endParaRPr lang="es-CO" sz="28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A199A91-70D2-DE3B-4270-A96EF911395A}"/>
              </a:ext>
            </a:extLst>
          </p:cNvPr>
          <p:cNvCxnSpPr/>
          <p:nvPr/>
        </p:nvCxnSpPr>
        <p:spPr>
          <a:xfrm flipV="1">
            <a:off x="1364776" y="2033516"/>
            <a:ext cx="477672" cy="121465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684DB8F-DF6A-6DEE-0FD2-F45F85427B26}"/>
              </a:ext>
            </a:extLst>
          </p:cNvPr>
          <p:cNvCxnSpPr>
            <a:cxnSpLocks/>
          </p:cNvCxnSpPr>
          <p:nvPr/>
        </p:nvCxnSpPr>
        <p:spPr>
          <a:xfrm>
            <a:off x="1353972" y="3219592"/>
            <a:ext cx="1501253" cy="35484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1A76916-2160-816B-E5E7-111D9E0E5E36}"/>
              </a:ext>
            </a:extLst>
          </p:cNvPr>
          <p:cNvCxnSpPr>
            <a:cxnSpLocks/>
          </p:cNvCxnSpPr>
          <p:nvPr/>
        </p:nvCxnSpPr>
        <p:spPr>
          <a:xfrm flipH="1" flipV="1">
            <a:off x="885825" y="2781300"/>
            <a:ext cx="476250" cy="4667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9068A8C-9234-BA86-E8B8-8FF10130F424}"/>
                  </a:ext>
                </a:extLst>
              </p:cNvPr>
              <p:cNvSpPr txBox="1"/>
              <p:nvPr/>
            </p:nvSpPr>
            <p:spPr>
              <a:xfrm>
                <a:off x="2906077" y="3467100"/>
                <a:ext cx="4340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9068A8C-9234-BA86-E8B8-8FF10130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77" y="3467100"/>
                <a:ext cx="4340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CE2E51AE-5A5D-0947-B22D-44AA9737C037}"/>
                  </a:ext>
                </a:extLst>
              </p:cNvPr>
              <p:cNvSpPr txBox="1"/>
              <p:nvPr/>
            </p:nvSpPr>
            <p:spPr>
              <a:xfrm>
                <a:off x="1731327" y="2403475"/>
                <a:ext cx="3419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CE2E51AE-5A5D-0947-B22D-44AA9737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27" y="2403475"/>
                <a:ext cx="3419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270FC576-A87B-F279-EDA6-9FFB4EB4B962}"/>
                  </a:ext>
                </a:extLst>
              </p:cNvPr>
              <p:cNvSpPr txBox="1"/>
              <p:nvPr/>
            </p:nvSpPr>
            <p:spPr>
              <a:xfrm>
                <a:off x="362902" y="2355850"/>
                <a:ext cx="8943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270FC576-A87B-F279-EDA6-9FFB4EB4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" y="2355850"/>
                <a:ext cx="8943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6CA3E59-BC3A-93C8-A77F-06D6457CDB9E}"/>
                  </a:ext>
                </a:extLst>
              </p:cNvPr>
              <p:cNvSpPr txBox="1"/>
              <p:nvPr/>
            </p:nvSpPr>
            <p:spPr>
              <a:xfrm>
                <a:off x="261302" y="3892550"/>
                <a:ext cx="31930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D6CA3E59-BC3A-93C8-A77F-06D6457C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2" y="3892550"/>
                <a:ext cx="3193098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E9EE08C6-24D3-0C49-F6D7-57EB6D54F53A}"/>
                  </a:ext>
                </a:extLst>
              </p:cNvPr>
              <p:cNvSpPr txBox="1"/>
              <p:nvPr/>
            </p:nvSpPr>
            <p:spPr>
              <a:xfrm>
                <a:off x="1536700" y="3866634"/>
                <a:ext cx="3098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sz="2400" dirty="0"/>
                  <a:t>área del paralelogramo formado por </a:t>
                </a:r>
                <a14:m>
                  <m:oMath xmlns:m="http://schemas.openxmlformats.org/officeDocument/2006/math"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s-CO" sz="2400" dirty="0"/>
                  <a:t>,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CO" sz="2400" dirty="0"/>
                  <a:t>.</a:t>
                </a: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E9EE08C6-24D3-0C49-F6D7-57EB6D54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0" y="3866634"/>
                <a:ext cx="3098800" cy="830997"/>
              </a:xfrm>
              <a:prstGeom prst="rect">
                <a:avLst/>
              </a:prstGeom>
              <a:blipFill>
                <a:blip r:embed="rId7"/>
                <a:stretch>
                  <a:fillRect l="-2953" t="-5839" r="-3740" b="-153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18C6400-0EA9-34A4-0AF1-EDBE42D759C2}"/>
                  </a:ext>
                </a:extLst>
              </p:cNvPr>
              <p:cNvSpPr txBox="1"/>
              <p:nvPr/>
            </p:nvSpPr>
            <p:spPr>
              <a:xfrm>
                <a:off x="528002" y="4883150"/>
                <a:ext cx="359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s-MX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MX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s-CO" sz="2400" b="1" dirty="0"/>
                  <a:t>     </a:t>
                </a:r>
                <a:r>
                  <a:rPr lang="es-CO" sz="2400" dirty="0"/>
                  <a:t>^    </a:t>
                </a:r>
                <a:r>
                  <a:rPr lang="es-CO" sz="2400" b="1" dirty="0"/>
                  <a:t> </a:t>
                </a:r>
                <a14:m>
                  <m:oMath xmlns:m="http://schemas.openxmlformats.org/officeDocument/2006/math"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s-MX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MX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CO" sz="2400" b="1" dirty="0"/>
                  <a:t> .</a:t>
                </a: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18C6400-0EA9-34A4-0AF1-EDBE42D7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02" y="4883150"/>
                <a:ext cx="3599498" cy="369332"/>
              </a:xfrm>
              <a:prstGeom prst="rect">
                <a:avLst/>
              </a:prstGeom>
              <a:blipFill>
                <a:blip r:embed="rId8"/>
                <a:stretch>
                  <a:fillRect l="-2203" t="-24590" r="-1356" b="-491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F8643E0-F8F8-26D6-69B6-FF5D4C9E74AF}"/>
              </a:ext>
            </a:extLst>
          </p:cNvPr>
          <p:cNvCxnSpPr>
            <a:cxnSpLocks/>
          </p:cNvCxnSpPr>
          <p:nvPr/>
        </p:nvCxnSpPr>
        <p:spPr>
          <a:xfrm>
            <a:off x="6405880" y="3514232"/>
            <a:ext cx="16002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5DDDB02-BA3D-C8ED-4A7E-8969B517EA32}"/>
              </a:ext>
            </a:extLst>
          </p:cNvPr>
          <p:cNvCxnSpPr>
            <a:cxnSpLocks/>
          </p:cNvCxnSpPr>
          <p:nvPr/>
        </p:nvCxnSpPr>
        <p:spPr>
          <a:xfrm flipV="1">
            <a:off x="6405880" y="2682240"/>
            <a:ext cx="1290320" cy="83961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ED4E9874-08E5-5256-CC49-90FC53DB4110}"/>
              </a:ext>
            </a:extLst>
          </p:cNvPr>
          <p:cNvSpPr/>
          <p:nvPr/>
        </p:nvSpPr>
        <p:spPr>
          <a:xfrm>
            <a:off x="4871085" y="1985010"/>
            <a:ext cx="3081528" cy="3081528"/>
          </a:xfrm>
          <a:prstGeom prst="arc">
            <a:avLst>
              <a:gd name="adj1" fmla="val 14292624"/>
              <a:gd name="adj2" fmla="val 19611297"/>
            </a:avLst>
          </a:prstGeom>
          <a:noFill/>
          <a:ln>
            <a:solidFill>
              <a:srgbClr val="00AC00"/>
            </a:solidFill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E6E11A3-1661-1834-BE0F-8744F0EE11B2}"/>
              </a:ext>
            </a:extLst>
          </p:cNvPr>
          <p:cNvCxnSpPr>
            <a:cxnSpLocks/>
          </p:cNvCxnSpPr>
          <p:nvPr/>
        </p:nvCxnSpPr>
        <p:spPr>
          <a:xfrm flipH="1" flipV="1">
            <a:off x="5585460" y="2225040"/>
            <a:ext cx="822960" cy="12877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712258E-5D16-A3F0-CD69-9B53D9331596}"/>
              </a:ext>
            </a:extLst>
          </p:cNvPr>
          <p:cNvCxnSpPr>
            <a:cxnSpLocks/>
          </p:cNvCxnSpPr>
          <p:nvPr/>
        </p:nvCxnSpPr>
        <p:spPr>
          <a:xfrm>
            <a:off x="5395913" y="3525774"/>
            <a:ext cx="25567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8908EDA-4024-6413-446A-58C0FA4B74BF}"/>
              </a:ext>
            </a:extLst>
          </p:cNvPr>
          <p:cNvCxnSpPr>
            <a:cxnSpLocks/>
          </p:cNvCxnSpPr>
          <p:nvPr/>
        </p:nvCxnSpPr>
        <p:spPr>
          <a:xfrm>
            <a:off x="5573649" y="2226310"/>
            <a:ext cx="0" cy="129317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7C4AD54-CF89-6344-BE61-19FBB2F379EA}"/>
                  </a:ext>
                </a:extLst>
              </p:cNvPr>
              <p:cNvSpPr txBox="1"/>
              <p:nvPr/>
            </p:nvSpPr>
            <p:spPr>
              <a:xfrm>
                <a:off x="8049577" y="3308350"/>
                <a:ext cx="4340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77C4AD54-CF89-6344-BE61-19FBB2F37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77" y="3308350"/>
                <a:ext cx="43402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7A73956D-09A2-2C23-0ED3-0A6830A74FFF}"/>
                  </a:ext>
                </a:extLst>
              </p:cNvPr>
              <p:cNvSpPr txBox="1"/>
              <p:nvPr/>
            </p:nvSpPr>
            <p:spPr>
              <a:xfrm>
                <a:off x="7751127" y="2482850"/>
                <a:ext cx="4340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7A73956D-09A2-2C23-0ED3-0A6830A74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27" y="2482850"/>
                <a:ext cx="43402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3CB13E6C-F546-F38A-F076-46CD4FCA5C70}"/>
                  </a:ext>
                </a:extLst>
              </p:cNvPr>
              <p:cNvSpPr txBox="1"/>
              <p:nvPr/>
            </p:nvSpPr>
            <p:spPr>
              <a:xfrm>
                <a:off x="6585903" y="1724026"/>
                <a:ext cx="4784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3CB13E6C-F546-F38A-F076-46CD4FCA5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03" y="1724026"/>
                <a:ext cx="478472" cy="369332"/>
              </a:xfrm>
              <a:prstGeom prst="rect">
                <a:avLst/>
              </a:prstGeom>
              <a:blipFill>
                <a:blip r:embed="rId11"/>
                <a:stretch>
                  <a:fillRect l="-21519" r="-17722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co 82">
            <a:extLst>
              <a:ext uri="{FF2B5EF4-FFF2-40B4-BE49-F238E27FC236}">
                <a16:creationId xmlns:a16="http://schemas.microsoft.com/office/drawing/2014/main" id="{DFE35089-9203-A0EC-1681-17A758CE49FE}"/>
              </a:ext>
            </a:extLst>
          </p:cNvPr>
          <p:cNvSpPr/>
          <p:nvPr/>
        </p:nvSpPr>
        <p:spPr>
          <a:xfrm>
            <a:off x="6121400" y="3162300"/>
            <a:ext cx="692150" cy="685800"/>
          </a:xfrm>
          <a:prstGeom prst="arc">
            <a:avLst>
              <a:gd name="adj1" fmla="val 19361624"/>
              <a:gd name="adj2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F5F626F7-8CC3-B738-768F-E0078C28A1CC}"/>
              </a:ext>
            </a:extLst>
          </p:cNvPr>
          <p:cNvSpPr/>
          <p:nvPr/>
        </p:nvSpPr>
        <p:spPr>
          <a:xfrm rot="5400000">
            <a:off x="5226050" y="1924050"/>
            <a:ext cx="692150" cy="685800"/>
          </a:xfrm>
          <a:prstGeom prst="arc">
            <a:avLst>
              <a:gd name="adj1" fmla="val 19361624"/>
              <a:gd name="adj2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5FE4148C-A853-1C56-B013-74C2B9BDE3C1}"/>
                  </a:ext>
                </a:extLst>
              </p:cNvPr>
              <p:cNvSpPr txBox="1"/>
              <p:nvPr/>
            </p:nvSpPr>
            <p:spPr>
              <a:xfrm>
                <a:off x="6888163" y="3161666"/>
                <a:ext cx="4784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sz="2400" i="1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5FE4148C-A853-1C56-B013-74C2B9BDE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63" y="3161666"/>
                <a:ext cx="478472" cy="369332"/>
              </a:xfrm>
              <a:prstGeom prst="rect">
                <a:avLst/>
              </a:prstGeom>
              <a:blipFill>
                <a:blip r:embed="rId12"/>
                <a:stretch>
                  <a:fillRect l="-23077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91F426FF-2C71-1F46-50B6-F7328B478EEB}"/>
                  </a:ext>
                </a:extLst>
              </p:cNvPr>
              <p:cNvSpPr txBox="1"/>
              <p:nvPr/>
            </p:nvSpPr>
            <p:spPr>
              <a:xfrm>
                <a:off x="5630863" y="2590166"/>
                <a:ext cx="4784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O" sz="2400" i="1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91F426FF-2C71-1F46-50B6-F7328B478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863" y="2590166"/>
                <a:ext cx="478472" cy="369332"/>
              </a:xfrm>
              <a:prstGeom prst="rect">
                <a:avLst/>
              </a:prstGeom>
              <a:blipFill>
                <a:blip r:embed="rId13"/>
                <a:stretch>
                  <a:fillRect l="-23077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brir llave 87">
            <a:extLst>
              <a:ext uri="{FF2B5EF4-FFF2-40B4-BE49-F238E27FC236}">
                <a16:creationId xmlns:a16="http://schemas.microsoft.com/office/drawing/2014/main" id="{DAAF6F61-DDCD-85C5-D2AA-2AFD0C260401}"/>
              </a:ext>
            </a:extLst>
          </p:cNvPr>
          <p:cNvSpPr/>
          <p:nvPr/>
        </p:nvSpPr>
        <p:spPr>
          <a:xfrm>
            <a:off x="5233988" y="2243138"/>
            <a:ext cx="252412" cy="1276350"/>
          </a:xfrm>
          <a:prstGeom prst="leftBrace">
            <a:avLst>
              <a:gd name="adj1" fmla="val 80031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97C342C5-6200-B31E-157E-41C018FDDEE5}"/>
                  </a:ext>
                </a:extLst>
              </p:cNvPr>
              <p:cNvSpPr txBox="1"/>
              <p:nvPr/>
            </p:nvSpPr>
            <p:spPr>
              <a:xfrm rot="16200000">
                <a:off x="4456897" y="2556955"/>
                <a:ext cx="11398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func>
                        <m:funcPr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97C342C5-6200-B31E-157E-41C018FD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56897" y="2556955"/>
                <a:ext cx="1139845" cy="369332"/>
              </a:xfrm>
              <a:prstGeom prst="rect">
                <a:avLst/>
              </a:prstGeom>
              <a:blipFill>
                <a:blip r:embed="rId14"/>
                <a:stretch>
                  <a:fillRect r="-6557" b="-69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8716FC2D-03A8-E707-90CE-BA2C770AAA0D}"/>
                  </a:ext>
                </a:extLst>
              </p:cNvPr>
              <p:cNvSpPr txBox="1"/>
              <p:nvPr/>
            </p:nvSpPr>
            <p:spPr>
              <a:xfrm>
                <a:off x="4896802" y="3905250"/>
                <a:ext cx="31930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8716FC2D-03A8-E707-90CE-BA2C770A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02" y="3905250"/>
                <a:ext cx="3193098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uadroTexto 90">
            <a:extLst>
              <a:ext uri="{FF2B5EF4-FFF2-40B4-BE49-F238E27FC236}">
                <a16:creationId xmlns:a16="http://schemas.microsoft.com/office/drawing/2014/main" id="{B61E35C9-76D4-715C-43B1-4435C02114FD}"/>
              </a:ext>
            </a:extLst>
          </p:cNvPr>
          <p:cNvSpPr txBox="1"/>
          <p:nvPr/>
        </p:nvSpPr>
        <p:spPr>
          <a:xfrm>
            <a:off x="6045200" y="3853934"/>
            <a:ext cx="309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área del paralelogramo formado por un vector y la rotación de 90° del segundo.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95D8AD09-D867-E3F2-7B1A-D71A828BF13C}"/>
                  </a:ext>
                </a:extLst>
              </p:cNvPr>
              <p:cNvSpPr txBox="1"/>
              <p:nvPr/>
            </p:nvSpPr>
            <p:spPr>
              <a:xfrm>
                <a:off x="5811202" y="5530850"/>
                <a:ext cx="20881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s-MX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func>
                        <m:func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95D8AD09-D867-E3F2-7B1A-D71A828B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02" y="5530850"/>
                <a:ext cx="2088198" cy="369332"/>
              </a:xfrm>
              <a:prstGeom prst="rect">
                <a:avLst/>
              </a:prstGeom>
              <a:blipFill>
                <a:blip r:embed="rId16"/>
                <a:stretch>
                  <a:fillRect l="-3790" r="-292" b="-81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1" grpId="0" animBg="1"/>
      <p:bldP spid="39" grpId="0" animBg="1"/>
      <p:bldP spid="77" grpId="0"/>
      <p:bldP spid="78" grpId="0"/>
      <p:bldP spid="79" grpId="0"/>
      <p:bldP spid="83" grpId="0" animBg="1"/>
      <p:bldP spid="84" grpId="0" animBg="1"/>
      <p:bldP spid="85" grpId="0"/>
      <p:bldP spid="86" grpId="0"/>
      <p:bldP spid="88" grpId="0" animBg="1"/>
      <p:bldP spid="89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5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6223"/>
            <a:ext cx="7970293" cy="840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5400" b="1" dirty="0">
                <a:solidFill>
                  <a:schemeClr val="bg1"/>
                </a:solidFill>
              </a:rPr>
              <a:t>Análisis tensorial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CB1B9D2-59DD-CEE9-EE97-05634987A834}"/>
                  </a:ext>
                </a:extLst>
              </p:cNvPr>
              <p:cNvSpPr txBox="1"/>
              <p:nvPr/>
            </p:nvSpPr>
            <p:spPr>
              <a:xfrm>
                <a:off x="232878" y="1106472"/>
                <a:ext cx="2890215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2800" dirty="0"/>
                  <a:t>Tensor de rango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CB1B9D2-59DD-CEE9-EE97-05634987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78" y="1106472"/>
                <a:ext cx="2890215" cy="523220"/>
              </a:xfrm>
              <a:prstGeom prst="rect">
                <a:avLst/>
              </a:prstGeom>
              <a:blipFill>
                <a:blip r:embed="rId3"/>
                <a:stretch>
                  <a:fillRect l="-2311" t="-10345" b="-3218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38646C-F4FA-6832-26D2-5FF8127B2C54}"/>
                  </a:ext>
                </a:extLst>
              </p:cNvPr>
              <p:cNvSpPr txBox="1"/>
              <p:nvPr/>
            </p:nvSpPr>
            <p:spPr>
              <a:xfrm>
                <a:off x="3499410" y="1150097"/>
                <a:ext cx="25616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(__,__,__,⋯)∈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38646C-F4FA-6832-26D2-5FF8127B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10" y="1150097"/>
                <a:ext cx="2561665" cy="369332"/>
              </a:xfrm>
              <a:prstGeom prst="rect">
                <a:avLst/>
              </a:prstGeom>
              <a:blipFill>
                <a:blip r:embed="rId4"/>
                <a:stretch>
                  <a:fillRect l="-238" r="-476"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6A46A7E-08E4-775B-4ACF-E67D0F1E9271}"/>
                  </a:ext>
                </a:extLst>
              </p:cNvPr>
              <p:cNvSpPr txBox="1"/>
              <p:nvPr/>
            </p:nvSpPr>
            <p:spPr>
              <a:xfrm>
                <a:off x="267172" y="1963903"/>
                <a:ext cx="8749828" cy="80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s-419" sz="2000" dirty="0"/>
                  <a:t>Un tensor es función lineal real de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sz="2000" dirty="0"/>
                  <a:t> vectores. Para ilustrar su linealidad podemos escribir:</a:t>
                </a: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6A46A7E-08E4-775B-4ACF-E67D0F1E9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2" y="1963903"/>
                <a:ext cx="8749828" cy="806375"/>
              </a:xfrm>
              <a:prstGeom prst="rect">
                <a:avLst/>
              </a:prstGeom>
              <a:blipFill>
                <a:blip r:embed="rId5"/>
                <a:stretch>
                  <a:fillRect l="-767" b="-128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errar llave 8">
            <a:extLst>
              <a:ext uri="{FF2B5EF4-FFF2-40B4-BE49-F238E27FC236}">
                <a16:creationId xmlns:a16="http://schemas.microsoft.com/office/drawing/2014/main" id="{44ADAAAC-DE09-CF3B-0966-B6AF74BC0BF0}"/>
              </a:ext>
            </a:extLst>
          </p:cNvPr>
          <p:cNvSpPr/>
          <p:nvPr/>
        </p:nvSpPr>
        <p:spPr>
          <a:xfrm rot="5400000" flipV="1">
            <a:off x="4488180" y="1003300"/>
            <a:ext cx="190500" cy="1287780"/>
          </a:xfrm>
          <a:prstGeom prst="rightBrace">
            <a:avLst>
              <a:gd name="adj1" fmla="val 52333"/>
              <a:gd name="adj2" fmla="val 45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46B685D-995F-D986-6121-7863C7CD0D81}"/>
                  </a:ext>
                </a:extLst>
              </p:cNvPr>
              <p:cNvSpPr txBox="1"/>
              <p:nvPr/>
            </p:nvSpPr>
            <p:spPr>
              <a:xfrm>
                <a:off x="3940810" y="1646674"/>
                <a:ext cx="12458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sz="1800" dirty="0"/>
                  <a:t> </a:t>
                </a:r>
                <a:r>
                  <a:rPr lang="es-419" dirty="0"/>
                  <a:t>entradas</a:t>
                </a:r>
                <a:endParaRPr lang="es-CO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46B685D-995F-D986-6121-7863C7CD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10" y="1646674"/>
                <a:ext cx="124587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C15A465-3350-B08E-7850-71E99F15D292}"/>
                  </a:ext>
                </a:extLst>
              </p:cNvPr>
              <p:cNvSpPr txBox="1"/>
              <p:nvPr/>
            </p:nvSpPr>
            <p:spPr>
              <a:xfrm>
                <a:off x="1651000" y="2572497"/>
                <a:ext cx="607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  <m: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C15A465-3350-B08E-7850-71E99F15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0" y="2572497"/>
                <a:ext cx="6070600" cy="369332"/>
              </a:xfrm>
              <a:prstGeom prst="rect">
                <a:avLst/>
              </a:prstGeom>
              <a:blipFill>
                <a:blip r:embed="rId7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>
            <a:extLst>
              <a:ext uri="{FF2B5EF4-FFF2-40B4-BE49-F238E27FC236}">
                <a16:creationId xmlns:a16="http://schemas.microsoft.com/office/drawing/2014/main" id="{A636A29C-401F-55CC-97DB-09FE8EB27C90}"/>
              </a:ext>
            </a:extLst>
          </p:cNvPr>
          <p:cNvSpPr txBox="1"/>
          <p:nvPr/>
        </p:nvSpPr>
        <p:spPr>
          <a:xfrm>
            <a:off x="231286" y="3379772"/>
            <a:ext cx="236000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2800" dirty="0"/>
              <a:t>Tensor métrico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02DA83C-5ED3-C074-EFC5-95C1D093B2FE}"/>
                  </a:ext>
                </a:extLst>
              </p:cNvPr>
              <p:cNvSpPr txBox="1"/>
              <p:nvPr/>
            </p:nvSpPr>
            <p:spPr>
              <a:xfrm>
                <a:off x="2902511" y="3428477"/>
                <a:ext cx="22409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02DA83C-5ED3-C074-EFC5-95C1D093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11" y="3428477"/>
                <a:ext cx="2240990" cy="369332"/>
              </a:xfrm>
              <a:prstGeom prst="rect">
                <a:avLst/>
              </a:prstGeom>
              <a:blipFill>
                <a:blip r:embed="rId8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90786DB-3DC2-FC07-6F92-200DF6761EAC}"/>
                  </a:ext>
                </a:extLst>
              </p:cNvPr>
              <p:cNvSpPr txBox="1"/>
              <p:nvPr/>
            </p:nvSpPr>
            <p:spPr>
              <a:xfrm>
                <a:off x="5392892" y="3360903"/>
                <a:ext cx="4571528" cy="80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s-MX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s-MX" sz="2000" dirty="0"/>
                  <a:t> es simétrico, y como surge de un producto interno es lineal.</a:t>
                </a:r>
                <a:endParaRPr lang="es-419" sz="2000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90786DB-3DC2-FC07-6F92-200DF676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92" y="3360903"/>
                <a:ext cx="4571528" cy="806375"/>
              </a:xfrm>
              <a:prstGeom prst="rect">
                <a:avLst/>
              </a:prstGeom>
              <a:blipFill>
                <a:blip r:embed="rId9"/>
                <a:stretch>
                  <a:fillRect l="-1467" b="-120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ED77C79-3344-33CF-A562-3140CA2F9B38}"/>
              </a:ext>
            </a:extLst>
          </p:cNvPr>
          <p:cNvCxnSpPr>
            <a:cxnSpLocks/>
          </p:cNvCxnSpPr>
          <p:nvPr/>
        </p:nvCxnSpPr>
        <p:spPr>
          <a:xfrm>
            <a:off x="5097781" y="3597903"/>
            <a:ext cx="2793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78DA1F0-8867-B95B-0128-581420CA3C71}"/>
              </a:ext>
            </a:extLst>
          </p:cNvPr>
          <p:cNvSpPr txBox="1"/>
          <p:nvPr/>
        </p:nvSpPr>
        <p:spPr>
          <a:xfrm>
            <a:off x="268674" y="4522772"/>
            <a:ext cx="421564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Producto tensorial y contracción</a:t>
            </a:r>
            <a:endParaRPr lang="es-CO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6F47EBA-F854-6721-3FEF-11E242258834}"/>
                  </a:ext>
                </a:extLst>
              </p:cNvPr>
              <p:cNvSpPr txBox="1"/>
              <p:nvPr/>
            </p:nvSpPr>
            <p:spPr>
              <a:xfrm>
                <a:off x="4364515" y="4611165"/>
                <a:ext cx="357838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  <m:r>
                        <a:rPr lang="es-MX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d>
                        <m:dPr>
                          <m:ctrlPr>
                            <a:rPr lang="es-MX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</m:oMath>
                  </m:oMathPara>
                </a14:m>
                <a:endParaRPr lang="es-CO" sz="2200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6F47EBA-F854-6721-3FEF-11E24225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515" y="4611165"/>
                <a:ext cx="3578383" cy="338554"/>
              </a:xfrm>
              <a:prstGeom prst="rect">
                <a:avLst/>
              </a:prstGeom>
              <a:blipFill>
                <a:blip r:embed="rId10"/>
                <a:stretch>
                  <a:fillRect t="-5357" b="-285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41B5622-2C6E-9211-01D8-D6AB52D26029}"/>
                  </a:ext>
                </a:extLst>
              </p:cNvPr>
              <p:cNvSpPr txBox="1"/>
              <p:nvPr/>
            </p:nvSpPr>
            <p:spPr>
              <a:xfrm>
                <a:off x="6392545" y="4128778"/>
                <a:ext cx="1570355" cy="57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41B5622-2C6E-9211-01D8-D6AB52D2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5" y="4128778"/>
                <a:ext cx="1570355" cy="5786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1C5423F-1B12-EF75-9ABF-67E0788D1274}"/>
              </a:ext>
            </a:extLst>
          </p:cNvPr>
          <p:cNvCxnSpPr/>
          <p:nvPr/>
        </p:nvCxnSpPr>
        <p:spPr>
          <a:xfrm flipV="1">
            <a:off x="6683375" y="4430713"/>
            <a:ext cx="0" cy="241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4EC45A7A-985F-4A2C-7B21-44BA2D50E334}"/>
                  </a:ext>
                </a:extLst>
              </p:cNvPr>
              <p:cNvSpPr txBox="1"/>
              <p:nvPr/>
            </p:nvSpPr>
            <p:spPr>
              <a:xfrm>
                <a:off x="2256744" y="5444334"/>
                <a:ext cx="62395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MX" sz="2000" dirty="0" smtClean="0">
                          <a:ea typeface="Cambria Math" panose="02040503050406030204" pitchFamily="18" charset="0"/>
                        </a:rPr>
                        <m:t>ontraction</m:t>
                      </m:r>
                      <m:r>
                        <m:rPr>
                          <m:nor/>
                        </m:rPr>
                        <a:rPr lang="es-MX" sz="2000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contraction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MX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s-CO" sz="2200" dirty="0"/>
              </a:p>
            </p:txBody>
          </p:sp>
        </mc:Choice>
        <mc:Fallback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4EC45A7A-985F-4A2C-7B21-44BA2D50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744" y="5444334"/>
                <a:ext cx="6239555" cy="307777"/>
              </a:xfrm>
              <a:prstGeom prst="rect">
                <a:avLst/>
              </a:prstGeom>
              <a:blipFill>
                <a:blip r:embed="rId12"/>
                <a:stretch>
                  <a:fillRect l="-977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C2272057-68F7-C09C-C1F7-9402506639A4}"/>
                  </a:ext>
                </a:extLst>
              </p:cNvPr>
              <p:cNvSpPr txBox="1"/>
              <p:nvPr/>
            </p:nvSpPr>
            <p:spPr>
              <a:xfrm>
                <a:off x="1656216" y="5064241"/>
                <a:ext cx="3106284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MX" sz="2000" dirty="0" smtClean="0">
                          <a:ea typeface="Cambria Math" panose="02040503050406030204" pitchFamily="18" charset="0"/>
                        </a:rPr>
                        <m:t>ontraction</m:t>
                      </m:r>
                      <m:r>
                        <m:rPr>
                          <m:nor/>
                        </m:rPr>
                        <a:rPr lang="es-MX" sz="2000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MX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MX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C2272057-68F7-C09C-C1F7-940250663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16" y="5064241"/>
                <a:ext cx="3106284" cy="307777"/>
              </a:xfrm>
              <a:prstGeom prst="rect">
                <a:avLst/>
              </a:prstGeom>
              <a:blipFill>
                <a:blip r:embed="rId13"/>
                <a:stretch>
                  <a:fillRect l="-196" t="-1923" b="-3269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330EFF4A-01FB-BA1C-D8F3-E84C070D428B}"/>
                  </a:ext>
                </a:extLst>
              </p:cNvPr>
              <p:cNvSpPr txBox="1"/>
              <p:nvPr/>
            </p:nvSpPr>
            <p:spPr>
              <a:xfrm>
                <a:off x="1813" y="5822612"/>
                <a:ext cx="914218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1&amp;3</m:t>
                      </m:r>
                      <m:r>
                        <m:rPr>
                          <m:sty m:val="p"/>
                        </m:rPr>
                        <a:rPr lang="es-CO" sz="2200" i="0" dirty="0" smtClean="0">
                          <a:latin typeface="Cambria Math" panose="02040503050406030204" pitchFamily="18" charset="0"/>
                        </a:rPr>
                        <m:t>contraction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+…)≡(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CO" sz="220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s-CO" sz="2200" dirty="0"/>
              </a:p>
            </p:txBody>
          </p:sp>
        </mc:Choice>
        <mc:Fallback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330EFF4A-01FB-BA1C-D8F3-E84C070D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" y="5822612"/>
                <a:ext cx="9142187" cy="338554"/>
              </a:xfrm>
              <a:prstGeom prst="rect">
                <a:avLst/>
              </a:prstGeom>
              <a:blipFill>
                <a:blip r:embed="rId14"/>
                <a:stretch>
                  <a:fillRect l="-1067" t="-5357" r="-267" b="-339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adroTexto 96">
            <a:extLst>
              <a:ext uri="{FF2B5EF4-FFF2-40B4-BE49-F238E27FC236}">
                <a16:creationId xmlns:a16="http://schemas.microsoft.com/office/drawing/2014/main" id="{007CC1EC-A194-716F-8A3A-D2FB99CD464A}"/>
              </a:ext>
            </a:extLst>
          </p:cNvPr>
          <p:cNvSpPr txBox="1"/>
          <p:nvPr/>
        </p:nvSpPr>
        <p:spPr>
          <a:xfrm>
            <a:off x="788624" y="5063652"/>
            <a:ext cx="9290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000" dirty="0">
                <a:solidFill>
                  <a:srgbClr val="0070C0"/>
                </a:solidFill>
                <a:ea typeface="Cambria Math" panose="02040503050406030204" pitchFamily="18" charset="0"/>
              </a:rPr>
              <a:t>Rango 2</a:t>
            </a:r>
            <a:endParaRPr lang="es-CO" sz="2200" dirty="0">
              <a:solidFill>
                <a:srgbClr val="0070C0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B544C27-9DB1-207D-08C9-57D8DA1AC65A}"/>
              </a:ext>
            </a:extLst>
          </p:cNvPr>
          <p:cNvSpPr txBox="1"/>
          <p:nvPr/>
        </p:nvSpPr>
        <p:spPr>
          <a:xfrm>
            <a:off x="423500" y="5551014"/>
            <a:ext cx="9766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200" dirty="0">
                <a:solidFill>
                  <a:srgbClr val="0070C0"/>
                </a:solidFill>
              </a:rPr>
              <a:t>Rango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2CE78A0-6090-AFC9-02BA-17C61B945B0E}"/>
                  </a:ext>
                </a:extLst>
              </p:cNvPr>
              <p:cNvSpPr txBox="1"/>
              <p:nvPr/>
            </p:nvSpPr>
            <p:spPr>
              <a:xfrm>
                <a:off x="7777322" y="4649265"/>
                <a:ext cx="6904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s-MX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__</m:t>
                          </m:r>
                        </m:e>
                      </m:d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2CE78A0-6090-AFC9-02BA-17C61B945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22" y="4649265"/>
                <a:ext cx="690403" cy="276999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2301592D-1058-F700-C7CD-44022EB8D7DA}"/>
                  </a:ext>
                </a:extLst>
              </p:cNvPr>
              <p:cNvSpPr txBox="1"/>
              <p:nvPr/>
            </p:nvSpPr>
            <p:spPr>
              <a:xfrm>
                <a:off x="8496460" y="4658790"/>
                <a:ext cx="9190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b="1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__</m:t>
                        </m:r>
                      </m:e>
                    </m:d>
                  </m:oMath>
                </a14:m>
                <a:endParaRPr lang="es-CO" b="1" dirty="0"/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2301592D-1058-F700-C7CD-44022EB8D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60" y="4658790"/>
                <a:ext cx="919003" cy="276999"/>
              </a:xfrm>
              <a:prstGeom prst="rect">
                <a:avLst/>
              </a:prstGeom>
              <a:blipFill>
                <a:blip r:embed="rId16"/>
                <a:stretch>
                  <a:fillRect l="-15894" t="-28261" b="-5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/>
      <p:bldP spid="45" grpId="0"/>
      <p:bldP spid="9" grpId="0" animBg="1"/>
      <p:bldP spid="48" grpId="0"/>
      <p:bldP spid="49" grpId="0"/>
      <p:bldP spid="50" grpId="0" animBg="1"/>
      <p:bldP spid="52" grpId="0"/>
      <p:bldP spid="53" grpId="0"/>
      <p:bldP spid="59" grpId="0" animBg="1"/>
      <p:bldP spid="66" grpId="0"/>
      <p:bldP spid="70" grpId="0"/>
      <p:bldP spid="94" grpId="0"/>
      <p:bldP spid="95" grpId="0" animBg="1"/>
      <p:bldP spid="96" grpId="0"/>
      <p:bldP spid="97" grpId="0"/>
      <p:bldP spid="98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476304-D325-CB49-2628-3DECB1F79A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9600" y="6502943"/>
            <a:ext cx="914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47F5918-9DB6-47ED-8B48-675F4546265B}" type="slidenum">
              <a:rPr lang="en-AU" sz="1400" smtClean="0">
                <a:solidFill>
                  <a:schemeClr val="bg1"/>
                </a:solidFill>
                <a:cs typeface="Times New Roman" panose="02020603050405020304" pitchFamily="18" charset="0"/>
              </a:rPr>
              <a:t>6</a:t>
            </a:fld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/7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6223"/>
            <a:ext cx="7970293" cy="840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5400" b="1" dirty="0">
                <a:solidFill>
                  <a:schemeClr val="bg1"/>
                </a:solidFill>
              </a:rPr>
              <a:t>Análisis tensorial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FD27B8-C4FD-62DD-DEC6-7F88053835E5}"/>
                  </a:ext>
                </a:extLst>
              </p:cNvPr>
              <p:cNvSpPr txBox="1"/>
              <p:nvPr/>
            </p:nvSpPr>
            <p:spPr>
              <a:xfrm>
                <a:off x="545691" y="1113913"/>
                <a:ext cx="8450826" cy="1061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/>
                  <a:t>En el espacio euclidiano tridimensional existe un único conjunto de vectores bases ortonormales asociados con un sistema de coordenadas cartesiano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MX" sz="20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20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MX" sz="20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000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≡{</m:t>
                    </m:r>
                    <m:sSub>
                      <m:sSubPr>
                        <m:ctrlPr>
                          <a:rPr lang="es-MX" sz="20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s-CO" sz="2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FD27B8-C4FD-62DD-DEC6-7F8805383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1" y="1113913"/>
                <a:ext cx="8450826" cy="1061188"/>
              </a:xfrm>
              <a:prstGeom prst="rect">
                <a:avLst/>
              </a:prstGeom>
              <a:blipFill>
                <a:blip r:embed="rId3"/>
                <a:stretch>
                  <a:fillRect l="-794" t="-3448" b="-28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1C6C01-B051-E9C5-E0F4-0FB295E8B837}"/>
                  </a:ext>
                </a:extLst>
              </p:cNvPr>
              <p:cNvSpPr txBox="1"/>
              <p:nvPr/>
            </p:nvSpPr>
            <p:spPr>
              <a:xfrm>
                <a:off x="3387090" y="2261870"/>
                <a:ext cx="1643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F1C6C01-B051-E9C5-E0F4-0FB295E8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090" y="2261870"/>
                <a:ext cx="1643142" cy="369332"/>
              </a:xfrm>
              <a:prstGeom prst="rect">
                <a:avLst/>
              </a:prstGeom>
              <a:blipFill>
                <a:blip r:embed="rId4"/>
                <a:stretch>
                  <a:fillRect l="-2230" r="-1487"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787DEC-EECD-5B57-B35B-F370CF43B5B8}"/>
                  </a:ext>
                </a:extLst>
              </p:cNvPr>
              <p:cNvSpPr txBox="1"/>
              <p:nvPr/>
            </p:nvSpPr>
            <p:spPr>
              <a:xfrm>
                <a:off x="3397885" y="2689225"/>
                <a:ext cx="1353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787DEC-EECD-5B57-B35B-F370CF43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885" y="2689225"/>
                <a:ext cx="1353896" cy="369332"/>
              </a:xfrm>
              <a:prstGeom prst="rect">
                <a:avLst/>
              </a:prstGeom>
              <a:blipFill>
                <a:blip r:embed="rId5"/>
                <a:stretch>
                  <a:fillRect l="-4955" r="-1351"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25E9ED1-016D-0555-354A-4318D06C4E5E}"/>
                  </a:ext>
                </a:extLst>
              </p:cNvPr>
              <p:cNvSpPr txBox="1"/>
              <p:nvPr/>
            </p:nvSpPr>
            <p:spPr>
              <a:xfrm>
                <a:off x="5102225" y="2690495"/>
                <a:ext cx="2733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25E9ED1-016D-0555-354A-4318D06C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25" y="2690495"/>
                <a:ext cx="2733825" cy="369332"/>
              </a:xfrm>
              <a:prstGeom prst="rect">
                <a:avLst/>
              </a:prstGeom>
              <a:blipFill>
                <a:blip r:embed="rId6"/>
                <a:stretch>
                  <a:fillRect l="-1116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BD34D34-B428-E8E5-9D82-D372855E93DB}"/>
              </a:ext>
            </a:extLst>
          </p:cNvPr>
          <p:cNvCxnSpPr>
            <a:cxnSpLocks/>
          </p:cNvCxnSpPr>
          <p:nvPr/>
        </p:nvCxnSpPr>
        <p:spPr>
          <a:xfrm>
            <a:off x="4791075" y="2903855"/>
            <a:ext cx="3175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0928BFC-1315-B6C2-40FA-FD566744A82D}"/>
                  </a:ext>
                </a:extLst>
              </p:cNvPr>
              <p:cNvSpPr txBox="1"/>
              <p:nvPr/>
            </p:nvSpPr>
            <p:spPr>
              <a:xfrm>
                <a:off x="3047351" y="3151505"/>
                <a:ext cx="3074944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0928BFC-1315-B6C2-40FA-FD566744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51" y="3151505"/>
                <a:ext cx="3074944" cy="403893"/>
              </a:xfrm>
              <a:prstGeom prst="rect">
                <a:avLst/>
              </a:prstGeom>
              <a:blipFill>
                <a:blip r:embed="rId7"/>
                <a:stretch>
                  <a:fillRect l="-595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B573A8F-9632-EDB2-6701-C1F887BD5A25}"/>
              </a:ext>
            </a:extLst>
          </p:cNvPr>
          <p:cNvCxnSpPr>
            <a:cxnSpLocks/>
          </p:cNvCxnSpPr>
          <p:nvPr/>
        </p:nvCxnSpPr>
        <p:spPr>
          <a:xfrm>
            <a:off x="6029311" y="3387725"/>
            <a:ext cx="3175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A8A184-4D4E-3E16-7BBC-F9E50B8D23A8}"/>
                  </a:ext>
                </a:extLst>
              </p:cNvPr>
              <p:cNvSpPr txBox="1"/>
              <p:nvPr/>
            </p:nvSpPr>
            <p:spPr>
              <a:xfrm>
                <a:off x="6381101" y="3189605"/>
                <a:ext cx="2640979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A8A184-4D4E-3E16-7BBC-F9E50B8D2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01" y="3189605"/>
                <a:ext cx="2640979" cy="403893"/>
              </a:xfrm>
              <a:prstGeom prst="rect">
                <a:avLst/>
              </a:prstGeom>
              <a:blipFill>
                <a:blip r:embed="rId8"/>
                <a:stretch>
                  <a:fillRect l="-1155" r="-2540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73B768D-B4DA-E719-F505-EFC9B039B314}"/>
                  </a:ext>
                </a:extLst>
              </p:cNvPr>
              <p:cNvSpPr txBox="1"/>
              <p:nvPr/>
            </p:nvSpPr>
            <p:spPr>
              <a:xfrm>
                <a:off x="2571115" y="3789680"/>
                <a:ext cx="4051302" cy="43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s-MX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𝒾</m:t>
                              </m:r>
                            </m:sub>
                          </m:sSub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𝒿</m:t>
                              </m:r>
                            </m:sub>
                          </m:sSub>
                        </m:e>
                      </m:d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73B768D-B4DA-E719-F505-EFC9B039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15" y="3789680"/>
                <a:ext cx="4051302" cy="4303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B18C213-F1C6-EC3D-7C58-DC847E45F7E3}"/>
                  </a:ext>
                </a:extLst>
              </p:cNvPr>
              <p:cNvSpPr txBox="1"/>
              <p:nvPr/>
            </p:nvSpPr>
            <p:spPr>
              <a:xfrm>
                <a:off x="2666364" y="4304030"/>
                <a:ext cx="5525136" cy="403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(__,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__,</m:t>
                    </m:r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i="1" dirty="0"/>
                  <a:t>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𝒾𝒿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s-MX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(__,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__,</m:t>
                    </m:r>
                    <m:r>
                      <a:rPr lang="es-MX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s-MX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i="1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BB18C213-F1C6-EC3D-7C58-DC847E45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64" y="4304030"/>
                <a:ext cx="5525136" cy="403893"/>
              </a:xfrm>
              <a:prstGeom prst="rect">
                <a:avLst/>
              </a:prstGeom>
              <a:blipFill>
                <a:blip r:embed="rId10"/>
                <a:stretch>
                  <a:fillRect l="-1874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624D3F-3C5E-25B0-3E5A-3E67DEC87F10}"/>
                  </a:ext>
                </a:extLst>
              </p:cNvPr>
              <p:cNvSpPr txBox="1"/>
              <p:nvPr/>
            </p:nvSpPr>
            <p:spPr>
              <a:xfrm>
                <a:off x="4082414" y="4764405"/>
                <a:ext cx="3324861" cy="403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MX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s-MX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2624D3F-3C5E-25B0-3E5A-3E67DEC8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14" y="4764405"/>
                <a:ext cx="3324861" cy="403893"/>
              </a:xfrm>
              <a:prstGeom prst="rect">
                <a:avLst/>
              </a:prstGeom>
              <a:blipFill>
                <a:blip r:embed="rId11"/>
                <a:stretch>
                  <a:fillRect l="-2018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FCB50FD-5F46-D204-A9E5-E4F298195915}"/>
                  </a:ext>
                </a:extLst>
              </p:cNvPr>
              <p:cNvSpPr txBox="1"/>
              <p:nvPr/>
            </p:nvSpPr>
            <p:spPr>
              <a:xfrm>
                <a:off x="4095114" y="5227955"/>
                <a:ext cx="3324861" cy="403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𝒾𝒿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  <m:r>
                        <a:rPr lang="es-MX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s-MX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𝒿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FCB50FD-5F46-D204-A9E5-E4F29819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14" y="5227955"/>
                <a:ext cx="3324861" cy="403893"/>
              </a:xfrm>
              <a:prstGeom prst="rect">
                <a:avLst/>
              </a:prstGeom>
              <a:blipFill>
                <a:blip r:embed="rId12"/>
                <a:stretch>
                  <a:fillRect l="-2018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18CA670-987C-1734-7CA1-9F246D1DA32B}"/>
                  </a:ext>
                </a:extLst>
              </p:cNvPr>
              <p:cNvSpPr txBox="1"/>
              <p:nvPr/>
            </p:nvSpPr>
            <p:spPr>
              <a:xfrm>
                <a:off x="2590164" y="5641158"/>
                <a:ext cx="4424046" cy="4038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components</m:t>
                    </m:r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(__,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__,</m:t>
                    </m:r>
                    <m:r>
                      <a:rPr lang="es-MX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i="1" dirty="0"/>
                  <a:t>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𝒾𝒿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CO" sz="2400" i="1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18CA670-987C-1734-7CA1-9F246D1D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164" y="5641158"/>
                <a:ext cx="4424046" cy="403893"/>
              </a:xfrm>
              <a:prstGeom prst="rect">
                <a:avLst/>
              </a:prstGeom>
              <a:blipFill>
                <a:blip r:embed="rId13"/>
                <a:stretch>
                  <a:fillRect l="-1236" b="-2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C87200D9-1C55-611A-1FB1-74DCAE56D15A}"/>
              </a:ext>
            </a:extLst>
          </p:cNvPr>
          <p:cNvSpPr txBox="1"/>
          <p:nvPr/>
        </p:nvSpPr>
        <p:spPr>
          <a:xfrm>
            <a:off x="571500" y="2286000"/>
            <a:ext cx="2791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0070C0"/>
                </a:solidFill>
              </a:rPr>
              <a:t>Ortogonalidad</a:t>
            </a:r>
            <a:r>
              <a:rPr lang="es-MX" sz="2000" dirty="0"/>
              <a:t> de la </a:t>
            </a:r>
            <a:r>
              <a:rPr lang="es-MX" sz="2000" dirty="0">
                <a:solidFill>
                  <a:srgbClr val="0070C0"/>
                </a:solidFill>
              </a:rPr>
              <a:t>base</a:t>
            </a:r>
            <a:endParaRPr lang="es-CO" sz="2000" dirty="0">
              <a:solidFill>
                <a:srgbClr val="0070C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46DEAD-685F-8724-ADC9-6B1C04E4C700}"/>
              </a:ext>
            </a:extLst>
          </p:cNvPr>
          <p:cNvSpPr txBox="1"/>
          <p:nvPr/>
        </p:nvSpPr>
        <p:spPr>
          <a:xfrm>
            <a:off x="560070" y="2718435"/>
            <a:ext cx="2354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Componentes</a:t>
            </a:r>
            <a:r>
              <a:rPr lang="es-MX" sz="2000" dirty="0"/>
              <a:t> vector</a:t>
            </a:r>
            <a:endParaRPr lang="es-CO" sz="20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0A86C1-4CB4-B25D-3702-D00B1126C7E8}"/>
              </a:ext>
            </a:extLst>
          </p:cNvPr>
          <p:cNvSpPr txBox="1"/>
          <p:nvPr/>
        </p:nvSpPr>
        <p:spPr>
          <a:xfrm>
            <a:off x="561975" y="3143250"/>
            <a:ext cx="236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Componentes tensor</a:t>
            </a:r>
            <a:endParaRPr lang="es-CO" sz="2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A170864-5962-F9C3-4E10-C30C76EE9847}"/>
              </a:ext>
            </a:extLst>
          </p:cNvPr>
          <p:cNvSpPr txBox="1"/>
          <p:nvPr/>
        </p:nvSpPr>
        <p:spPr>
          <a:xfrm>
            <a:off x="581025" y="3819525"/>
            <a:ext cx="1742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008000"/>
                </a:solidFill>
              </a:rPr>
              <a:t>Tensor métrico</a:t>
            </a:r>
            <a:endParaRPr lang="es-CO" sz="2000" dirty="0">
              <a:solidFill>
                <a:srgbClr val="008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76F02C-8D7F-A718-A0DF-ED8C0E49EF4D}"/>
              </a:ext>
            </a:extLst>
          </p:cNvPr>
          <p:cNvSpPr txBox="1"/>
          <p:nvPr/>
        </p:nvSpPr>
        <p:spPr>
          <a:xfrm>
            <a:off x="609600" y="426720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Ejemplo: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7413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4A28C-1361-05BE-614B-ADFB1BEC642E}"/>
              </a:ext>
            </a:extLst>
          </p:cNvPr>
          <p:cNvSpPr txBox="1"/>
          <p:nvPr/>
        </p:nvSpPr>
        <p:spPr>
          <a:xfrm>
            <a:off x="2326342" y="2366683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/>
              <a:t>Back up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32001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020FE3-6207-E09D-A29C-344DF709C3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72201"/>
            <a:ext cx="9144000" cy="685800"/>
            <a:chOff x="0" y="6172201"/>
            <a:chExt cx="9144000" cy="6858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51BC922-28CC-3B86-D84E-745E55BAF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172201"/>
              <a:ext cx="9144000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A2D3CB9-B93A-32B6-F913-A62B7EF657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57951"/>
              <a:ext cx="9144000" cy="400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055C89-B6C0-A42A-2903-94CBE91904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143625"/>
            <a:ext cx="914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Capítulo 1: </a:t>
            </a:r>
            <a:r>
              <a:rPr lang="en-AU" sz="1600" i="1" dirty="0">
                <a:solidFill>
                  <a:schemeClr val="bg1"/>
                </a:solidFill>
              </a:rPr>
              <a:t>Newtonian Physics: Geometric point of 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733711-3701-D76B-EE14-7105191026E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18376"/>
            <a:ext cx="4571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Juan Guarín-Rojas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E49B72-6419-64FC-505C-9CA072FB68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806824"/>
          </a:xfrm>
          <a:prstGeom prst="rect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0796DC-72CA-7195-CA8E-500B99DDDB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62475" y="6509227"/>
            <a:ext cx="457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24 de mayo de 2022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3FF76B8-228D-DF85-BD23-8D5B186890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6223"/>
            <a:ext cx="797029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s-419" sz="4000" b="1" dirty="0">
                <a:solidFill>
                  <a:schemeClr val="bg1"/>
                </a:solidFill>
              </a:rPr>
              <a:t>Relaciones físicas geométricas</a:t>
            </a:r>
          </a:p>
        </p:txBody>
      </p:sp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BFD2E40-64C4-B000-5CE2-8EAF001EE8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3123" r="6400" b="9195"/>
          <a:stretch/>
        </p:blipFill>
        <p:spPr>
          <a:xfrm>
            <a:off x="7929350" y="109182"/>
            <a:ext cx="1119116" cy="56915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682C51B-4FD4-3052-CA62-8EB080B92B17}"/>
              </a:ext>
            </a:extLst>
          </p:cNvPr>
          <p:cNvSpPr/>
          <p:nvPr/>
        </p:nvSpPr>
        <p:spPr>
          <a:xfrm>
            <a:off x="2223621" y="2622175"/>
            <a:ext cx="152867" cy="163887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95F5F6D-AAB7-9C04-8BD1-01E49DE3EC6F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879233" y="2762061"/>
            <a:ext cx="1366775" cy="1860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3F13324-BD56-82F4-A2E4-8BF08B6F9BB6}"/>
              </a:ext>
            </a:extLst>
          </p:cNvPr>
          <p:cNvSpPr/>
          <p:nvPr/>
        </p:nvSpPr>
        <p:spPr>
          <a:xfrm>
            <a:off x="729783" y="4595534"/>
            <a:ext cx="175092" cy="181254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340F54-056C-2EDA-0CDE-947117ED24CA}"/>
                  </a:ext>
                </a:extLst>
              </p:cNvPr>
              <p:cNvSpPr txBox="1"/>
              <p:nvPr/>
            </p:nvSpPr>
            <p:spPr>
              <a:xfrm>
                <a:off x="2341562" y="2332037"/>
                <a:ext cx="32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s-CO" sz="2800" i="1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340F54-056C-2EDA-0CDE-947117ED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62" y="2332037"/>
                <a:ext cx="3272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5821DB-AC72-0B98-CF21-605EDFD4C69A}"/>
                  </a:ext>
                </a:extLst>
              </p:cNvPr>
              <p:cNvSpPr txBox="1"/>
              <p:nvPr/>
            </p:nvSpPr>
            <p:spPr>
              <a:xfrm>
                <a:off x="455612" y="4729162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C55821DB-AC72-0B98-CF21-605EDFD4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2" y="4729162"/>
                <a:ext cx="4238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C357F89-FAA7-2C3A-4904-0CF2762FB32F}"/>
                  </a:ext>
                </a:extLst>
              </p:cNvPr>
              <p:cNvSpPr txBox="1"/>
              <p:nvPr/>
            </p:nvSpPr>
            <p:spPr>
              <a:xfrm rot="18148183">
                <a:off x="1093159" y="3314403"/>
                <a:ext cx="2532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C357F89-FAA7-2C3A-4904-0CF2762F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8183">
                <a:off x="1093159" y="3314403"/>
                <a:ext cx="2532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F0853C-CB95-3EF2-6CF0-8FBF6FD2D61A}"/>
                  </a:ext>
                </a:extLst>
              </p:cNvPr>
              <p:cNvSpPr txBox="1"/>
              <p:nvPr/>
            </p:nvSpPr>
            <p:spPr>
              <a:xfrm>
                <a:off x="1642427" y="3686175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CO" sz="2800" i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F0853C-CB95-3EF2-6CF0-8FBF6FD2D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27" y="3686175"/>
                <a:ext cx="4238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9B06BD5-22B3-DCFB-C368-817FF273A18D}"/>
                  </a:ext>
                </a:extLst>
              </p:cNvPr>
              <p:cNvSpPr txBox="1"/>
              <p:nvPr/>
            </p:nvSpPr>
            <p:spPr>
              <a:xfrm>
                <a:off x="245912" y="1299210"/>
                <a:ext cx="297465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MX" sz="2400" b="0" dirty="0">
                    <a:latin typeface="Calibri "/>
                    <a:ea typeface="Cambria Math" panose="02040503050406030204" pitchFamily="18" charset="0"/>
                  </a:rPr>
                  <a:t>Distancia Euclidiana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9B06BD5-22B3-DCFB-C368-817FF273A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2" y="1299210"/>
                <a:ext cx="2974658" cy="738664"/>
              </a:xfrm>
              <a:prstGeom prst="rect">
                <a:avLst/>
              </a:prstGeom>
              <a:blipFill>
                <a:blip r:embed="rId7"/>
                <a:stretch>
                  <a:fillRect t="-12397" b="-33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615E30EB-8F22-7FF4-E3B5-138ADDC7E989}"/>
              </a:ext>
            </a:extLst>
          </p:cNvPr>
          <p:cNvSpPr txBox="1"/>
          <p:nvPr/>
        </p:nvSpPr>
        <p:spPr>
          <a:xfrm>
            <a:off x="3225785" y="1323662"/>
            <a:ext cx="23777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2400" b="0" dirty="0">
                <a:latin typeface="Calibri "/>
                <a:ea typeface="Cambria Math" panose="02040503050406030204" pitchFamily="18" charset="0"/>
              </a:rPr>
              <a:t>Relaciones físicas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E9FC698-503E-9199-206F-9D72F6056E11}"/>
              </a:ext>
            </a:extLst>
          </p:cNvPr>
          <p:cNvCxnSpPr>
            <a:cxnSpLocks/>
          </p:cNvCxnSpPr>
          <p:nvPr/>
        </p:nvCxnSpPr>
        <p:spPr>
          <a:xfrm flipV="1">
            <a:off x="3207311" y="4146550"/>
            <a:ext cx="634439" cy="382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B2D3410-3F2B-89DB-D6B8-4A80FBBAED23}"/>
              </a:ext>
            </a:extLst>
          </p:cNvPr>
          <p:cNvCxnSpPr>
            <a:cxnSpLocks/>
          </p:cNvCxnSpPr>
          <p:nvPr/>
        </p:nvCxnSpPr>
        <p:spPr>
          <a:xfrm flipV="1">
            <a:off x="3835961" y="3663950"/>
            <a:ext cx="488389" cy="487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D6B25AC-F190-D36F-E5EE-11B9557B98A8}"/>
              </a:ext>
            </a:extLst>
          </p:cNvPr>
          <p:cNvCxnSpPr>
            <a:cxnSpLocks/>
          </p:cNvCxnSpPr>
          <p:nvPr/>
        </p:nvCxnSpPr>
        <p:spPr>
          <a:xfrm flipV="1">
            <a:off x="4321736" y="3143250"/>
            <a:ext cx="339164" cy="518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1BF8AA8-2EF4-052E-0E08-11A42FA4F295}"/>
              </a:ext>
            </a:extLst>
          </p:cNvPr>
          <p:cNvCxnSpPr>
            <a:cxnSpLocks/>
          </p:cNvCxnSpPr>
          <p:nvPr/>
        </p:nvCxnSpPr>
        <p:spPr>
          <a:xfrm flipV="1">
            <a:off x="4651375" y="2578100"/>
            <a:ext cx="24765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EB68E65-F969-6E7F-EB83-2F2489A2DB20}"/>
                  </a:ext>
                </a:extLst>
              </p:cNvPr>
              <p:cNvSpPr txBox="1"/>
              <p:nvPr/>
            </p:nvSpPr>
            <p:spPr>
              <a:xfrm>
                <a:off x="3531552" y="4330700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s-MX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EB68E65-F969-6E7F-EB83-2F2489A2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52" y="4330700"/>
                <a:ext cx="42386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o 58">
            <a:extLst>
              <a:ext uri="{FF2B5EF4-FFF2-40B4-BE49-F238E27FC236}">
                <a16:creationId xmlns:a16="http://schemas.microsoft.com/office/drawing/2014/main" id="{C2510EB1-C041-C3E9-1562-B872F865B793}"/>
              </a:ext>
            </a:extLst>
          </p:cNvPr>
          <p:cNvSpPr/>
          <p:nvPr/>
        </p:nvSpPr>
        <p:spPr>
          <a:xfrm>
            <a:off x="-317500" y="-2057400"/>
            <a:ext cx="5410200" cy="6731000"/>
          </a:xfrm>
          <a:prstGeom prst="arc">
            <a:avLst>
              <a:gd name="adj1" fmla="val 1468742"/>
              <a:gd name="adj2" fmla="val 458712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ECF9029-F2BC-0398-C211-4BF2CB11ADAC}"/>
                  </a:ext>
                </a:extLst>
              </p:cNvPr>
              <p:cNvSpPr txBox="1"/>
              <p:nvPr/>
            </p:nvSpPr>
            <p:spPr>
              <a:xfrm>
                <a:off x="2827972" y="4583430"/>
                <a:ext cx="42386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9ECF9029-F2BC-0398-C211-4BF2CB11A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72" y="4583430"/>
                <a:ext cx="423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FD31DEF3-39F6-44DC-CD4C-EB57F789C262}"/>
              </a:ext>
            </a:extLst>
          </p:cNvPr>
          <p:cNvSpPr/>
          <p:nvPr/>
        </p:nvSpPr>
        <p:spPr>
          <a:xfrm>
            <a:off x="4852521" y="2462156"/>
            <a:ext cx="122704" cy="128644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E547D93-4CD8-CBC2-F39E-1847208843DF}"/>
                  </a:ext>
                </a:extLst>
              </p:cNvPr>
              <p:cNvSpPr txBox="1"/>
              <p:nvPr/>
            </p:nvSpPr>
            <p:spPr>
              <a:xfrm>
                <a:off x="4973637" y="2084705"/>
                <a:ext cx="32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E547D93-4CD8-CBC2-F39E-18472088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37" y="2084705"/>
                <a:ext cx="32720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66B4D41A-2EE6-6E9B-4DEC-1EBA35EFB5BA}"/>
                  </a:ext>
                </a:extLst>
              </p:cNvPr>
              <p:cNvSpPr txBox="1"/>
              <p:nvPr/>
            </p:nvSpPr>
            <p:spPr>
              <a:xfrm>
                <a:off x="5887402" y="2228850"/>
                <a:ext cx="1694498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s-MX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s-MX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s-MX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s-MX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66B4D41A-2EE6-6E9B-4DEC-1EBA35EF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02" y="2228850"/>
                <a:ext cx="1694498" cy="701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9ECAF9B-E4AD-E682-3F72-16683846DE32}"/>
                  </a:ext>
                </a:extLst>
              </p:cNvPr>
              <p:cNvSpPr txBox="1"/>
              <p:nvPr/>
            </p:nvSpPr>
            <p:spPr>
              <a:xfrm>
                <a:off x="5951849" y="1324307"/>
                <a:ext cx="309149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s-MX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MX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MX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 denota la curva parametrizada</a:t>
                </a: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9ECAF9B-E4AD-E682-3F72-16683846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9" y="1324307"/>
                <a:ext cx="3091498" cy="738664"/>
              </a:xfrm>
              <a:prstGeom prst="rect">
                <a:avLst/>
              </a:prstGeom>
              <a:blipFill>
                <a:blip r:embed="rId12"/>
                <a:stretch>
                  <a:fillRect l="-5917" t="-12397" b="-24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34D4B04-0D0F-0476-15DA-87B6A890FC6E}"/>
                  </a:ext>
                </a:extLst>
              </p:cNvPr>
              <p:cNvSpPr txBox="1"/>
              <p:nvPr/>
            </p:nvSpPr>
            <p:spPr>
              <a:xfrm>
                <a:off x="5887402" y="3676650"/>
                <a:ext cx="1694498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s-MX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134D4B04-0D0F-0476-15DA-87B6A890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02" y="3676650"/>
                <a:ext cx="1694498" cy="8180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1371B3A-CD4D-6A92-D432-3B19FAEB56C5}"/>
                  </a:ext>
                </a:extLst>
              </p:cNvPr>
              <p:cNvSpPr txBox="1"/>
              <p:nvPr/>
            </p:nvSpPr>
            <p:spPr>
              <a:xfrm>
                <a:off x="7487602" y="3905250"/>
                <a:ext cx="13515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1371B3A-CD4D-6A92-D432-3B19FAEB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02" y="3905250"/>
                <a:ext cx="13515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54E0C70-1951-0E14-730F-CD0F5AA74C58}"/>
                  </a:ext>
                </a:extLst>
              </p:cNvPr>
              <p:cNvSpPr txBox="1"/>
              <p:nvPr/>
            </p:nvSpPr>
            <p:spPr>
              <a:xfrm>
                <a:off x="5912802" y="4743450"/>
                <a:ext cx="1694498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s-MX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54E0C70-1951-0E14-730F-CD0F5AA7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02" y="4743450"/>
                <a:ext cx="1694498" cy="8180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951C6AB4-0DE1-606E-3912-8EF575B71A17}"/>
                  </a:ext>
                </a:extLst>
              </p:cNvPr>
              <p:cNvSpPr txBox="1"/>
              <p:nvPr/>
            </p:nvSpPr>
            <p:spPr>
              <a:xfrm>
                <a:off x="7449502" y="4895850"/>
                <a:ext cx="1694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951C6AB4-0DE1-606E-3912-8EF575B7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502" y="4895850"/>
                <a:ext cx="169449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E894BB1-2211-5001-D520-4797EF0F223C}"/>
                  </a:ext>
                </a:extLst>
              </p:cNvPr>
              <p:cNvSpPr txBox="1"/>
              <p:nvPr/>
            </p:nvSpPr>
            <p:spPr>
              <a:xfrm>
                <a:off x="5887402" y="3143250"/>
                <a:ext cx="19738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2400" b="0" dirty="0">
                    <a:ea typeface="Cambria Math" panose="02040503050406030204" pitchFamily="18" charset="0"/>
                  </a:rPr>
                  <a:t>Cuando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s-CO" sz="24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E894BB1-2211-5001-D520-4797EF0F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02" y="3143250"/>
                <a:ext cx="1973898" cy="369332"/>
              </a:xfrm>
              <a:prstGeom prst="rect">
                <a:avLst/>
              </a:prstGeom>
              <a:blipFill>
                <a:blip r:embed="rId17"/>
                <a:stretch>
                  <a:fillRect l="-9568" t="-26667" b="-5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>
            <a:extLst>
              <a:ext uri="{FF2B5EF4-FFF2-40B4-BE49-F238E27FC236}">
                <a16:creationId xmlns:a16="http://schemas.microsoft.com/office/drawing/2014/main" id="{0FD5FCEA-B0A8-6C85-43E6-994604C7E322}"/>
              </a:ext>
            </a:extLst>
          </p:cNvPr>
          <p:cNvSpPr/>
          <p:nvPr/>
        </p:nvSpPr>
        <p:spPr>
          <a:xfrm>
            <a:off x="3087061" y="4483931"/>
            <a:ext cx="142707" cy="151569"/>
          </a:xfrm>
          <a:prstGeom prst="ellipse">
            <a:avLst/>
          </a:prstGeom>
          <a:solidFill>
            <a:srgbClr val="00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D6F6D6E-96CA-F74A-BC94-E740DDB6EB44}"/>
                  </a:ext>
                </a:extLst>
              </p:cNvPr>
              <p:cNvSpPr txBox="1"/>
              <p:nvPr/>
            </p:nvSpPr>
            <p:spPr>
              <a:xfrm>
                <a:off x="4383881" y="3606284"/>
                <a:ext cx="6167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s-MX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MX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MX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D6F6D6E-96CA-F74A-BC94-E740DDB6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81" y="3606284"/>
                <a:ext cx="616744" cy="523220"/>
              </a:xfrm>
              <a:prstGeom prst="rect">
                <a:avLst/>
              </a:prstGeom>
              <a:blipFill>
                <a:blip r:embed="rId18"/>
                <a:stretch>
                  <a:fillRect r="-267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6630E2B-6D1D-1337-A322-849637F32C67}"/>
                  </a:ext>
                </a:extLst>
              </p:cNvPr>
              <p:cNvSpPr txBox="1"/>
              <p:nvPr/>
            </p:nvSpPr>
            <p:spPr>
              <a:xfrm>
                <a:off x="6687502" y="5695950"/>
                <a:ext cx="13515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r>
                        <a:rPr lang="es-MX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6630E2B-6D1D-1337-A322-849637F3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02" y="5695950"/>
                <a:ext cx="135159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69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759</Words>
  <Application>Microsoft Office PowerPoint</Application>
  <PresentationFormat>Presentación en pantalla (4:3)</PresentationFormat>
  <Paragraphs>131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libro: Modern classical physics</dc:title>
  <dc:creator>Juan Andrés Guarín</dc:creator>
  <cp:lastModifiedBy>Juan Andrés Guarín</cp:lastModifiedBy>
  <cp:revision>1</cp:revision>
  <dcterms:created xsi:type="dcterms:W3CDTF">2022-05-17T18:58:02Z</dcterms:created>
  <dcterms:modified xsi:type="dcterms:W3CDTF">2022-05-25T11:30:26Z</dcterms:modified>
</cp:coreProperties>
</file>