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00"/>
    <a:srgbClr val="D5F7CD"/>
    <a:srgbClr val="00AC00"/>
    <a:srgbClr val="B7F1A9"/>
    <a:srgbClr val="7DFF7D"/>
    <a:srgbClr val="FF717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 autoAdjust="0"/>
    <p:restoredTop sz="94249" autoAdjust="0"/>
  </p:normalViewPr>
  <p:slideViewPr>
    <p:cSldViewPr snapToGrid="0">
      <p:cViewPr varScale="1">
        <p:scale>
          <a:sx n="100" d="100"/>
          <a:sy n="100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GUARIN" userId="b5467148-994c-426a-bd72-296005b54652" providerId="ADAL" clId="{CD14F6D5-1A0F-47AE-A556-9C7A50268685}"/>
    <pc:docChg chg="undo redo custSel addSld modSld sldOrd">
      <pc:chgData name="JUAN GUARIN" userId="b5467148-994c-426a-bd72-296005b54652" providerId="ADAL" clId="{CD14F6D5-1A0F-47AE-A556-9C7A50268685}" dt="2022-05-25T11:30:24.241" v="6229"/>
      <pc:docMkLst>
        <pc:docMk/>
      </pc:docMkLst>
      <pc:sldChg chg="addSp delSp modSp mod">
        <pc:chgData name="JUAN GUARIN" userId="b5467148-994c-426a-bd72-296005b54652" providerId="ADAL" clId="{CD14F6D5-1A0F-47AE-A556-9C7A50268685}" dt="2022-05-25T11:29:32.853" v="6207" actId="20577"/>
        <pc:sldMkLst>
          <pc:docMk/>
          <pc:sldMk cId="2114502508" sldId="256"/>
        </pc:sldMkLst>
        <pc:spChg chg="del mod">
          <ac:chgData name="JUAN GUARIN" userId="b5467148-994c-426a-bd72-296005b54652" providerId="ADAL" clId="{CD14F6D5-1A0F-47AE-A556-9C7A50268685}" dt="2022-05-17T19:56:56.091" v="247" actId="478"/>
          <ac:spMkLst>
            <pc:docMk/>
            <pc:sldMk cId="2114502508" sldId="256"/>
            <ac:spMk id="2" creationId="{2B2B57E2-0E45-2DA4-5D85-ACEEE49D01AF}"/>
          </ac:spMkLst>
        </pc:spChg>
        <pc:spChg chg="mod">
          <ac:chgData name="JUAN GUARIN" userId="b5467148-994c-426a-bd72-296005b54652" providerId="ADAL" clId="{CD14F6D5-1A0F-47AE-A556-9C7A50268685}" dt="2022-05-20T13:20:16.635" v="256" actId="1076"/>
          <ac:spMkLst>
            <pc:docMk/>
            <pc:sldMk cId="2114502508" sldId="256"/>
            <ac:spMk id="3" creationId="{A052A195-04C6-AF94-85E4-D3DB41E05B5D}"/>
          </ac:spMkLst>
        </pc:spChg>
        <pc:spChg chg="mod">
          <ac:chgData name="JUAN GUARIN" userId="b5467148-994c-426a-bd72-296005b54652" providerId="ADAL" clId="{CD14F6D5-1A0F-47AE-A556-9C7A50268685}" dt="2022-05-17T19:57:42.450" v="253" actId="207"/>
          <ac:spMkLst>
            <pc:docMk/>
            <pc:sldMk cId="2114502508" sldId="256"/>
            <ac:spMk id="10" creationId="{AF055C89-B6C0-A42A-2903-94CBE91904AE}"/>
          </ac:spMkLst>
        </pc:spChg>
        <pc:spChg chg="mod">
          <ac:chgData name="JUAN GUARIN" userId="b5467148-994c-426a-bd72-296005b54652" providerId="ADAL" clId="{CD14F6D5-1A0F-47AE-A556-9C7A50268685}" dt="2022-05-25T11:29:32.853" v="6207" actId="20577"/>
          <ac:spMkLst>
            <pc:docMk/>
            <pc:sldMk cId="2114502508" sldId="256"/>
            <ac:spMk id="15" creationId="{5A476304-D325-CB49-2628-3DECB1F79A71}"/>
          </ac:spMkLst>
        </pc:spChg>
        <pc:spChg chg="add mod">
          <ac:chgData name="JUAN GUARIN" userId="b5467148-994c-426a-bd72-296005b54652" providerId="ADAL" clId="{CD14F6D5-1A0F-47AE-A556-9C7A50268685}" dt="2022-05-17T19:51:34.970" v="82" actId="20577"/>
          <ac:spMkLst>
            <pc:docMk/>
            <pc:sldMk cId="2114502508" sldId="256"/>
            <ac:spMk id="17" creationId="{40E0EACF-BC5A-3821-508A-FD625C085C82}"/>
          </ac:spMkLst>
        </pc:spChg>
        <pc:spChg chg="add mod ord">
          <ac:chgData name="JUAN GUARIN" userId="b5467148-994c-426a-bd72-296005b54652" providerId="ADAL" clId="{CD14F6D5-1A0F-47AE-A556-9C7A50268685}" dt="2022-05-17T19:57:50.698" v="255" actId="207"/>
          <ac:spMkLst>
            <pc:docMk/>
            <pc:sldMk cId="2114502508" sldId="256"/>
            <ac:spMk id="18" creationId="{F2937A04-AB14-FBCC-F383-429AF523A8B2}"/>
          </ac:spMkLst>
        </pc:spChg>
        <pc:spChg chg="add del mod">
          <ac:chgData name="JUAN GUARIN" userId="b5467148-994c-426a-bd72-296005b54652" providerId="ADAL" clId="{CD14F6D5-1A0F-47AE-A556-9C7A50268685}" dt="2022-05-17T19:56:59.051" v="248" actId="478"/>
          <ac:spMkLst>
            <pc:docMk/>
            <pc:sldMk cId="2114502508" sldId="256"/>
            <ac:spMk id="20" creationId="{36C0C8E8-9359-295F-6120-DF4F7889BEC3}"/>
          </ac:spMkLst>
        </pc:spChg>
        <pc:picChg chg="mod">
          <ac:chgData name="JUAN GUARIN" userId="b5467148-994c-426a-bd72-296005b54652" providerId="ADAL" clId="{CD14F6D5-1A0F-47AE-A556-9C7A50268685}" dt="2022-05-17T19:53:17.171" v="205" actId="1076"/>
          <ac:picMkLst>
            <pc:docMk/>
            <pc:sldMk cId="2114502508" sldId="256"/>
            <ac:picMk id="7" creationId="{3CE54F25-EF26-E1CA-36A5-F3D0B40CEEF3}"/>
          </ac:picMkLst>
        </pc:picChg>
      </pc:sldChg>
      <pc:sldChg chg="addSp delSp modSp mod modAnim">
        <pc:chgData name="JUAN GUARIN" userId="b5467148-994c-426a-bd72-296005b54652" providerId="ADAL" clId="{CD14F6D5-1A0F-47AE-A556-9C7A50268685}" dt="2022-05-25T11:29:37.429" v="6209" actId="20577"/>
        <pc:sldMkLst>
          <pc:docMk/>
          <pc:sldMk cId="785705504" sldId="257"/>
        </pc:sldMkLst>
        <pc:spChg chg="add mod">
          <ac:chgData name="JUAN GUARIN" userId="b5467148-994c-426a-bd72-296005b54652" providerId="ADAL" clId="{CD14F6D5-1A0F-47AE-A556-9C7A50268685}" dt="2022-05-24T16:41:08.960" v="2031" actId="14100"/>
          <ac:spMkLst>
            <pc:docMk/>
            <pc:sldMk cId="785705504" sldId="257"/>
            <ac:spMk id="2" creationId="{73FF76B8-228D-DF85-BD23-8D5B186890D1}"/>
          </ac:spMkLst>
        </pc:spChg>
        <pc:spChg chg="add mod ord">
          <ac:chgData name="JUAN GUARIN" userId="b5467148-994c-426a-bd72-296005b54652" providerId="ADAL" clId="{CD14F6D5-1A0F-47AE-A556-9C7A50268685}" dt="2022-05-24T16:11:44.208" v="340" actId="207"/>
          <ac:spMkLst>
            <pc:docMk/>
            <pc:sldMk cId="785705504" sldId="257"/>
            <ac:spMk id="3" creationId="{91E49B72-6419-64FC-505C-9CA072FB680C}"/>
          </ac:spMkLst>
        </pc:spChg>
        <pc:spChg chg="add mod">
          <ac:chgData name="JUAN GUARIN" userId="b5467148-994c-426a-bd72-296005b54652" providerId="ADAL" clId="{CD14F6D5-1A0F-47AE-A556-9C7A50268685}" dt="2022-05-24T16:37:55.227" v="1973" actId="1076"/>
          <ac:spMkLst>
            <pc:docMk/>
            <pc:sldMk cId="785705504" sldId="257"/>
            <ac:spMk id="8" creationId="{135F6211-CFEA-A129-7230-62F6B47D7AFA}"/>
          </ac:spMkLst>
        </pc:spChg>
        <pc:spChg chg="add del mod">
          <ac:chgData name="JUAN GUARIN" userId="b5467148-994c-426a-bd72-296005b54652" providerId="ADAL" clId="{CD14F6D5-1A0F-47AE-A556-9C7A50268685}" dt="2022-05-24T16:14:47.608" v="360" actId="34135"/>
          <ac:spMkLst>
            <pc:docMk/>
            <pc:sldMk cId="785705504" sldId="257"/>
            <ac:spMk id="10" creationId="{AF055C89-B6C0-A42A-2903-94CBE91904AE}"/>
          </ac:spMkLst>
        </pc:spChg>
        <pc:spChg chg="mod">
          <ac:chgData name="JUAN GUARIN" userId="b5467148-994c-426a-bd72-296005b54652" providerId="ADAL" clId="{CD14F6D5-1A0F-47AE-A556-9C7A50268685}" dt="2022-05-24T16:14:47.608" v="360" actId="34135"/>
          <ac:spMkLst>
            <pc:docMk/>
            <pc:sldMk cId="785705504" sldId="257"/>
            <ac:spMk id="12" creationId="{F4733711-3701-D76B-EE14-7105191026EA}"/>
          </ac:spMkLst>
        </pc:spChg>
        <pc:spChg chg="mod">
          <ac:chgData name="JUAN GUARIN" userId="b5467148-994c-426a-bd72-296005b54652" providerId="ADAL" clId="{CD14F6D5-1A0F-47AE-A556-9C7A50268685}" dt="2022-05-24T16:14:47.608" v="360" actId="34135"/>
          <ac:spMkLst>
            <pc:docMk/>
            <pc:sldMk cId="785705504" sldId="257"/>
            <ac:spMk id="13" creationId="{CC0796DC-72CA-7195-CA8E-500B99DDDBF2}"/>
          </ac:spMkLst>
        </pc:spChg>
        <pc:spChg chg="mod">
          <ac:chgData name="JUAN GUARIN" userId="b5467148-994c-426a-bd72-296005b54652" providerId="ADAL" clId="{CD14F6D5-1A0F-47AE-A556-9C7A50268685}" dt="2022-05-25T11:29:37.429" v="6209" actId="20577"/>
          <ac:spMkLst>
            <pc:docMk/>
            <pc:sldMk cId="785705504" sldId="257"/>
            <ac:spMk id="15" creationId="{5A476304-D325-CB49-2628-3DECB1F79A71}"/>
          </ac:spMkLst>
        </pc:spChg>
        <pc:picChg chg="add mod modCrop">
          <ac:chgData name="JUAN GUARIN" userId="b5467148-994c-426a-bd72-296005b54652" providerId="ADAL" clId="{CD14F6D5-1A0F-47AE-A556-9C7A50268685}" dt="2022-05-24T16:14:32.830" v="356" actId="34135"/>
          <ac:picMkLst>
            <pc:docMk/>
            <pc:sldMk cId="785705504" sldId="257"/>
            <ac:picMk id="7" creationId="{3BFD2E40-64C4-B000-5CE2-8EAF001EE83C}"/>
          </ac:picMkLst>
        </pc:picChg>
      </pc:sldChg>
      <pc:sldChg chg="addSp delSp modSp add mod ord modAnim">
        <pc:chgData name="JUAN GUARIN" userId="b5467148-994c-426a-bd72-296005b54652" providerId="ADAL" clId="{CD14F6D5-1A0F-47AE-A556-9C7A50268685}" dt="2022-05-25T11:30:24.241" v="6229"/>
        <pc:sldMkLst>
          <pc:docMk/>
          <pc:sldMk cId="655576646" sldId="258"/>
        </pc:sldMkLst>
        <pc:spChg chg="mod">
          <ac:chgData name="JUAN GUARIN" userId="b5467148-994c-426a-bd72-296005b54652" providerId="ADAL" clId="{CD14F6D5-1A0F-47AE-A556-9C7A50268685}" dt="2022-05-24T17:18:43.264" v="2732" actId="20577"/>
          <ac:spMkLst>
            <pc:docMk/>
            <pc:sldMk cId="655576646" sldId="258"/>
            <ac:spMk id="2" creationId="{73FF76B8-228D-DF85-BD23-8D5B186890D1}"/>
          </ac:spMkLst>
        </pc:spChg>
        <pc:spChg chg="add mod ord">
          <ac:chgData name="JUAN GUARIN" userId="b5467148-994c-426a-bd72-296005b54652" providerId="ADAL" clId="{CD14F6D5-1A0F-47AE-A556-9C7A50268685}" dt="2022-05-24T17:12:51.378" v="2618" actId="14100"/>
          <ac:spMkLst>
            <pc:docMk/>
            <pc:sldMk cId="655576646" sldId="258"/>
            <ac:spMk id="6" creationId="{13F13324-BD56-82F4-A2E4-8BF08B6F9BB6}"/>
          </ac:spMkLst>
        </pc:spChg>
        <pc:spChg chg="del mod">
          <ac:chgData name="JUAN GUARIN" userId="b5467148-994c-426a-bd72-296005b54652" providerId="ADAL" clId="{CD14F6D5-1A0F-47AE-A556-9C7A50268685}" dt="2022-05-24T16:35:09.033" v="1878"/>
          <ac:spMkLst>
            <pc:docMk/>
            <pc:sldMk cId="655576646" sldId="258"/>
            <ac:spMk id="8" creationId="{135F6211-CFEA-A129-7230-62F6B47D7AFA}"/>
          </ac:spMkLst>
        </pc:spChg>
        <pc:spChg chg="add mod">
          <ac:chgData name="JUAN GUARIN" userId="b5467148-994c-426a-bd72-296005b54652" providerId="ADAL" clId="{CD14F6D5-1A0F-47AE-A556-9C7A50268685}" dt="2022-05-24T17:16:37.811" v="2697" actId="1076"/>
          <ac:spMkLst>
            <pc:docMk/>
            <pc:sldMk cId="655576646" sldId="258"/>
            <ac:spMk id="9" creationId="{6682C51B-4FD4-3052-CA62-8EB080B92B17}"/>
          </ac:spMkLst>
        </pc:spChg>
        <pc:spChg chg="del mod">
          <ac:chgData name="JUAN GUARIN" userId="b5467148-994c-426a-bd72-296005b54652" providerId="ADAL" clId="{CD14F6D5-1A0F-47AE-A556-9C7A50268685}" dt="2022-05-25T11:30:24.241" v="6229"/>
          <ac:spMkLst>
            <pc:docMk/>
            <pc:sldMk cId="655576646" sldId="258"/>
            <ac:spMk id="15" creationId="{5A476304-D325-CB49-2628-3DECB1F79A71}"/>
          </ac:spMkLst>
        </pc:spChg>
        <pc:spChg chg="add mod">
          <ac:chgData name="JUAN GUARIN" userId="b5467148-994c-426a-bd72-296005b54652" providerId="ADAL" clId="{CD14F6D5-1A0F-47AE-A556-9C7A50268685}" dt="2022-05-24T17:16:41.944" v="2699" actId="114"/>
          <ac:spMkLst>
            <pc:docMk/>
            <pc:sldMk cId="655576646" sldId="258"/>
            <ac:spMk id="28" creationId="{25340F54-056C-2EDA-0CDE-947117ED24CA}"/>
          </ac:spMkLst>
        </pc:spChg>
        <pc:spChg chg="add mod">
          <ac:chgData name="JUAN GUARIN" userId="b5467148-994c-426a-bd72-296005b54652" providerId="ADAL" clId="{CD14F6D5-1A0F-47AE-A556-9C7A50268685}" dt="2022-05-24T17:24:20.566" v="2856" actId="114"/>
          <ac:spMkLst>
            <pc:docMk/>
            <pc:sldMk cId="655576646" sldId="258"/>
            <ac:spMk id="29" creationId="{C55821DB-AC72-0B98-CF21-605EDFD4C69A}"/>
          </ac:spMkLst>
        </pc:spChg>
        <pc:spChg chg="add mod">
          <ac:chgData name="JUAN GUARIN" userId="b5467148-994c-426a-bd72-296005b54652" providerId="ADAL" clId="{CD14F6D5-1A0F-47AE-A556-9C7A50268685}" dt="2022-05-24T17:24:15.029" v="2853" actId="114"/>
          <ac:spMkLst>
            <pc:docMk/>
            <pc:sldMk cId="655576646" sldId="258"/>
            <ac:spMk id="30" creationId="{2C357F89-FAA7-2C3A-4904-0CF2762FB32F}"/>
          </ac:spMkLst>
        </pc:spChg>
        <pc:spChg chg="add del mod">
          <ac:chgData name="JUAN GUARIN" userId="b5467148-994c-426a-bd72-296005b54652" providerId="ADAL" clId="{CD14F6D5-1A0F-47AE-A556-9C7A50268685}" dt="2022-05-24T16:46:39.977" v="2095" actId="478"/>
          <ac:spMkLst>
            <pc:docMk/>
            <pc:sldMk cId="655576646" sldId="258"/>
            <ac:spMk id="31" creationId="{31746B6C-A933-F360-D6F3-6D1CD8247173}"/>
          </ac:spMkLst>
        </pc:spChg>
        <pc:spChg chg="add mod">
          <ac:chgData name="JUAN GUARIN" userId="b5467148-994c-426a-bd72-296005b54652" providerId="ADAL" clId="{CD14F6D5-1A0F-47AE-A556-9C7A50268685}" dt="2022-05-24T17:16:37.021" v="2696" actId="114"/>
          <ac:spMkLst>
            <pc:docMk/>
            <pc:sldMk cId="655576646" sldId="258"/>
            <ac:spMk id="32" creationId="{2BF0853C-CB95-3EF2-6CF0-8FBF6FD2D61A}"/>
          </ac:spMkLst>
        </pc:spChg>
        <pc:spChg chg="add mod">
          <ac:chgData name="JUAN GUARIN" userId="b5467148-994c-426a-bd72-296005b54652" providerId="ADAL" clId="{CD14F6D5-1A0F-47AE-A556-9C7A50268685}" dt="2022-05-24T17:12:32.899" v="2612" actId="1076"/>
          <ac:spMkLst>
            <pc:docMk/>
            <pc:sldMk cId="655576646" sldId="258"/>
            <ac:spMk id="33" creationId="{59B06BD5-22B3-DCFB-C368-817FF273A18D}"/>
          </ac:spMkLst>
        </pc:spChg>
        <pc:spChg chg="add mod">
          <ac:chgData name="JUAN GUARIN" userId="b5467148-994c-426a-bd72-296005b54652" providerId="ADAL" clId="{CD14F6D5-1A0F-47AE-A556-9C7A50268685}" dt="2022-05-24T17:18:33.100" v="2723" actId="1076"/>
          <ac:spMkLst>
            <pc:docMk/>
            <pc:sldMk cId="655576646" sldId="258"/>
            <ac:spMk id="34" creationId="{615E30EB-8F22-7FF4-E3B5-138ADDC7E989}"/>
          </ac:spMkLst>
        </pc:spChg>
        <pc:spChg chg="add mod">
          <ac:chgData name="JUAN GUARIN" userId="b5467148-994c-426a-bd72-296005b54652" providerId="ADAL" clId="{CD14F6D5-1A0F-47AE-A556-9C7A50268685}" dt="2022-05-24T17:13:56.644" v="2640" actId="1076"/>
          <ac:spMkLst>
            <pc:docMk/>
            <pc:sldMk cId="655576646" sldId="258"/>
            <ac:spMk id="45" creationId="{CEB68E65-F969-6E7F-EB83-2F2489A2DB20}"/>
          </ac:spMkLst>
        </pc:spChg>
        <pc:spChg chg="add mod ord">
          <ac:chgData name="JUAN GUARIN" userId="b5467148-994c-426a-bd72-296005b54652" providerId="ADAL" clId="{CD14F6D5-1A0F-47AE-A556-9C7A50268685}" dt="2022-05-24T17:15:52.811" v="2677" actId="166"/>
          <ac:spMkLst>
            <pc:docMk/>
            <pc:sldMk cId="655576646" sldId="258"/>
            <ac:spMk id="46" creationId="{0FD5FCEA-B0A8-6C85-43E6-994604C7E322}"/>
          </ac:spMkLst>
        </pc:spChg>
        <pc:spChg chg="add mod">
          <ac:chgData name="JUAN GUARIN" userId="b5467148-994c-426a-bd72-296005b54652" providerId="ADAL" clId="{CD14F6D5-1A0F-47AE-A556-9C7A50268685}" dt="2022-05-24T17:13:56.644" v="2640" actId="1076"/>
          <ac:spMkLst>
            <pc:docMk/>
            <pc:sldMk cId="655576646" sldId="258"/>
            <ac:spMk id="47" creationId="{9ECF9029-F2BC-0398-C211-4BF2CB11ADAC}"/>
          </ac:spMkLst>
        </pc:spChg>
        <pc:spChg chg="add mod">
          <ac:chgData name="JUAN GUARIN" userId="b5467148-994c-426a-bd72-296005b54652" providerId="ADAL" clId="{CD14F6D5-1A0F-47AE-A556-9C7A50268685}" dt="2022-05-24T17:15:47.123" v="2676" actId="1076"/>
          <ac:spMkLst>
            <pc:docMk/>
            <pc:sldMk cId="655576646" sldId="258"/>
            <ac:spMk id="48" creationId="{FD31DEF3-39F6-44DC-CD4C-EB57F789C262}"/>
          </ac:spMkLst>
        </pc:spChg>
        <pc:spChg chg="add mod">
          <ac:chgData name="JUAN GUARIN" userId="b5467148-994c-426a-bd72-296005b54652" providerId="ADAL" clId="{CD14F6D5-1A0F-47AE-A556-9C7A50268685}" dt="2022-05-24T17:13:56.644" v="2640" actId="1076"/>
          <ac:spMkLst>
            <pc:docMk/>
            <pc:sldMk cId="655576646" sldId="258"/>
            <ac:spMk id="49" creationId="{AE547D93-4CD8-CBC2-F39E-1847208843DF}"/>
          </ac:spMkLst>
        </pc:spChg>
        <pc:spChg chg="add mod">
          <ac:chgData name="JUAN GUARIN" userId="b5467148-994c-426a-bd72-296005b54652" providerId="ADAL" clId="{CD14F6D5-1A0F-47AE-A556-9C7A50268685}" dt="2022-05-24T17:18:14.600" v="2722" actId="114"/>
          <ac:spMkLst>
            <pc:docMk/>
            <pc:sldMk cId="655576646" sldId="258"/>
            <ac:spMk id="50" creationId="{66B4D41A-2EE6-6E9B-4DEC-1EBA35EFB5BA}"/>
          </ac:spMkLst>
        </pc:spChg>
        <pc:spChg chg="add mod">
          <ac:chgData name="JUAN GUARIN" userId="b5467148-994c-426a-bd72-296005b54652" providerId="ADAL" clId="{CD14F6D5-1A0F-47AE-A556-9C7A50268685}" dt="2022-05-24T17:18:36.243" v="2724" actId="1076"/>
          <ac:spMkLst>
            <pc:docMk/>
            <pc:sldMk cId="655576646" sldId="258"/>
            <ac:spMk id="51" creationId="{29ECAF9B-E4AD-E682-3F72-16683846DE32}"/>
          </ac:spMkLst>
        </pc:spChg>
        <pc:spChg chg="add mod">
          <ac:chgData name="JUAN GUARIN" userId="b5467148-994c-426a-bd72-296005b54652" providerId="ADAL" clId="{CD14F6D5-1A0F-47AE-A556-9C7A50268685}" dt="2022-05-24T17:18:03.556" v="2717" actId="114"/>
          <ac:spMkLst>
            <pc:docMk/>
            <pc:sldMk cId="655576646" sldId="258"/>
            <ac:spMk id="52" creationId="{134D4B04-0D0F-0476-15DA-87B6A890FC6E}"/>
          </ac:spMkLst>
        </pc:spChg>
        <pc:spChg chg="add mod">
          <ac:chgData name="JUAN GUARIN" userId="b5467148-994c-426a-bd72-296005b54652" providerId="ADAL" clId="{CD14F6D5-1A0F-47AE-A556-9C7A50268685}" dt="2022-05-24T17:18:06.706" v="2718" actId="114"/>
          <ac:spMkLst>
            <pc:docMk/>
            <pc:sldMk cId="655576646" sldId="258"/>
            <ac:spMk id="53" creationId="{E1371B3A-CD4D-6A92-D432-3B19FAEB56C5}"/>
          </ac:spMkLst>
        </pc:spChg>
        <pc:spChg chg="add mod">
          <ac:chgData name="JUAN GUARIN" userId="b5467148-994c-426a-bd72-296005b54652" providerId="ADAL" clId="{CD14F6D5-1A0F-47AE-A556-9C7A50268685}" dt="2022-05-24T17:18:11.196" v="2720" actId="114"/>
          <ac:spMkLst>
            <pc:docMk/>
            <pc:sldMk cId="655576646" sldId="258"/>
            <ac:spMk id="54" creationId="{E54E0C70-1951-0E14-730F-CD0F5AA74C58}"/>
          </ac:spMkLst>
        </pc:spChg>
        <pc:spChg chg="add mod">
          <ac:chgData name="JUAN GUARIN" userId="b5467148-994c-426a-bd72-296005b54652" providerId="ADAL" clId="{CD14F6D5-1A0F-47AE-A556-9C7A50268685}" dt="2022-05-24T17:17:47.901" v="2716" actId="114"/>
          <ac:spMkLst>
            <pc:docMk/>
            <pc:sldMk cId="655576646" sldId="258"/>
            <ac:spMk id="55" creationId="{951C6AB4-0DE1-606E-3912-8EF575B71A17}"/>
          </ac:spMkLst>
        </pc:spChg>
        <pc:spChg chg="add mod">
          <ac:chgData name="JUAN GUARIN" userId="b5467148-994c-426a-bd72-296005b54652" providerId="ADAL" clId="{CD14F6D5-1A0F-47AE-A556-9C7A50268685}" dt="2022-05-24T17:11:24.419" v="2590" actId="1076"/>
          <ac:spMkLst>
            <pc:docMk/>
            <pc:sldMk cId="655576646" sldId="258"/>
            <ac:spMk id="56" creationId="{0E894BB1-2211-5001-D520-4797EF0F223C}"/>
          </ac:spMkLst>
        </pc:spChg>
        <pc:spChg chg="add mod ord">
          <ac:chgData name="JUAN GUARIN" userId="b5467148-994c-426a-bd72-296005b54652" providerId="ADAL" clId="{CD14F6D5-1A0F-47AE-A556-9C7A50268685}" dt="2022-05-24T17:15:12.179" v="2667" actId="208"/>
          <ac:spMkLst>
            <pc:docMk/>
            <pc:sldMk cId="655576646" sldId="258"/>
            <ac:spMk id="59" creationId="{C2510EB1-C041-C3E9-1562-B872F865B793}"/>
          </ac:spMkLst>
        </pc:spChg>
        <pc:spChg chg="add mod">
          <ac:chgData name="JUAN GUARIN" userId="b5467148-994c-426a-bd72-296005b54652" providerId="ADAL" clId="{CD14F6D5-1A0F-47AE-A556-9C7A50268685}" dt="2022-05-24T17:16:51.262" v="2701" actId="114"/>
          <ac:spMkLst>
            <pc:docMk/>
            <pc:sldMk cId="655576646" sldId="258"/>
            <ac:spMk id="66" creationId="{0D6F6D6E-96CA-F74A-BC94-E740DDB6EB44}"/>
          </ac:spMkLst>
        </pc:spChg>
        <pc:spChg chg="add del mod">
          <ac:chgData name="JUAN GUARIN" userId="b5467148-994c-426a-bd72-296005b54652" providerId="ADAL" clId="{CD14F6D5-1A0F-47AE-A556-9C7A50268685}" dt="2022-05-24T17:24:17.256" v="2855"/>
          <ac:spMkLst>
            <pc:docMk/>
            <pc:sldMk cId="655576646" sldId="258"/>
            <ac:spMk id="68" creationId="{10C1C41E-CFD6-49C8-38B1-9DDE0A0B99F7}"/>
          </ac:spMkLst>
        </pc:spChg>
        <pc:spChg chg="add del mod">
          <ac:chgData name="JUAN GUARIN" userId="b5467148-994c-426a-bd72-296005b54652" providerId="ADAL" clId="{CD14F6D5-1A0F-47AE-A556-9C7A50268685}" dt="2022-05-24T18:09:29.747" v="3418" actId="478"/>
          <ac:spMkLst>
            <pc:docMk/>
            <pc:sldMk cId="655576646" sldId="258"/>
            <ac:spMk id="69" creationId="{A6630E2B-6D1D-1337-A322-849637F32C67}"/>
          </ac:spMkLst>
        </pc:spChg>
        <pc:spChg chg="add del mod">
          <ac:chgData name="JUAN GUARIN" userId="b5467148-994c-426a-bd72-296005b54652" providerId="ADAL" clId="{CD14F6D5-1A0F-47AE-A556-9C7A50268685}" dt="2022-05-24T18:09:29.378" v="3417"/>
          <ac:spMkLst>
            <pc:docMk/>
            <pc:sldMk cId="655576646" sldId="258"/>
            <ac:spMk id="70" creationId="{3EB86682-D814-6566-B3FC-638E8CE56770}"/>
          </ac:spMkLst>
        </pc:spChg>
        <pc:cxnChg chg="add del mod ord">
          <ac:chgData name="JUAN GUARIN" userId="b5467148-994c-426a-bd72-296005b54652" providerId="ADAL" clId="{CD14F6D5-1A0F-47AE-A556-9C7A50268685}" dt="2022-05-24T16:43:44.846" v="2058" actId="478"/>
          <ac:cxnSpMkLst>
            <pc:docMk/>
            <pc:sldMk cId="655576646" sldId="258"/>
            <ac:cxnSpMk id="16" creationId="{2CBCD12D-17E7-1196-EDEC-BA90D303644C}"/>
          </ac:cxnSpMkLst>
        </pc:cxnChg>
        <pc:cxnChg chg="add del">
          <ac:chgData name="JUAN GUARIN" userId="b5467148-994c-426a-bd72-296005b54652" providerId="ADAL" clId="{CD14F6D5-1A0F-47AE-A556-9C7A50268685}" dt="2022-05-24T16:42:53.895" v="2045" actId="478"/>
          <ac:cxnSpMkLst>
            <pc:docMk/>
            <pc:sldMk cId="655576646" sldId="258"/>
            <ac:cxnSpMk id="18" creationId="{978B95CC-D401-E73F-A650-540CA75776F5}"/>
          </ac:cxnSpMkLst>
        </pc:cxnChg>
        <pc:cxnChg chg="add del mod">
          <ac:chgData name="JUAN GUARIN" userId="b5467148-994c-426a-bd72-296005b54652" providerId="ADAL" clId="{CD14F6D5-1A0F-47AE-A556-9C7A50268685}" dt="2022-05-24T16:43:45.459" v="2059" actId="478"/>
          <ac:cxnSpMkLst>
            <pc:docMk/>
            <pc:sldMk cId="655576646" sldId="258"/>
            <ac:cxnSpMk id="20" creationId="{3071B749-FD03-4EC6-B3D2-8BF0EE73682A}"/>
          </ac:cxnSpMkLst>
        </pc:cxnChg>
        <pc:cxnChg chg="add del mod">
          <ac:chgData name="JUAN GUARIN" userId="b5467148-994c-426a-bd72-296005b54652" providerId="ADAL" clId="{CD14F6D5-1A0F-47AE-A556-9C7A50268685}" dt="2022-05-24T16:43:45.967" v="2060" actId="478"/>
          <ac:cxnSpMkLst>
            <pc:docMk/>
            <pc:sldMk cId="655576646" sldId="258"/>
            <ac:cxnSpMk id="22" creationId="{820864D2-2FCF-12B9-8E54-99439B51CB3E}"/>
          </ac:cxnSpMkLst>
        </pc:cxnChg>
        <pc:cxnChg chg="add mod">
          <ac:chgData name="JUAN GUARIN" userId="b5467148-994c-426a-bd72-296005b54652" providerId="ADAL" clId="{CD14F6D5-1A0F-47AE-A556-9C7A50268685}" dt="2022-05-24T17:16:37.811" v="2697" actId="1076"/>
          <ac:cxnSpMkLst>
            <pc:docMk/>
            <pc:sldMk cId="655576646" sldId="258"/>
            <ac:cxnSpMk id="24" creationId="{F95F5F6D-AAB7-9C04-8BD1-01E49DE3EC6F}"/>
          </ac:cxnSpMkLst>
        </pc:cxnChg>
        <pc:cxnChg chg="add mod">
          <ac:chgData name="JUAN GUARIN" userId="b5467148-994c-426a-bd72-296005b54652" providerId="ADAL" clId="{CD14F6D5-1A0F-47AE-A556-9C7A50268685}" dt="2022-05-24T17:15:22.611" v="2670" actId="1076"/>
          <ac:cxnSpMkLst>
            <pc:docMk/>
            <pc:sldMk cId="655576646" sldId="258"/>
            <ac:cxnSpMk id="35" creationId="{4E9FC698-503E-9199-206F-9D72F6056E11}"/>
          </ac:cxnSpMkLst>
        </pc:cxnChg>
        <pc:cxnChg chg="add mod">
          <ac:chgData name="JUAN GUARIN" userId="b5467148-994c-426a-bd72-296005b54652" providerId="ADAL" clId="{CD14F6D5-1A0F-47AE-A556-9C7A50268685}" dt="2022-05-24T17:15:24.971" v="2671" actId="14100"/>
          <ac:cxnSpMkLst>
            <pc:docMk/>
            <pc:sldMk cId="655576646" sldId="258"/>
            <ac:cxnSpMk id="37" creationId="{3B2D3410-3F2B-89DB-D6B8-4A80FBBAED23}"/>
          </ac:cxnSpMkLst>
        </pc:cxnChg>
        <pc:cxnChg chg="add mod">
          <ac:chgData name="JUAN GUARIN" userId="b5467148-994c-426a-bd72-296005b54652" providerId="ADAL" clId="{CD14F6D5-1A0F-47AE-A556-9C7A50268685}" dt="2022-05-24T17:15:29.179" v="2673" actId="14100"/>
          <ac:cxnSpMkLst>
            <pc:docMk/>
            <pc:sldMk cId="655576646" sldId="258"/>
            <ac:cxnSpMk id="40" creationId="{7D6B25AC-F190-D36F-E5EE-11B9557B98A8}"/>
          </ac:cxnSpMkLst>
        </pc:cxnChg>
        <pc:cxnChg chg="add mod">
          <ac:chgData name="JUAN GUARIN" userId="b5467148-994c-426a-bd72-296005b54652" providerId="ADAL" clId="{CD14F6D5-1A0F-47AE-A556-9C7A50268685}" dt="2022-05-24T17:15:44.843" v="2675" actId="14100"/>
          <ac:cxnSpMkLst>
            <pc:docMk/>
            <pc:sldMk cId="655576646" sldId="258"/>
            <ac:cxnSpMk id="42" creationId="{F1BF8AA8-2EF4-052E-0E08-11A42FA4F295}"/>
          </ac:cxnSpMkLst>
        </pc:cxnChg>
      </pc:sldChg>
      <pc:sldChg chg="addSp delSp modSp add mod modAnim">
        <pc:chgData name="JUAN GUARIN" userId="b5467148-994c-426a-bd72-296005b54652" providerId="ADAL" clId="{CD14F6D5-1A0F-47AE-A556-9C7A50268685}" dt="2022-05-25T11:29:47.170" v="6213" actId="20577"/>
        <pc:sldMkLst>
          <pc:docMk/>
          <pc:sldMk cId="3504295537" sldId="259"/>
        </pc:sldMkLst>
        <pc:spChg chg="mod">
          <ac:chgData name="JUAN GUARIN" userId="b5467148-994c-426a-bd72-296005b54652" providerId="ADAL" clId="{CD14F6D5-1A0F-47AE-A556-9C7A50268685}" dt="2022-05-24T17:18:55.821" v="2747" actId="255"/>
          <ac:spMkLst>
            <pc:docMk/>
            <pc:sldMk cId="3504295537" sldId="259"/>
            <ac:spMk id="2" creationId="{73FF76B8-228D-DF85-BD23-8D5B186890D1}"/>
          </ac:spMkLst>
        </pc:spChg>
        <pc:spChg chg="del">
          <ac:chgData name="JUAN GUARIN" userId="b5467148-994c-426a-bd72-296005b54652" providerId="ADAL" clId="{CD14F6D5-1A0F-47AE-A556-9C7A50268685}" dt="2022-05-24T17:19:08.902" v="2749" actId="478"/>
          <ac:spMkLst>
            <pc:docMk/>
            <pc:sldMk cId="3504295537" sldId="259"/>
            <ac:spMk id="6" creationId="{13F13324-BD56-82F4-A2E4-8BF08B6F9BB6}"/>
          </ac:spMkLst>
        </pc:spChg>
        <pc:spChg chg="add mod">
          <ac:chgData name="JUAN GUARIN" userId="b5467148-994c-426a-bd72-296005b54652" providerId="ADAL" clId="{CD14F6D5-1A0F-47AE-A556-9C7A50268685}" dt="2022-05-24T17:20:15.380" v="2805" actId="1076"/>
          <ac:spMkLst>
            <pc:docMk/>
            <pc:sldMk cId="3504295537" sldId="259"/>
            <ac:spMk id="8" creationId="{5E4A15F4-1736-7760-E9DD-F8A08091DB34}"/>
          </ac:spMkLst>
        </pc:spChg>
        <pc:spChg chg="del">
          <ac:chgData name="JUAN GUARIN" userId="b5467148-994c-426a-bd72-296005b54652" providerId="ADAL" clId="{CD14F6D5-1A0F-47AE-A556-9C7A50268685}" dt="2022-05-24T17:19:08.902" v="2749" actId="478"/>
          <ac:spMkLst>
            <pc:docMk/>
            <pc:sldMk cId="3504295537" sldId="259"/>
            <ac:spMk id="9" creationId="{6682C51B-4FD4-3052-CA62-8EB080B92B17}"/>
          </ac:spMkLst>
        </pc:spChg>
        <pc:spChg chg="mod">
          <ac:chgData name="JUAN GUARIN" userId="b5467148-994c-426a-bd72-296005b54652" providerId="ADAL" clId="{CD14F6D5-1A0F-47AE-A556-9C7A50268685}" dt="2022-05-25T11:29:47.170" v="6213" actId="20577"/>
          <ac:spMkLst>
            <pc:docMk/>
            <pc:sldMk cId="3504295537" sldId="259"/>
            <ac:spMk id="15" creationId="{5A476304-D325-CB49-2628-3DECB1F79A71}"/>
          </ac:spMkLst>
        </pc:spChg>
        <pc:spChg chg="add mod ord">
          <ac:chgData name="JUAN GUARIN" userId="b5467148-994c-426a-bd72-296005b54652" providerId="ADAL" clId="{CD14F6D5-1A0F-47AE-A556-9C7A50268685}" dt="2022-05-24T17:24:05.700" v="2852" actId="208"/>
          <ac:spMkLst>
            <pc:docMk/>
            <pc:sldMk cId="3504295537" sldId="259"/>
            <ac:spMk id="23" creationId="{B19FAF88-AA63-34AB-1132-4EF3E112A105}"/>
          </ac:spMkLst>
        </pc:spChg>
        <pc:spChg chg="del">
          <ac:chgData name="JUAN GUARIN" userId="b5467148-994c-426a-bd72-296005b54652" providerId="ADAL" clId="{CD14F6D5-1A0F-47AE-A556-9C7A50268685}" dt="2022-05-24T17:19:08.902" v="2749" actId="478"/>
          <ac:spMkLst>
            <pc:docMk/>
            <pc:sldMk cId="3504295537" sldId="259"/>
            <ac:spMk id="28" creationId="{25340F54-056C-2EDA-0CDE-947117ED24CA}"/>
          </ac:spMkLst>
        </pc:spChg>
        <pc:spChg chg="del">
          <ac:chgData name="JUAN GUARIN" userId="b5467148-994c-426a-bd72-296005b54652" providerId="ADAL" clId="{CD14F6D5-1A0F-47AE-A556-9C7A50268685}" dt="2022-05-24T17:19:08.902" v="2749" actId="478"/>
          <ac:spMkLst>
            <pc:docMk/>
            <pc:sldMk cId="3504295537" sldId="259"/>
            <ac:spMk id="29" creationId="{C55821DB-AC72-0B98-CF21-605EDFD4C69A}"/>
          </ac:spMkLst>
        </pc:spChg>
        <pc:spChg chg="del">
          <ac:chgData name="JUAN GUARIN" userId="b5467148-994c-426a-bd72-296005b54652" providerId="ADAL" clId="{CD14F6D5-1A0F-47AE-A556-9C7A50268685}" dt="2022-05-24T17:19:08.902" v="2749" actId="478"/>
          <ac:spMkLst>
            <pc:docMk/>
            <pc:sldMk cId="3504295537" sldId="259"/>
            <ac:spMk id="30" creationId="{2C357F89-FAA7-2C3A-4904-0CF2762FB32F}"/>
          </ac:spMkLst>
        </pc:spChg>
        <pc:spChg chg="del">
          <ac:chgData name="JUAN GUARIN" userId="b5467148-994c-426a-bd72-296005b54652" providerId="ADAL" clId="{CD14F6D5-1A0F-47AE-A556-9C7A50268685}" dt="2022-05-24T17:19:08.902" v="2749" actId="478"/>
          <ac:spMkLst>
            <pc:docMk/>
            <pc:sldMk cId="3504295537" sldId="259"/>
            <ac:spMk id="32" creationId="{2BF0853C-CB95-3EF2-6CF0-8FBF6FD2D61A}"/>
          </ac:spMkLst>
        </pc:spChg>
        <pc:spChg chg="del">
          <ac:chgData name="JUAN GUARIN" userId="b5467148-994c-426a-bd72-296005b54652" providerId="ADAL" clId="{CD14F6D5-1A0F-47AE-A556-9C7A50268685}" dt="2022-05-24T17:19:08.902" v="2749" actId="478"/>
          <ac:spMkLst>
            <pc:docMk/>
            <pc:sldMk cId="3504295537" sldId="259"/>
            <ac:spMk id="33" creationId="{59B06BD5-22B3-DCFB-C368-817FF273A18D}"/>
          </ac:spMkLst>
        </pc:spChg>
        <pc:spChg chg="del">
          <ac:chgData name="JUAN GUARIN" userId="b5467148-994c-426a-bd72-296005b54652" providerId="ADAL" clId="{CD14F6D5-1A0F-47AE-A556-9C7A50268685}" dt="2022-05-24T17:19:05.958" v="2748" actId="478"/>
          <ac:spMkLst>
            <pc:docMk/>
            <pc:sldMk cId="3504295537" sldId="259"/>
            <ac:spMk id="34" creationId="{615E30EB-8F22-7FF4-E3B5-138ADDC7E989}"/>
          </ac:spMkLst>
        </pc:spChg>
        <pc:spChg chg="add del mod">
          <ac:chgData name="JUAN GUARIN" userId="b5467148-994c-426a-bd72-296005b54652" providerId="ADAL" clId="{CD14F6D5-1A0F-47AE-A556-9C7A50268685}" dt="2022-05-25T04:02:54.791" v="4896" actId="208"/>
          <ac:spMkLst>
            <pc:docMk/>
            <pc:sldMk cId="3504295537" sldId="259"/>
            <ac:spMk id="39" creationId="{ED4E9874-08E5-5256-CC49-90FC53DB4110}"/>
          </ac:spMkLst>
        </pc:spChg>
        <pc:spChg chg="add mod">
          <ac:chgData name="JUAN GUARIN" userId="b5467148-994c-426a-bd72-296005b54652" providerId="ADAL" clId="{CD14F6D5-1A0F-47AE-A556-9C7A50268685}" dt="2022-05-24T18:03:54.446" v="3244" actId="1037"/>
          <ac:spMkLst>
            <pc:docMk/>
            <pc:sldMk cId="3504295537" sldId="259"/>
            <ac:spMk id="41" creationId="{9B829D60-9860-C3A0-EA77-45383E66A2AA}"/>
          </ac:spMkLst>
        </pc:spChg>
        <pc:spChg chg="add del mod">
          <ac:chgData name="JUAN GUARIN" userId="b5467148-994c-426a-bd72-296005b54652" providerId="ADAL" clId="{CD14F6D5-1A0F-47AE-A556-9C7A50268685}" dt="2022-05-24T17:52:32.443" v="3083" actId="478"/>
          <ac:spMkLst>
            <pc:docMk/>
            <pc:sldMk cId="3504295537" sldId="259"/>
            <ac:spMk id="44" creationId="{71793649-C46A-BA7D-E5AE-6D03BBB4A6CF}"/>
          </ac:spMkLst>
        </pc:spChg>
        <pc:spChg chg="del">
          <ac:chgData name="JUAN GUARIN" userId="b5467148-994c-426a-bd72-296005b54652" providerId="ADAL" clId="{CD14F6D5-1A0F-47AE-A556-9C7A50268685}" dt="2022-05-24T17:19:05.958" v="2748" actId="478"/>
          <ac:spMkLst>
            <pc:docMk/>
            <pc:sldMk cId="3504295537" sldId="259"/>
            <ac:spMk id="45" creationId="{CEB68E65-F969-6E7F-EB83-2F2489A2DB20}"/>
          </ac:spMkLst>
        </pc:spChg>
        <pc:spChg chg="del">
          <ac:chgData name="JUAN GUARIN" userId="b5467148-994c-426a-bd72-296005b54652" providerId="ADAL" clId="{CD14F6D5-1A0F-47AE-A556-9C7A50268685}" dt="2022-05-24T17:19:08.902" v="2749" actId="478"/>
          <ac:spMkLst>
            <pc:docMk/>
            <pc:sldMk cId="3504295537" sldId="259"/>
            <ac:spMk id="46" creationId="{0FD5FCEA-B0A8-6C85-43E6-994604C7E322}"/>
          </ac:spMkLst>
        </pc:spChg>
        <pc:spChg chg="del">
          <ac:chgData name="JUAN GUARIN" userId="b5467148-994c-426a-bd72-296005b54652" providerId="ADAL" clId="{CD14F6D5-1A0F-47AE-A556-9C7A50268685}" dt="2022-05-24T17:19:08.902" v="2749" actId="478"/>
          <ac:spMkLst>
            <pc:docMk/>
            <pc:sldMk cId="3504295537" sldId="259"/>
            <ac:spMk id="47" creationId="{9ECF9029-F2BC-0398-C211-4BF2CB11ADAC}"/>
          </ac:spMkLst>
        </pc:spChg>
        <pc:spChg chg="del">
          <ac:chgData name="JUAN GUARIN" userId="b5467148-994c-426a-bd72-296005b54652" providerId="ADAL" clId="{CD14F6D5-1A0F-47AE-A556-9C7A50268685}" dt="2022-05-24T17:19:05.958" v="2748" actId="478"/>
          <ac:spMkLst>
            <pc:docMk/>
            <pc:sldMk cId="3504295537" sldId="259"/>
            <ac:spMk id="48" creationId="{FD31DEF3-39F6-44DC-CD4C-EB57F789C262}"/>
          </ac:spMkLst>
        </pc:spChg>
        <pc:spChg chg="del">
          <ac:chgData name="JUAN GUARIN" userId="b5467148-994c-426a-bd72-296005b54652" providerId="ADAL" clId="{CD14F6D5-1A0F-47AE-A556-9C7A50268685}" dt="2022-05-24T17:19:05.958" v="2748" actId="478"/>
          <ac:spMkLst>
            <pc:docMk/>
            <pc:sldMk cId="3504295537" sldId="259"/>
            <ac:spMk id="49" creationId="{AE547D93-4CD8-CBC2-F39E-1847208843DF}"/>
          </ac:spMkLst>
        </pc:spChg>
        <pc:spChg chg="del">
          <ac:chgData name="JUAN GUARIN" userId="b5467148-994c-426a-bd72-296005b54652" providerId="ADAL" clId="{CD14F6D5-1A0F-47AE-A556-9C7A50268685}" dt="2022-05-24T17:19:05.958" v="2748" actId="478"/>
          <ac:spMkLst>
            <pc:docMk/>
            <pc:sldMk cId="3504295537" sldId="259"/>
            <ac:spMk id="50" creationId="{66B4D41A-2EE6-6E9B-4DEC-1EBA35EFB5BA}"/>
          </ac:spMkLst>
        </pc:spChg>
        <pc:spChg chg="del">
          <ac:chgData name="JUAN GUARIN" userId="b5467148-994c-426a-bd72-296005b54652" providerId="ADAL" clId="{CD14F6D5-1A0F-47AE-A556-9C7A50268685}" dt="2022-05-24T17:19:08.902" v="2749" actId="478"/>
          <ac:spMkLst>
            <pc:docMk/>
            <pc:sldMk cId="3504295537" sldId="259"/>
            <ac:spMk id="51" creationId="{29ECAF9B-E4AD-E682-3F72-16683846DE32}"/>
          </ac:spMkLst>
        </pc:spChg>
        <pc:spChg chg="del">
          <ac:chgData name="JUAN GUARIN" userId="b5467148-994c-426a-bd72-296005b54652" providerId="ADAL" clId="{CD14F6D5-1A0F-47AE-A556-9C7A50268685}" dt="2022-05-24T17:19:05.958" v="2748" actId="478"/>
          <ac:spMkLst>
            <pc:docMk/>
            <pc:sldMk cId="3504295537" sldId="259"/>
            <ac:spMk id="52" creationId="{134D4B04-0D0F-0476-15DA-87B6A890FC6E}"/>
          </ac:spMkLst>
        </pc:spChg>
        <pc:spChg chg="del">
          <ac:chgData name="JUAN GUARIN" userId="b5467148-994c-426a-bd72-296005b54652" providerId="ADAL" clId="{CD14F6D5-1A0F-47AE-A556-9C7A50268685}" dt="2022-05-24T17:19:05.958" v="2748" actId="478"/>
          <ac:spMkLst>
            <pc:docMk/>
            <pc:sldMk cId="3504295537" sldId="259"/>
            <ac:spMk id="53" creationId="{E1371B3A-CD4D-6A92-D432-3B19FAEB56C5}"/>
          </ac:spMkLst>
        </pc:spChg>
        <pc:spChg chg="del">
          <ac:chgData name="JUAN GUARIN" userId="b5467148-994c-426a-bd72-296005b54652" providerId="ADAL" clId="{CD14F6D5-1A0F-47AE-A556-9C7A50268685}" dt="2022-05-24T17:19:05.958" v="2748" actId="478"/>
          <ac:spMkLst>
            <pc:docMk/>
            <pc:sldMk cId="3504295537" sldId="259"/>
            <ac:spMk id="54" creationId="{E54E0C70-1951-0E14-730F-CD0F5AA74C58}"/>
          </ac:spMkLst>
        </pc:spChg>
        <pc:spChg chg="del">
          <ac:chgData name="JUAN GUARIN" userId="b5467148-994c-426a-bd72-296005b54652" providerId="ADAL" clId="{CD14F6D5-1A0F-47AE-A556-9C7A50268685}" dt="2022-05-24T17:19:08.902" v="2749" actId="478"/>
          <ac:spMkLst>
            <pc:docMk/>
            <pc:sldMk cId="3504295537" sldId="259"/>
            <ac:spMk id="55" creationId="{951C6AB4-0DE1-606E-3912-8EF575B71A17}"/>
          </ac:spMkLst>
        </pc:spChg>
        <pc:spChg chg="del">
          <ac:chgData name="JUAN GUARIN" userId="b5467148-994c-426a-bd72-296005b54652" providerId="ADAL" clId="{CD14F6D5-1A0F-47AE-A556-9C7A50268685}" dt="2022-05-24T17:19:05.958" v="2748" actId="478"/>
          <ac:spMkLst>
            <pc:docMk/>
            <pc:sldMk cId="3504295537" sldId="259"/>
            <ac:spMk id="56" creationId="{0E894BB1-2211-5001-D520-4797EF0F223C}"/>
          </ac:spMkLst>
        </pc:spChg>
        <pc:spChg chg="add mod">
          <ac:chgData name="JUAN GUARIN" userId="b5467148-994c-426a-bd72-296005b54652" providerId="ADAL" clId="{CD14F6D5-1A0F-47AE-A556-9C7A50268685}" dt="2022-05-24T17:53:20.157" v="3089" actId="14100"/>
          <ac:spMkLst>
            <pc:docMk/>
            <pc:sldMk cId="3504295537" sldId="259"/>
            <ac:spMk id="58" creationId="{A9068A8C-9234-BA86-E8B8-8FF10130F424}"/>
          </ac:spMkLst>
        </pc:spChg>
        <pc:spChg chg="del">
          <ac:chgData name="JUAN GUARIN" userId="b5467148-994c-426a-bd72-296005b54652" providerId="ADAL" clId="{CD14F6D5-1A0F-47AE-A556-9C7A50268685}" dt="2022-05-24T17:19:11.077" v="2750" actId="478"/>
          <ac:spMkLst>
            <pc:docMk/>
            <pc:sldMk cId="3504295537" sldId="259"/>
            <ac:spMk id="59" creationId="{C2510EB1-C041-C3E9-1562-B872F865B793}"/>
          </ac:spMkLst>
        </pc:spChg>
        <pc:spChg chg="add mod">
          <ac:chgData name="JUAN GUARIN" userId="b5467148-994c-426a-bd72-296005b54652" providerId="ADAL" clId="{CD14F6D5-1A0F-47AE-A556-9C7A50268685}" dt="2022-05-24T17:48:18.012" v="3002" actId="1076"/>
          <ac:spMkLst>
            <pc:docMk/>
            <pc:sldMk cId="3504295537" sldId="259"/>
            <ac:spMk id="60" creationId="{CE2E51AE-5A5D-0947-B22D-44AA9737C037}"/>
          </ac:spMkLst>
        </pc:spChg>
        <pc:spChg chg="add mod">
          <ac:chgData name="JUAN GUARIN" userId="b5467148-994c-426a-bd72-296005b54652" providerId="ADAL" clId="{CD14F6D5-1A0F-47AE-A556-9C7A50268685}" dt="2022-05-24T17:48:11.218" v="3001" actId="113"/>
          <ac:spMkLst>
            <pc:docMk/>
            <pc:sldMk cId="3504295537" sldId="259"/>
            <ac:spMk id="61" creationId="{270FC576-A87B-F279-EDA6-9FFB4EB4B962}"/>
          </ac:spMkLst>
        </pc:spChg>
        <pc:spChg chg="add mod">
          <ac:chgData name="JUAN GUARIN" userId="b5467148-994c-426a-bd72-296005b54652" providerId="ADAL" clId="{CD14F6D5-1A0F-47AE-A556-9C7A50268685}" dt="2022-05-24T18:05:56.675" v="3364" actId="1076"/>
          <ac:spMkLst>
            <pc:docMk/>
            <pc:sldMk cId="3504295537" sldId="259"/>
            <ac:spMk id="62" creationId="{D6CA3E59-BC3A-93C8-A77F-06D6457CDB9E}"/>
          </ac:spMkLst>
        </pc:spChg>
        <pc:spChg chg="add mod">
          <ac:chgData name="JUAN GUARIN" userId="b5467148-994c-426a-bd72-296005b54652" providerId="ADAL" clId="{CD14F6D5-1A0F-47AE-A556-9C7A50268685}" dt="2022-05-24T18:05:56.675" v="3364" actId="1076"/>
          <ac:spMkLst>
            <pc:docMk/>
            <pc:sldMk cId="3504295537" sldId="259"/>
            <ac:spMk id="63" creationId="{E9EE08C6-24D3-0C49-F6D7-57EB6D54F53A}"/>
          </ac:spMkLst>
        </pc:spChg>
        <pc:spChg chg="add mod">
          <ac:chgData name="JUAN GUARIN" userId="b5467148-994c-426a-bd72-296005b54652" providerId="ADAL" clId="{CD14F6D5-1A0F-47AE-A556-9C7A50268685}" dt="2022-05-24T18:05:34.399" v="3357" actId="14100"/>
          <ac:spMkLst>
            <pc:docMk/>
            <pc:sldMk cId="3504295537" sldId="259"/>
            <ac:spMk id="64" creationId="{118C6400-0EA9-34A4-0AF1-EDBE42D759C2}"/>
          </ac:spMkLst>
        </pc:spChg>
        <pc:spChg chg="del">
          <ac:chgData name="JUAN GUARIN" userId="b5467148-994c-426a-bd72-296005b54652" providerId="ADAL" clId="{CD14F6D5-1A0F-47AE-A556-9C7A50268685}" dt="2022-05-24T17:19:05.958" v="2748" actId="478"/>
          <ac:spMkLst>
            <pc:docMk/>
            <pc:sldMk cId="3504295537" sldId="259"/>
            <ac:spMk id="66" creationId="{0D6F6D6E-96CA-F74A-BC94-E740DDB6EB44}"/>
          </ac:spMkLst>
        </pc:spChg>
        <pc:spChg chg="add mod">
          <ac:chgData name="JUAN GUARIN" userId="b5467148-994c-426a-bd72-296005b54652" providerId="ADAL" clId="{CD14F6D5-1A0F-47AE-A556-9C7A50268685}" dt="2022-05-24T18:03:59.034" v="3252" actId="1038"/>
          <ac:spMkLst>
            <pc:docMk/>
            <pc:sldMk cId="3504295537" sldId="259"/>
            <ac:spMk id="77" creationId="{77C4AD54-CF89-6344-BE61-19FBB2F379EA}"/>
          </ac:spMkLst>
        </pc:spChg>
        <pc:spChg chg="add mod">
          <ac:chgData name="JUAN GUARIN" userId="b5467148-994c-426a-bd72-296005b54652" providerId="ADAL" clId="{CD14F6D5-1A0F-47AE-A556-9C7A50268685}" dt="2022-05-24T18:03:59.034" v="3252" actId="1038"/>
          <ac:spMkLst>
            <pc:docMk/>
            <pc:sldMk cId="3504295537" sldId="259"/>
            <ac:spMk id="78" creationId="{7A73956D-09A2-2C23-0ED3-0A6830A74FFF}"/>
          </ac:spMkLst>
        </pc:spChg>
        <pc:spChg chg="add mod">
          <ac:chgData name="JUAN GUARIN" userId="b5467148-994c-426a-bd72-296005b54652" providerId="ADAL" clId="{CD14F6D5-1A0F-47AE-A556-9C7A50268685}" dt="2022-05-24T18:07:48.276" v="3384" actId="1076"/>
          <ac:spMkLst>
            <pc:docMk/>
            <pc:sldMk cId="3504295537" sldId="259"/>
            <ac:spMk id="79" creationId="{3CB13E6C-F546-F38A-F076-46CD4FCA5C70}"/>
          </ac:spMkLst>
        </pc:spChg>
        <pc:spChg chg="add mod ord">
          <ac:chgData name="JUAN GUARIN" userId="b5467148-994c-426a-bd72-296005b54652" providerId="ADAL" clId="{CD14F6D5-1A0F-47AE-A556-9C7A50268685}" dt="2022-05-24T18:03:59.034" v="3252" actId="1038"/>
          <ac:spMkLst>
            <pc:docMk/>
            <pc:sldMk cId="3504295537" sldId="259"/>
            <ac:spMk id="80" creationId="{B5A00C3F-07D1-671E-3476-F06296DD7ED5}"/>
          </ac:spMkLst>
        </pc:spChg>
        <pc:spChg chg="add mod">
          <ac:chgData name="JUAN GUARIN" userId="b5467148-994c-426a-bd72-296005b54652" providerId="ADAL" clId="{CD14F6D5-1A0F-47AE-A556-9C7A50268685}" dt="2022-05-24T18:03:59.034" v="3252" actId="1038"/>
          <ac:spMkLst>
            <pc:docMk/>
            <pc:sldMk cId="3504295537" sldId="259"/>
            <ac:spMk id="83" creationId="{DFE35089-9203-A0EC-1681-17A758CE49FE}"/>
          </ac:spMkLst>
        </pc:spChg>
        <pc:spChg chg="add mod">
          <ac:chgData name="JUAN GUARIN" userId="b5467148-994c-426a-bd72-296005b54652" providerId="ADAL" clId="{CD14F6D5-1A0F-47AE-A556-9C7A50268685}" dt="2022-05-24T18:03:59.034" v="3252" actId="1038"/>
          <ac:spMkLst>
            <pc:docMk/>
            <pc:sldMk cId="3504295537" sldId="259"/>
            <ac:spMk id="84" creationId="{F5F626F7-8CC3-B738-768F-E0078C28A1CC}"/>
          </ac:spMkLst>
        </pc:spChg>
        <pc:spChg chg="add mod">
          <ac:chgData name="JUAN GUARIN" userId="b5467148-994c-426a-bd72-296005b54652" providerId="ADAL" clId="{CD14F6D5-1A0F-47AE-A556-9C7A50268685}" dt="2022-05-24T18:03:59.034" v="3252" actId="1038"/>
          <ac:spMkLst>
            <pc:docMk/>
            <pc:sldMk cId="3504295537" sldId="259"/>
            <ac:spMk id="85" creationId="{5FE4148C-A853-1C56-B013-74C2B9BDE3C1}"/>
          </ac:spMkLst>
        </pc:spChg>
        <pc:spChg chg="add mod">
          <ac:chgData name="JUAN GUARIN" userId="b5467148-994c-426a-bd72-296005b54652" providerId="ADAL" clId="{CD14F6D5-1A0F-47AE-A556-9C7A50268685}" dt="2022-05-24T18:03:59.034" v="3252" actId="1038"/>
          <ac:spMkLst>
            <pc:docMk/>
            <pc:sldMk cId="3504295537" sldId="259"/>
            <ac:spMk id="86" creationId="{91F426FF-2C71-1F46-50B6-F7328B478EEB}"/>
          </ac:spMkLst>
        </pc:spChg>
        <pc:spChg chg="add mod">
          <ac:chgData name="JUAN GUARIN" userId="b5467148-994c-426a-bd72-296005b54652" providerId="ADAL" clId="{CD14F6D5-1A0F-47AE-A556-9C7A50268685}" dt="2022-05-25T04:02:43.624" v="4895" actId="1582"/>
          <ac:spMkLst>
            <pc:docMk/>
            <pc:sldMk cId="3504295537" sldId="259"/>
            <ac:spMk id="88" creationId="{DAAF6F61-DDCD-85C5-D2AA-2AFD0C260401}"/>
          </ac:spMkLst>
        </pc:spChg>
        <pc:spChg chg="add mod">
          <ac:chgData name="JUAN GUARIN" userId="b5467148-994c-426a-bd72-296005b54652" providerId="ADAL" clId="{CD14F6D5-1A0F-47AE-A556-9C7A50268685}" dt="2022-05-24T18:03:59.034" v="3252" actId="1038"/>
          <ac:spMkLst>
            <pc:docMk/>
            <pc:sldMk cId="3504295537" sldId="259"/>
            <ac:spMk id="89" creationId="{97C342C5-6200-B31E-157E-41C018FDDEE5}"/>
          </ac:spMkLst>
        </pc:spChg>
        <pc:spChg chg="add mod">
          <ac:chgData name="JUAN GUARIN" userId="b5467148-994c-426a-bd72-296005b54652" providerId="ADAL" clId="{CD14F6D5-1A0F-47AE-A556-9C7A50268685}" dt="2022-05-24T18:06:01.596" v="3366" actId="1076"/>
          <ac:spMkLst>
            <pc:docMk/>
            <pc:sldMk cId="3504295537" sldId="259"/>
            <ac:spMk id="90" creationId="{8716FC2D-03A8-E707-90CE-BA2C770AAA0D}"/>
          </ac:spMkLst>
        </pc:spChg>
        <pc:spChg chg="add mod">
          <ac:chgData name="JUAN GUARIN" userId="b5467148-994c-426a-bd72-296005b54652" providerId="ADAL" clId="{CD14F6D5-1A0F-47AE-A556-9C7A50268685}" dt="2022-05-24T18:06:01.596" v="3366" actId="1076"/>
          <ac:spMkLst>
            <pc:docMk/>
            <pc:sldMk cId="3504295537" sldId="259"/>
            <ac:spMk id="91" creationId="{B61E35C9-76D4-715C-43B1-4435C02114FD}"/>
          </ac:spMkLst>
        </pc:spChg>
        <pc:spChg chg="add mod">
          <ac:chgData name="JUAN GUARIN" userId="b5467148-994c-426a-bd72-296005b54652" providerId="ADAL" clId="{CD14F6D5-1A0F-47AE-A556-9C7A50268685}" dt="2022-05-24T18:06:59.674" v="3383" actId="1076"/>
          <ac:spMkLst>
            <pc:docMk/>
            <pc:sldMk cId="3504295537" sldId="259"/>
            <ac:spMk id="92" creationId="{95D8AD09-D867-E3F2-7B1A-D71A828BF13C}"/>
          </ac:spMkLst>
        </pc:spChg>
        <pc:cxnChg chg="add mod">
          <ac:chgData name="JUAN GUARIN" userId="b5467148-994c-426a-bd72-296005b54652" providerId="ADAL" clId="{CD14F6D5-1A0F-47AE-A556-9C7A50268685}" dt="2022-05-24T17:48:33.964" v="3003"/>
          <ac:cxnSpMkLst>
            <pc:docMk/>
            <pc:sldMk cId="3504295537" sldId="259"/>
            <ac:cxnSpMk id="16" creationId="{DA199A91-70D2-DE3B-4270-A96EF911395A}"/>
          </ac:cxnSpMkLst>
        </pc:cxnChg>
        <pc:cxnChg chg="del mod">
          <ac:chgData name="JUAN GUARIN" userId="b5467148-994c-426a-bd72-296005b54652" providerId="ADAL" clId="{CD14F6D5-1A0F-47AE-A556-9C7A50268685}" dt="2022-05-24T17:19:08.902" v="2749" actId="478"/>
          <ac:cxnSpMkLst>
            <pc:docMk/>
            <pc:sldMk cId="3504295537" sldId="259"/>
            <ac:cxnSpMk id="24" creationId="{F95F5F6D-AAB7-9C04-8BD1-01E49DE3EC6F}"/>
          </ac:cxnSpMkLst>
        </pc:cxnChg>
        <pc:cxnChg chg="add del">
          <ac:chgData name="JUAN GUARIN" userId="b5467148-994c-426a-bd72-296005b54652" providerId="ADAL" clId="{CD14F6D5-1A0F-47AE-A556-9C7A50268685}" dt="2022-05-24T17:49:40.446" v="3007" actId="478"/>
          <ac:cxnSpMkLst>
            <pc:docMk/>
            <pc:sldMk cId="3504295537" sldId="259"/>
            <ac:cxnSpMk id="27" creationId="{633C59D9-B861-4836-1980-97AC3336DEE4}"/>
          </ac:cxnSpMkLst>
        </pc:cxnChg>
        <pc:cxnChg chg="del">
          <ac:chgData name="JUAN GUARIN" userId="b5467148-994c-426a-bd72-296005b54652" providerId="ADAL" clId="{CD14F6D5-1A0F-47AE-A556-9C7A50268685}" dt="2022-05-24T17:19:08.902" v="2749" actId="478"/>
          <ac:cxnSpMkLst>
            <pc:docMk/>
            <pc:sldMk cId="3504295537" sldId="259"/>
            <ac:cxnSpMk id="35" creationId="{4E9FC698-503E-9199-206F-9D72F6056E11}"/>
          </ac:cxnSpMkLst>
        </pc:cxnChg>
        <pc:cxnChg chg="del">
          <ac:chgData name="JUAN GUARIN" userId="b5467148-994c-426a-bd72-296005b54652" providerId="ADAL" clId="{CD14F6D5-1A0F-47AE-A556-9C7A50268685}" dt="2022-05-24T17:19:05.958" v="2748" actId="478"/>
          <ac:cxnSpMkLst>
            <pc:docMk/>
            <pc:sldMk cId="3504295537" sldId="259"/>
            <ac:cxnSpMk id="37" creationId="{3B2D3410-3F2B-89DB-D6B8-4A80FBBAED23}"/>
          </ac:cxnSpMkLst>
        </pc:cxnChg>
        <pc:cxnChg chg="del">
          <ac:chgData name="JUAN GUARIN" userId="b5467148-994c-426a-bd72-296005b54652" providerId="ADAL" clId="{CD14F6D5-1A0F-47AE-A556-9C7A50268685}" dt="2022-05-24T17:19:05.958" v="2748" actId="478"/>
          <ac:cxnSpMkLst>
            <pc:docMk/>
            <pc:sldMk cId="3504295537" sldId="259"/>
            <ac:cxnSpMk id="40" creationId="{7D6B25AC-F190-D36F-E5EE-11B9557B98A8}"/>
          </ac:cxnSpMkLst>
        </pc:cxnChg>
        <pc:cxnChg chg="del">
          <ac:chgData name="JUAN GUARIN" userId="b5467148-994c-426a-bd72-296005b54652" providerId="ADAL" clId="{CD14F6D5-1A0F-47AE-A556-9C7A50268685}" dt="2022-05-24T17:19:05.958" v="2748" actId="478"/>
          <ac:cxnSpMkLst>
            <pc:docMk/>
            <pc:sldMk cId="3504295537" sldId="259"/>
            <ac:cxnSpMk id="42" creationId="{F1BF8AA8-2EF4-052E-0E08-11A42FA4F295}"/>
          </ac:cxnSpMkLst>
        </pc:cxnChg>
        <pc:cxnChg chg="add mod">
          <ac:chgData name="JUAN GUARIN" userId="b5467148-994c-426a-bd72-296005b54652" providerId="ADAL" clId="{CD14F6D5-1A0F-47AE-A556-9C7A50268685}" dt="2022-05-24T17:48:41.133" v="3004"/>
          <ac:cxnSpMkLst>
            <pc:docMk/>
            <pc:sldMk cId="3504295537" sldId="259"/>
            <ac:cxnSpMk id="43" creationId="{E684DB8F-DF6A-6DEE-0FD2-F45F85427B26}"/>
          </ac:cxnSpMkLst>
        </pc:cxnChg>
        <pc:cxnChg chg="add mod">
          <ac:chgData name="JUAN GUARIN" userId="b5467148-994c-426a-bd72-296005b54652" providerId="ADAL" clId="{CD14F6D5-1A0F-47AE-A556-9C7A50268685}" dt="2022-05-24T17:48:46.964" v="3005"/>
          <ac:cxnSpMkLst>
            <pc:docMk/>
            <pc:sldMk cId="3504295537" sldId="259"/>
            <ac:cxnSpMk id="57" creationId="{61A76916-2160-816B-E5E7-111D9E0E5E36}"/>
          </ac:cxnSpMkLst>
        </pc:cxnChg>
        <pc:cxnChg chg="add mod">
          <ac:chgData name="JUAN GUARIN" userId="b5467148-994c-426a-bd72-296005b54652" providerId="ADAL" clId="{CD14F6D5-1A0F-47AE-A556-9C7A50268685}" dt="2022-05-24T18:03:59.034" v="3252" actId="1038"/>
          <ac:cxnSpMkLst>
            <pc:docMk/>
            <pc:sldMk cId="3504295537" sldId="259"/>
            <ac:cxnSpMk id="65" creationId="{9F8643E0-F8F8-26D6-69B6-FF5D4C9E74AF}"/>
          </ac:cxnSpMkLst>
        </pc:cxnChg>
        <pc:cxnChg chg="add mod">
          <ac:chgData name="JUAN GUARIN" userId="b5467148-994c-426a-bd72-296005b54652" providerId="ADAL" clId="{CD14F6D5-1A0F-47AE-A556-9C7A50268685}" dt="2022-05-24T18:03:59.034" v="3252" actId="1038"/>
          <ac:cxnSpMkLst>
            <pc:docMk/>
            <pc:sldMk cId="3504295537" sldId="259"/>
            <ac:cxnSpMk id="67" creationId="{85DDDB02-BA3D-C8ED-4A7E-8969B517EA32}"/>
          </ac:cxnSpMkLst>
        </pc:cxnChg>
        <pc:cxnChg chg="add mod">
          <ac:chgData name="JUAN GUARIN" userId="b5467148-994c-426a-bd72-296005b54652" providerId="ADAL" clId="{CD14F6D5-1A0F-47AE-A556-9C7A50268685}" dt="2022-05-24T18:03:59.034" v="3252" actId="1038"/>
          <ac:cxnSpMkLst>
            <pc:docMk/>
            <pc:sldMk cId="3504295537" sldId="259"/>
            <ac:cxnSpMk id="68" creationId="{6E6E11A3-1661-1834-BE0F-8744F0EE11B2}"/>
          </ac:cxnSpMkLst>
        </pc:cxnChg>
        <pc:cxnChg chg="add del mod">
          <ac:chgData name="JUAN GUARIN" userId="b5467148-994c-426a-bd72-296005b54652" providerId="ADAL" clId="{CD14F6D5-1A0F-47AE-A556-9C7A50268685}" dt="2022-05-25T04:02:43.624" v="4895" actId="1582"/>
          <ac:cxnSpMkLst>
            <pc:docMk/>
            <pc:sldMk cId="3504295537" sldId="259"/>
            <ac:cxnSpMk id="72" creationId="{C712258E-5D16-A3F0-CD69-9B53D9331596}"/>
          </ac:cxnSpMkLst>
        </pc:cxnChg>
        <pc:cxnChg chg="add del mod">
          <ac:chgData name="JUAN GUARIN" userId="b5467148-994c-426a-bd72-296005b54652" providerId="ADAL" clId="{CD14F6D5-1A0F-47AE-A556-9C7A50268685}" dt="2022-05-25T04:02:43.624" v="4895" actId="1582"/>
          <ac:cxnSpMkLst>
            <pc:docMk/>
            <pc:sldMk cId="3504295537" sldId="259"/>
            <ac:cxnSpMk id="75" creationId="{D8908EDA-4024-6413-446A-58C0FA4B74BF}"/>
          </ac:cxnSpMkLst>
        </pc:cxnChg>
      </pc:sldChg>
      <pc:sldChg chg="addSp delSp modSp add mod delAnim modAnim">
        <pc:chgData name="JUAN GUARIN" userId="b5467148-994c-426a-bd72-296005b54652" providerId="ADAL" clId="{CD14F6D5-1A0F-47AE-A556-9C7A50268685}" dt="2022-05-25T11:29:51.290" v="6215" actId="20577"/>
        <pc:sldMkLst>
          <pc:docMk/>
          <pc:sldMk cId="2659632483" sldId="260"/>
        </pc:sldMkLst>
        <pc:spChg chg="mod">
          <ac:chgData name="JUAN GUARIN" userId="b5467148-994c-426a-bd72-296005b54652" providerId="ADAL" clId="{CD14F6D5-1A0F-47AE-A556-9C7A50268685}" dt="2022-05-25T03:08:02.670" v="3516" actId="948"/>
          <ac:spMkLst>
            <pc:docMk/>
            <pc:sldMk cId="2659632483" sldId="260"/>
            <ac:spMk id="2" creationId="{73FF76B8-228D-DF85-BD23-8D5B186890D1}"/>
          </ac:spMkLst>
        </pc:spChg>
        <pc:spChg chg="add mod">
          <ac:chgData name="JUAN GUARIN" userId="b5467148-994c-426a-bd72-296005b54652" providerId="ADAL" clId="{CD14F6D5-1A0F-47AE-A556-9C7A50268685}" dt="2022-05-25T03:19:20.295" v="3950" actId="114"/>
          <ac:spMkLst>
            <pc:docMk/>
            <pc:sldMk cId="2659632483" sldId="260"/>
            <ac:spMk id="6" creationId="{7138646C-F4FA-6832-26D2-5FF8127B2C54}"/>
          </ac:spMkLst>
        </pc:spChg>
        <pc:spChg chg="del">
          <ac:chgData name="JUAN GUARIN" userId="b5467148-994c-426a-bd72-296005b54652" providerId="ADAL" clId="{CD14F6D5-1A0F-47AE-A556-9C7A50268685}" dt="2022-05-25T03:06:24.613" v="3451" actId="478"/>
          <ac:spMkLst>
            <pc:docMk/>
            <pc:sldMk cId="2659632483" sldId="260"/>
            <ac:spMk id="8" creationId="{5E4A15F4-1736-7760-E9DD-F8A08091DB34}"/>
          </ac:spMkLst>
        </pc:spChg>
        <pc:spChg chg="add mod">
          <ac:chgData name="JUAN GUARIN" userId="b5467148-994c-426a-bd72-296005b54652" providerId="ADAL" clId="{CD14F6D5-1A0F-47AE-A556-9C7A50268685}" dt="2022-05-25T03:18:36.552" v="3929" actId="197"/>
          <ac:spMkLst>
            <pc:docMk/>
            <pc:sldMk cId="2659632483" sldId="260"/>
            <ac:spMk id="9" creationId="{44ADAAAC-DE09-CF3B-0966-B6AF74BC0BF0}"/>
          </ac:spMkLst>
        </pc:spChg>
        <pc:spChg chg="mod">
          <ac:chgData name="JUAN GUARIN" userId="b5467148-994c-426a-bd72-296005b54652" providerId="ADAL" clId="{CD14F6D5-1A0F-47AE-A556-9C7A50268685}" dt="2022-05-25T11:29:51.290" v="6215" actId="20577"/>
          <ac:spMkLst>
            <pc:docMk/>
            <pc:sldMk cId="2659632483" sldId="260"/>
            <ac:spMk id="15" creationId="{5A476304-D325-CB49-2628-3DECB1F79A71}"/>
          </ac:spMkLst>
        </pc:spChg>
        <pc:spChg chg="del">
          <ac:chgData name="JUAN GUARIN" userId="b5467148-994c-426a-bd72-296005b54652" providerId="ADAL" clId="{CD14F6D5-1A0F-47AE-A556-9C7A50268685}" dt="2022-05-25T03:06:19.397" v="3444" actId="478"/>
          <ac:spMkLst>
            <pc:docMk/>
            <pc:sldMk cId="2659632483" sldId="260"/>
            <ac:spMk id="23" creationId="{B19FAF88-AA63-34AB-1132-4EF3E112A105}"/>
          </ac:spMkLst>
        </pc:spChg>
        <pc:spChg chg="add del mod">
          <ac:chgData name="JUAN GUARIN" userId="b5467148-994c-426a-bd72-296005b54652" providerId="ADAL" clId="{CD14F6D5-1A0F-47AE-A556-9C7A50268685}" dt="2022-05-25T04:15:06.202" v="5037" actId="478"/>
          <ac:spMkLst>
            <pc:docMk/>
            <pc:sldMk cId="2659632483" sldId="260"/>
            <ac:spMk id="37" creationId="{70BA5184-1D04-CFA8-E5BC-369B81183D40}"/>
          </ac:spMkLst>
        </pc:spChg>
        <pc:spChg chg="del">
          <ac:chgData name="JUAN GUARIN" userId="b5467148-994c-426a-bd72-296005b54652" providerId="ADAL" clId="{CD14F6D5-1A0F-47AE-A556-9C7A50268685}" dt="2022-05-25T03:06:09.709" v="3435" actId="478"/>
          <ac:spMkLst>
            <pc:docMk/>
            <pc:sldMk cId="2659632483" sldId="260"/>
            <ac:spMk id="39" creationId="{ED4E9874-08E5-5256-CC49-90FC53DB4110}"/>
          </ac:spMkLst>
        </pc:spChg>
        <pc:spChg chg="del">
          <ac:chgData name="JUAN GUARIN" userId="b5467148-994c-426a-bd72-296005b54652" providerId="ADAL" clId="{CD14F6D5-1A0F-47AE-A556-9C7A50268685}" dt="2022-05-25T03:06:25.936" v="3452" actId="478"/>
          <ac:spMkLst>
            <pc:docMk/>
            <pc:sldMk cId="2659632483" sldId="260"/>
            <ac:spMk id="41" creationId="{9B829D60-9860-C3A0-EA77-45383E66A2AA}"/>
          </ac:spMkLst>
        </pc:spChg>
        <pc:spChg chg="add mod">
          <ac:chgData name="JUAN GUARIN" userId="b5467148-994c-426a-bd72-296005b54652" providerId="ADAL" clId="{CD14F6D5-1A0F-47AE-A556-9C7A50268685}" dt="2022-05-25T03:29:19.103" v="4265" actId="1076"/>
          <ac:spMkLst>
            <pc:docMk/>
            <pc:sldMk cId="2659632483" sldId="260"/>
            <ac:spMk id="44" creationId="{0CB1B9D2-59DD-CEE9-EE97-05634987A834}"/>
          </ac:spMkLst>
        </pc:spChg>
        <pc:spChg chg="add mod">
          <ac:chgData name="JUAN GUARIN" userId="b5467148-994c-426a-bd72-296005b54652" providerId="ADAL" clId="{CD14F6D5-1A0F-47AE-A556-9C7A50268685}" dt="2022-05-25T03:18:24.166" v="3925" actId="1076"/>
          <ac:spMkLst>
            <pc:docMk/>
            <pc:sldMk cId="2659632483" sldId="260"/>
            <ac:spMk id="45" creationId="{36A46A7E-08E4-775B-4ACF-E67D0F1E9271}"/>
          </ac:spMkLst>
        </pc:spChg>
        <pc:spChg chg="add mod">
          <ac:chgData name="JUAN GUARIN" userId="b5467148-994c-426a-bd72-296005b54652" providerId="ADAL" clId="{CD14F6D5-1A0F-47AE-A556-9C7A50268685}" dt="2022-05-25T03:22:30.234" v="4033" actId="1076"/>
          <ac:spMkLst>
            <pc:docMk/>
            <pc:sldMk cId="2659632483" sldId="260"/>
            <ac:spMk id="48" creationId="{346B685D-995F-D986-6121-7863C7CD0D81}"/>
          </ac:spMkLst>
        </pc:spChg>
        <pc:spChg chg="add mod">
          <ac:chgData name="JUAN GUARIN" userId="b5467148-994c-426a-bd72-296005b54652" providerId="ADAL" clId="{CD14F6D5-1A0F-47AE-A556-9C7A50268685}" dt="2022-05-25T03:22:24.190" v="4029" actId="1076"/>
          <ac:spMkLst>
            <pc:docMk/>
            <pc:sldMk cId="2659632483" sldId="260"/>
            <ac:spMk id="49" creationId="{1C15A465-3350-B08E-7850-71E99F15D292}"/>
          </ac:spMkLst>
        </pc:spChg>
        <pc:spChg chg="add mod">
          <ac:chgData name="JUAN GUARIN" userId="b5467148-994c-426a-bd72-296005b54652" providerId="ADAL" clId="{CD14F6D5-1A0F-47AE-A556-9C7A50268685}" dt="2022-05-25T03:29:16.190" v="4264" actId="1076"/>
          <ac:spMkLst>
            <pc:docMk/>
            <pc:sldMk cId="2659632483" sldId="260"/>
            <ac:spMk id="50" creationId="{A636A29C-401F-55CC-97DB-09FE8EB27C90}"/>
          </ac:spMkLst>
        </pc:spChg>
        <pc:spChg chg="add del mod">
          <ac:chgData name="JUAN GUARIN" userId="b5467148-994c-426a-bd72-296005b54652" providerId="ADAL" clId="{CD14F6D5-1A0F-47AE-A556-9C7A50268685}" dt="2022-05-25T03:22:31.160" v="4034"/>
          <ac:spMkLst>
            <pc:docMk/>
            <pc:sldMk cId="2659632483" sldId="260"/>
            <ac:spMk id="51" creationId="{4D3FBAFF-E1BE-283A-1F85-877D033B8A6B}"/>
          </ac:spMkLst>
        </pc:spChg>
        <pc:spChg chg="add mod">
          <ac:chgData name="JUAN GUARIN" userId="b5467148-994c-426a-bd72-296005b54652" providerId="ADAL" clId="{CD14F6D5-1A0F-47AE-A556-9C7A50268685}" dt="2022-05-25T03:25:17.078" v="4159" actId="1037"/>
          <ac:spMkLst>
            <pc:docMk/>
            <pc:sldMk cId="2659632483" sldId="260"/>
            <ac:spMk id="52" creationId="{902DA83C-5ED3-C074-EFC5-95C1D093B2FE}"/>
          </ac:spMkLst>
        </pc:spChg>
        <pc:spChg chg="add mod">
          <ac:chgData name="JUAN GUARIN" userId="b5467148-994c-426a-bd72-296005b54652" providerId="ADAL" clId="{CD14F6D5-1A0F-47AE-A556-9C7A50268685}" dt="2022-05-25T03:38:30.414" v="4384" actId="20577"/>
          <ac:spMkLst>
            <pc:docMk/>
            <pc:sldMk cId="2659632483" sldId="260"/>
            <ac:spMk id="53" creationId="{290786DB-3DC2-FC07-6F92-200DF6761EAC}"/>
          </ac:spMkLst>
        </pc:spChg>
        <pc:spChg chg="del">
          <ac:chgData name="JUAN GUARIN" userId="b5467148-994c-426a-bd72-296005b54652" providerId="ADAL" clId="{CD14F6D5-1A0F-47AE-A556-9C7A50268685}" dt="2022-05-25T03:06:22.470" v="3448" actId="478"/>
          <ac:spMkLst>
            <pc:docMk/>
            <pc:sldMk cId="2659632483" sldId="260"/>
            <ac:spMk id="58" creationId="{A9068A8C-9234-BA86-E8B8-8FF10130F424}"/>
          </ac:spMkLst>
        </pc:spChg>
        <pc:spChg chg="add mod">
          <ac:chgData name="JUAN GUARIN" userId="b5467148-994c-426a-bd72-296005b54652" providerId="ADAL" clId="{CD14F6D5-1A0F-47AE-A556-9C7A50268685}" dt="2022-05-25T03:27:13.230" v="4195" actId="1076"/>
          <ac:spMkLst>
            <pc:docMk/>
            <pc:sldMk cId="2659632483" sldId="260"/>
            <ac:spMk id="59" creationId="{378DA1F0-8867-B95B-0128-581420CA3C71}"/>
          </ac:spMkLst>
        </pc:spChg>
        <pc:spChg chg="del mod">
          <ac:chgData name="JUAN GUARIN" userId="b5467148-994c-426a-bd72-296005b54652" providerId="ADAL" clId="{CD14F6D5-1A0F-47AE-A556-9C7A50268685}" dt="2022-05-25T03:06:21.699" v="3447" actId="478"/>
          <ac:spMkLst>
            <pc:docMk/>
            <pc:sldMk cId="2659632483" sldId="260"/>
            <ac:spMk id="60" creationId="{CE2E51AE-5A5D-0947-B22D-44AA9737C037}"/>
          </ac:spMkLst>
        </pc:spChg>
        <pc:spChg chg="del">
          <ac:chgData name="JUAN GUARIN" userId="b5467148-994c-426a-bd72-296005b54652" providerId="ADAL" clId="{CD14F6D5-1A0F-47AE-A556-9C7A50268685}" dt="2022-05-25T03:06:23.653" v="3450" actId="478"/>
          <ac:spMkLst>
            <pc:docMk/>
            <pc:sldMk cId="2659632483" sldId="260"/>
            <ac:spMk id="61" creationId="{270FC576-A87B-F279-EDA6-9FFB4EB4B962}"/>
          </ac:spMkLst>
        </pc:spChg>
        <pc:spChg chg="del">
          <ac:chgData name="JUAN GUARIN" userId="b5467148-994c-426a-bd72-296005b54652" providerId="ADAL" clId="{CD14F6D5-1A0F-47AE-A556-9C7A50268685}" dt="2022-05-25T03:06:17.667" v="3442" actId="478"/>
          <ac:spMkLst>
            <pc:docMk/>
            <pc:sldMk cId="2659632483" sldId="260"/>
            <ac:spMk id="62" creationId="{D6CA3E59-BC3A-93C8-A77F-06D6457CDB9E}"/>
          </ac:spMkLst>
        </pc:spChg>
        <pc:spChg chg="del">
          <ac:chgData name="JUAN GUARIN" userId="b5467148-994c-426a-bd72-296005b54652" providerId="ADAL" clId="{CD14F6D5-1A0F-47AE-A556-9C7A50268685}" dt="2022-05-25T03:06:16.493" v="3441" actId="478"/>
          <ac:spMkLst>
            <pc:docMk/>
            <pc:sldMk cId="2659632483" sldId="260"/>
            <ac:spMk id="63" creationId="{E9EE08C6-24D3-0C49-F6D7-57EB6D54F53A}"/>
          </ac:spMkLst>
        </pc:spChg>
        <pc:spChg chg="del">
          <ac:chgData name="JUAN GUARIN" userId="b5467148-994c-426a-bd72-296005b54652" providerId="ADAL" clId="{CD14F6D5-1A0F-47AE-A556-9C7A50268685}" dt="2022-05-25T03:06:15.869" v="3440" actId="478"/>
          <ac:spMkLst>
            <pc:docMk/>
            <pc:sldMk cId="2659632483" sldId="260"/>
            <ac:spMk id="64" creationId="{118C6400-0EA9-34A4-0AF1-EDBE42D759C2}"/>
          </ac:spMkLst>
        </pc:spChg>
        <pc:spChg chg="add mod">
          <ac:chgData name="JUAN GUARIN" userId="b5467148-994c-426a-bd72-296005b54652" providerId="ADAL" clId="{CD14F6D5-1A0F-47AE-A556-9C7A50268685}" dt="2022-05-25T11:10:18.400" v="5807"/>
          <ac:spMkLst>
            <pc:docMk/>
            <pc:sldMk cId="2659632483" sldId="260"/>
            <ac:spMk id="66" creationId="{06F47EBA-F854-6721-3FEF-11E242258834}"/>
          </ac:spMkLst>
        </pc:spChg>
        <pc:spChg chg="add mod">
          <ac:chgData name="JUAN GUARIN" userId="b5467148-994c-426a-bd72-296005b54652" providerId="ADAL" clId="{CD14F6D5-1A0F-47AE-A556-9C7A50268685}" dt="2022-05-25T04:09:08.896" v="5003" actId="1076"/>
          <ac:spMkLst>
            <pc:docMk/>
            <pc:sldMk cId="2659632483" sldId="260"/>
            <ac:spMk id="70" creationId="{A41B5622-2C6E-9211-01D8-D6AB52D26029}"/>
          </ac:spMkLst>
        </pc:spChg>
        <pc:spChg chg="add del mod">
          <ac:chgData name="JUAN GUARIN" userId="b5467148-994c-426a-bd72-296005b54652" providerId="ADAL" clId="{CD14F6D5-1A0F-47AE-A556-9C7A50268685}" dt="2022-05-25T03:33:16.987" v="4362" actId="478"/>
          <ac:spMkLst>
            <pc:docMk/>
            <pc:sldMk cId="2659632483" sldId="260"/>
            <ac:spMk id="74" creationId="{264916AF-3560-2BE9-0053-AEC2777D37F8}"/>
          </ac:spMkLst>
        </pc:spChg>
        <pc:spChg chg="add del mod">
          <ac:chgData name="JUAN GUARIN" userId="b5467148-994c-426a-bd72-296005b54652" providerId="ADAL" clId="{CD14F6D5-1A0F-47AE-A556-9C7A50268685}" dt="2022-05-25T03:33:41.868" v="4368" actId="478"/>
          <ac:spMkLst>
            <pc:docMk/>
            <pc:sldMk cId="2659632483" sldId="260"/>
            <ac:spMk id="76" creationId="{4C171D3C-0133-3215-9BFB-D13CF139EE45}"/>
          </ac:spMkLst>
        </pc:spChg>
        <pc:spChg chg="del">
          <ac:chgData name="JUAN GUARIN" userId="b5467148-994c-426a-bd72-296005b54652" providerId="ADAL" clId="{CD14F6D5-1A0F-47AE-A556-9C7A50268685}" dt="2022-05-25T03:05:59.694" v="3424" actId="478"/>
          <ac:spMkLst>
            <pc:docMk/>
            <pc:sldMk cId="2659632483" sldId="260"/>
            <ac:spMk id="77" creationId="{77C4AD54-CF89-6344-BE61-19FBB2F379EA}"/>
          </ac:spMkLst>
        </pc:spChg>
        <pc:spChg chg="del">
          <ac:chgData name="JUAN GUARIN" userId="b5467148-994c-426a-bd72-296005b54652" providerId="ADAL" clId="{CD14F6D5-1A0F-47AE-A556-9C7A50268685}" dt="2022-05-25T03:05:57.323" v="3420" actId="478"/>
          <ac:spMkLst>
            <pc:docMk/>
            <pc:sldMk cId="2659632483" sldId="260"/>
            <ac:spMk id="78" creationId="{7A73956D-09A2-2C23-0ED3-0A6830A74FFF}"/>
          </ac:spMkLst>
        </pc:spChg>
        <pc:spChg chg="del">
          <ac:chgData name="JUAN GUARIN" userId="b5467148-994c-426a-bd72-296005b54652" providerId="ADAL" clId="{CD14F6D5-1A0F-47AE-A556-9C7A50268685}" dt="2022-05-25T03:06:11.139" v="3436" actId="478"/>
          <ac:spMkLst>
            <pc:docMk/>
            <pc:sldMk cId="2659632483" sldId="260"/>
            <ac:spMk id="79" creationId="{3CB13E6C-F546-F38A-F076-46CD4FCA5C70}"/>
          </ac:spMkLst>
        </pc:spChg>
        <pc:spChg chg="del">
          <ac:chgData name="JUAN GUARIN" userId="b5467148-994c-426a-bd72-296005b54652" providerId="ADAL" clId="{CD14F6D5-1A0F-47AE-A556-9C7A50268685}" dt="2022-05-25T03:05:57.847" v="3421" actId="478"/>
          <ac:spMkLst>
            <pc:docMk/>
            <pc:sldMk cId="2659632483" sldId="260"/>
            <ac:spMk id="80" creationId="{B5A00C3F-07D1-671E-3476-F06296DD7ED5}"/>
          </ac:spMkLst>
        </pc:spChg>
        <pc:spChg chg="add del mod">
          <ac:chgData name="JUAN GUARIN" userId="b5467148-994c-426a-bd72-296005b54652" providerId="ADAL" clId="{CD14F6D5-1A0F-47AE-A556-9C7A50268685}" dt="2022-05-25T03:39:26.218" v="4388" actId="478"/>
          <ac:spMkLst>
            <pc:docMk/>
            <pc:sldMk cId="2659632483" sldId="260"/>
            <ac:spMk id="81" creationId="{1E7AE60A-40CC-A17C-17EE-6C2A811250AF}"/>
          </ac:spMkLst>
        </pc:spChg>
        <pc:spChg chg="add del mod">
          <ac:chgData name="JUAN GUARIN" userId="b5467148-994c-426a-bd72-296005b54652" providerId="ADAL" clId="{CD14F6D5-1A0F-47AE-A556-9C7A50268685}" dt="2022-05-25T03:49:26.143" v="4642" actId="478"/>
          <ac:spMkLst>
            <pc:docMk/>
            <pc:sldMk cId="2659632483" sldId="260"/>
            <ac:spMk id="82" creationId="{DA698B3F-BB7C-871C-0C2D-C26F7CEB8D66}"/>
          </ac:spMkLst>
        </pc:spChg>
        <pc:spChg chg="del">
          <ac:chgData name="JUAN GUARIN" userId="b5467148-994c-426a-bd72-296005b54652" providerId="ADAL" clId="{CD14F6D5-1A0F-47AE-A556-9C7A50268685}" dt="2022-05-25T03:06:02.561" v="3426" actId="478"/>
          <ac:spMkLst>
            <pc:docMk/>
            <pc:sldMk cId="2659632483" sldId="260"/>
            <ac:spMk id="83" creationId="{DFE35089-9203-A0EC-1681-17A758CE49FE}"/>
          </ac:spMkLst>
        </pc:spChg>
        <pc:spChg chg="del">
          <ac:chgData name="JUAN GUARIN" userId="b5467148-994c-426a-bd72-296005b54652" providerId="ADAL" clId="{CD14F6D5-1A0F-47AE-A556-9C7A50268685}" dt="2022-05-25T03:06:09.091" v="3434" actId="478"/>
          <ac:spMkLst>
            <pc:docMk/>
            <pc:sldMk cId="2659632483" sldId="260"/>
            <ac:spMk id="84" creationId="{F5F626F7-8CC3-B738-768F-E0078C28A1CC}"/>
          </ac:spMkLst>
        </pc:spChg>
        <pc:spChg chg="del">
          <ac:chgData name="JUAN GUARIN" userId="b5467148-994c-426a-bd72-296005b54652" providerId="ADAL" clId="{CD14F6D5-1A0F-47AE-A556-9C7A50268685}" dt="2022-05-25T03:06:00.926" v="3425" actId="478"/>
          <ac:spMkLst>
            <pc:docMk/>
            <pc:sldMk cId="2659632483" sldId="260"/>
            <ac:spMk id="85" creationId="{5FE4148C-A853-1C56-B013-74C2B9BDE3C1}"/>
          </ac:spMkLst>
        </pc:spChg>
        <pc:spChg chg="del">
          <ac:chgData name="JUAN GUARIN" userId="b5467148-994c-426a-bd72-296005b54652" providerId="ADAL" clId="{CD14F6D5-1A0F-47AE-A556-9C7A50268685}" dt="2022-05-25T03:06:07.844" v="3433" actId="478"/>
          <ac:spMkLst>
            <pc:docMk/>
            <pc:sldMk cId="2659632483" sldId="260"/>
            <ac:spMk id="86" creationId="{91F426FF-2C71-1F46-50B6-F7328B478EEB}"/>
          </ac:spMkLst>
        </pc:spChg>
        <pc:spChg chg="add del mod">
          <ac:chgData name="JUAN GUARIN" userId="b5467148-994c-426a-bd72-296005b54652" providerId="ADAL" clId="{CD14F6D5-1A0F-47AE-A556-9C7A50268685}" dt="2022-05-25T03:48:27.210" v="4612" actId="478"/>
          <ac:spMkLst>
            <pc:docMk/>
            <pc:sldMk cId="2659632483" sldId="260"/>
            <ac:spMk id="87" creationId="{953423A2-1B4A-B16B-966E-2DD2C47DECFE}"/>
          </ac:spMkLst>
        </pc:spChg>
        <pc:spChg chg="del">
          <ac:chgData name="JUAN GUARIN" userId="b5467148-994c-426a-bd72-296005b54652" providerId="ADAL" clId="{CD14F6D5-1A0F-47AE-A556-9C7A50268685}" dt="2022-05-25T03:06:06.107" v="3430" actId="478"/>
          <ac:spMkLst>
            <pc:docMk/>
            <pc:sldMk cId="2659632483" sldId="260"/>
            <ac:spMk id="88" creationId="{DAAF6F61-DDCD-85C5-D2AA-2AFD0C260401}"/>
          </ac:spMkLst>
        </pc:spChg>
        <pc:spChg chg="del mod">
          <ac:chgData name="JUAN GUARIN" userId="b5467148-994c-426a-bd72-296005b54652" providerId="ADAL" clId="{CD14F6D5-1A0F-47AE-A556-9C7A50268685}" dt="2022-05-25T03:06:06.669" v="3431" actId="478"/>
          <ac:spMkLst>
            <pc:docMk/>
            <pc:sldMk cId="2659632483" sldId="260"/>
            <ac:spMk id="89" creationId="{97C342C5-6200-B31E-157E-41C018FDDEE5}"/>
          </ac:spMkLst>
        </pc:spChg>
        <pc:spChg chg="del">
          <ac:chgData name="JUAN GUARIN" userId="b5467148-994c-426a-bd72-296005b54652" providerId="ADAL" clId="{CD14F6D5-1A0F-47AE-A556-9C7A50268685}" dt="2022-05-25T03:06:13.537" v="3438" actId="478"/>
          <ac:spMkLst>
            <pc:docMk/>
            <pc:sldMk cId="2659632483" sldId="260"/>
            <ac:spMk id="90" creationId="{8716FC2D-03A8-E707-90CE-BA2C770AAA0D}"/>
          </ac:spMkLst>
        </pc:spChg>
        <pc:spChg chg="del">
          <ac:chgData name="JUAN GUARIN" userId="b5467148-994c-426a-bd72-296005b54652" providerId="ADAL" clId="{CD14F6D5-1A0F-47AE-A556-9C7A50268685}" dt="2022-05-25T03:06:12.386" v="3437" actId="478"/>
          <ac:spMkLst>
            <pc:docMk/>
            <pc:sldMk cId="2659632483" sldId="260"/>
            <ac:spMk id="91" creationId="{B61E35C9-76D4-715C-43B1-4435C02114FD}"/>
          </ac:spMkLst>
        </pc:spChg>
        <pc:spChg chg="del">
          <ac:chgData name="JUAN GUARIN" userId="b5467148-994c-426a-bd72-296005b54652" providerId="ADAL" clId="{CD14F6D5-1A0F-47AE-A556-9C7A50268685}" dt="2022-05-25T03:06:14.806" v="3439" actId="478"/>
          <ac:spMkLst>
            <pc:docMk/>
            <pc:sldMk cId="2659632483" sldId="260"/>
            <ac:spMk id="92" creationId="{95D8AD09-D867-E3F2-7B1A-D71A828BF13C}"/>
          </ac:spMkLst>
        </pc:spChg>
        <pc:spChg chg="add del mod">
          <ac:chgData name="JUAN GUARIN" userId="b5467148-994c-426a-bd72-296005b54652" providerId="ADAL" clId="{CD14F6D5-1A0F-47AE-A556-9C7A50268685}" dt="2022-05-25T03:46:22.988" v="4581" actId="478"/>
          <ac:spMkLst>
            <pc:docMk/>
            <pc:sldMk cId="2659632483" sldId="260"/>
            <ac:spMk id="93" creationId="{9CF241F9-1516-BD4A-24F9-9221B794BA2C}"/>
          </ac:spMkLst>
        </pc:spChg>
        <pc:spChg chg="add mod">
          <ac:chgData name="JUAN GUARIN" userId="b5467148-994c-426a-bd72-296005b54652" providerId="ADAL" clId="{CD14F6D5-1A0F-47AE-A556-9C7A50268685}" dt="2022-05-25T11:27:03.355" v="6187" actId="1036"/>
          <ac:spMkLst>
            <pc:docMk/>
            <pc:sldMk cId="2659632483" sldId="260"/>
            <ac:spMk id="94" creationId="{4EC45A7A-985F-4A2C-7B21-44BA2D50E334}"/>
          </ac:spMkLst>
        </pc:spChg>
        <pc:spChg chg="add mod">
          <ac:chgData name="JUAN GUARIN" userId="b5467148-994c-426a-bd72-296005b54652" providerId="ADAL" clId="{CD14F6D5-1A0F-47AE-A556-9C7A50268685}" dt="2022-05-25T11:26:52.282" v="6177" actId="1076"/>
          <ac:spMkLst>
            <pc:docMk/>
            <pc:sldMk cId="2659632483" sldId="260"/>
            <ac:spMk id="95" creationId="{C2272057-68F7-C09C-C1F7-9402506639A4}"/>
          </ac:spMkLst>
        </pc:spChg>
        <pc:spChg chg="add mod">
          <ac:chgData name="JUAN GUARIN" userId="b5467148-994c-426a-bd72-296005b54652" providerId="ADAL" clId="{CD14F6D5-1A0F-47AE-A556-9C7A50268685}" dt="2022-05-25T11:10:40.915" v="5813" actId="1076"/>
          <ac:spMkLst>
            <pc:docMk/>
            <pc:sldMk cId="2659632483" sldId="260"/>
            <ac:spMk id="96" creationId="{330EFF4A-01FB-BA1C-D8F3-E84C070D428B}"/>
          </ac:spMkLst>
        </pc:spChg>
        <pc:spChg chg="add mod">
          <ac:chgData name="JUAN GUARIN" userId="b5467148-994c-426a-bd72-296005b54652" providerId="ADAL" clId="{CD14F6D5-1A0F-47AE-A556-9C7A50268685}" dt="2022-05-25T04:15:34.566" v="5051" actId="1076"/>
          <ac:spMkLst>
            <pc:docMk/>
            <pc:sldMk cId="2659632483" sldId="260"/>
            <ac:spMk id="97" creationId="{007CC1EC-A194-716F-8A3A-D2FB99CD464A}"/>
          </ac:spMkLst>
        </pc:spChg>
        <pc:spChg chg="add mod">
          <ac:chgData name="JUAN GUARIN" userId="b5467148-994c-426a-bd72-296005b54652" providerId="ADAL" clId="{CD14F6D5-1A0F-47AE-A556-9C7A50268685}" dt="2022-05-25T04:15:31.646" v="5050" actId="1076"/>
          <ac:spMkLst>
            <pc:docMk/>
            <pc:sldMk cId="2659632483" sldId="260"/>
            <ac:spMk id="98" creationId="{FB544C27-9DB1-207D-08C9-57D8DA1AC65A}"/>
          </ac:spMkLst>
        </pc:spChg>
        <pc:spChg chg="add mod">
          <ac:chgData name="JUAN GUARIN" userId="b5467148-994c-426a-bd72-296005b54652" providerId="ADAL" clId="{CD14F6D5-1A0F-47AE-A556-9C7A50268685}" dt="2022-05-25T04:09:18.784" v="5006" actId="1076"/>
          <ac:spMkLst>
            <pc:docMk/>
            <pc:sldMk cId="2659632483" sldId="260"/>
            <ac:spMk id="99" creationId="{42CE78A0-6090-AFC9-02BA-17C61B945B0E}"/>
          </ac:spMkLst>
        </pc:spChg>
        <pc:spChg chg="add mod">
          <ac:chgData name="JUAN GUARIN" userId="b5467148-994c-426a-bd72-296005b54652" providerId="ADAL" clId="{CD14F6D5-1A0F-47AE-A556-9C7A50268685}" dt="2022-05-25T04:09:18.784" v="5006" actId="1076"/>
          <ac:spMkLst>
            <pc:docMk/>
            <pc:sldMk cId="2659632483" sldId="260"/>
            <ac:spMk id="100" creationId="{2301592D-1058-F700-C7CD-44022EB8D7DA}"/>
          </ac:spMkLst>
        </pc:spChg>
        <pc:cxnChg chg="del">
          <ac:chgData name="JUAN GUARIN" userId="b5467148-994c-426a-bd72-296005b54652" providerId="ADAL" clId="{CD14F6D5-1A0F-47AE-A556-9C7A50268685}" dt="2022-05-25T03:06:20.009" v="3445" actId="478"/>
          <ac:cxnSpMkLst>
            <pc:docMk/>
            <pc:sldMk cId="2659632483" sldId="260"/>
            <ac:cxnSpMk id="16" creationId="{DA199A91-70D2-DE3B-4270-A96EF911395A}"/>
          </ac:cxnSpMkLst>
        </pc:cxnChg>
        <pc:cxnChg chg="add mod">
          <ac:chgData name="JUAN GUARIN" userId="b5467148-994c-426a-bd72-296005b54652" providerId="ADAL" clId="{CD14F6D5-1A0F-47AE-A556-9C7A50268685}" dt="2022-05-25T03:25:17.078" v="4159" actId="1037"/>
          <ac:cxnSpMkLst>
            <pc:docMk/>
            <pc:sldMk cId="2659632483" sldId="260"/>
            <ac:cxnSpMk id="18" creationId="{9ED77C79-3344-33CF-A562-3140CA2F9B38}"/>
          </ac:cxnSpMkLst>
        </pc:cxnChg>
        <pc:cxnChg chg="add del mod">
          <ac:chgData name="JUAN GUARIN" userId="b5467148-994c-426a-bd72-296005b54652" providerId="ADAL" clId="{CD14F6D5-1A0F-47AE-A556-9C7A50268685}" dt="2022-05-25T03:30:04.304" v="4274" actId="478"/>
          <ac:cxnSpMkLst>
            <pc:docMk/>
            <pc:sldMk cId="2659632483" sldId="260"/>
            <ac:cxnSpMk id="21" creationId="{F2E76755-A2E7-14C2-87A5-FEF1BCA1DA7E}"/>
          </ac:cxnSpMkLst>
        </pc:cxnChg>
        <pc:cxnChg chg="add del mod">
          <ac:chgData name="JUAN GUARIN" userId="b5467148-994c-426a-bd72-296005b54652" providerId="ADAL" clId="{CD14F6D5-1A0F-47AE-A556-9C7A50268685}" dt="2022-05-25T03:33:52.341" v="4371" actId="478"/>
          <ac:cxnSpMkLst>
            <pc:docMk/>
            <pc:sldMk cId="2659632483" sldId="260"/>
            <ac:cxnSpMk id="26" creationId="{6A5264A9-7949-4C60-29B8-DD3451DF6865}"/>
          </ac:cxnSpMkLst>
        </pc:cxnChg>
        <pc:cxnChg chg="add mod">
          <ac:chgData name="JUAN GUARIN" userId="b5467148-994c-426a-bd72-296005b54652" providerId="ADAL" clId="{CD14F6D5-1A0F-47AE-A556-9C7A50268685}" dt="2022-05-25T04:09:08.896" v="5003" actId="1076"/>
          <ac:cxnSpMkLst>
            <pc:docMk/>
            <pc:sldMk cId="2659632483" sldId="260"/>
            <ac:cxnSpMk id="36" creationId="{E1C5423F-1B12-EF75-9ABF-67E0788D1274}"/>
          </ac:cxnSpMkLst>
        </pc:cxnChg>
        <pc:cxnChg chg="del">
          <ac:chgData name="JUAN GUARIN" userId="b5467148-994c-426a-bd72-296005b54652" providerId="ADAL" clId="{CD14F6D5-1A0F-47AE-A556-9C7A50268685}" dt="2022-05-25T03:06:18.593" v="3443" actId="478"/>
          <ac:cxnSpMkLst>
            <pc:docMk/>
            <pc:sldMk cId="2659632483" sldId="260"/>
            <ac:cxnSpMk id="43" creationId="{E684DB8F-DF6A-6DEE-0FD2-F45F85427B26}"/>
          </ac:cxnSpMkLst>
        </pc:cxnChg>
        <pc:cxnChg chg="del">
          <ac:chgData name="JUAN GUARIN" userId="b5467148-994c-426a-bd72-296005b54652" providerId="ADAL" clId="{CD14F6D5-1A0F-47AE-A556-9C7A50268685}" dt="2022-05-25T03:06:23.126" v="3449" actId="478"/>
          <ac:cxnSpMkLst>
            <pc:docMk/>
            <pc:sldMk cId="2659632483" sldId="260"/>
            <ac:cxnSpMk id="57" creationId="{61A76916-2160-816B-E5E7-111D9E0E5E36}"/>
          </ac:cxnSpMkLst>
        </pc:cxnChg>
        <pc:cxnChg chg="del">
          <ac:chgData name="JUAN GUARIN" userId="b5467148-994c-426a-bd72-296005b54652" providerId="ADAL" clId="{CD14F6D5-1A0F-47AE-A556-9C7A50268685}" dt="2022-05-25T03:05:59.139" v="3423" actId="478"/>
          <ac:cxnSpMkLst>
            <pc:docMk/>
            <pc:sldMk cId="2659632483" sldId="260"/>
            <ac:cxnSpMk id="65" creationId="{9F8643E0-F8F8-26D6-69B6-FF5D4C9E74AF}"/>
          </ac:cxnSpMkLst>
        </pc:cxnChg>
        <pc:cxnChg chg="del">
          <ac:chgData name="JUAN GUARIN" userId="b5467148-994c-426a-bd72-296005b54652" providerId="ADAL" clId="{CD14F6D5-1A0F-47AE-A556-9C7A50268685}" dt="2022-05-25T03:06:03.227" v="3427" actId="478"/>
          <ac:cxnSpMkLst>
            <pc:docMk/>
            <pc:sldMk cId="2659632483" sldId="260"/>
            <ac:cxnSpMk id="67" creationId="{85DDDB02-BA3D-C8ED-4A7E-8969B517EA32}"/>
          </ac:cxnSpMkLst>
        </pc:cxnChg>
        <pc:cxnChg chg="del">
          <ac:chgData name="JUAN GUARIN" userId="b5467148-994c-426a-bd72-296005b54652" providerId="ADAL" clId="{CD14F6D5-1A0F-47AE-A556-9C7A50268685}" dt="2022-05-25T03:06:04.032" v="3428" actId="478"/>
          <ac:cxnSpMkLst>
            <pc:docMk/>
            <pc:sldMk cId="2659632483" sldId="260"/>
            <ac:cxnSpMk id="68" creationId="{6E6E11A3-1661-1834-BE0F-8744F0EE11B2}"/>
          </ac:cxnSpMkLst>
        </pc:cxnChg>
        <pc:cxnChg chg="del">
          <ac:chgData name="JUAN GUARIN" userId="b5467148-994c-426a-bd72-296005b54652" providerId="ADAL" clId="{CD14F6D5-1A0F-47AE-A556-9C7A50268685}" dt="2022-05-25T03:05:58.679" v="3422" actId="478"/>
          <ac:cxnSpMkLst>
            <pc:docMk/>
            <pc:sldMk cId="2659632483" sldId="260"/>
            <ac:cxnSpMk id="72" creationId="{C712258E-5D16-A3F0-CD69-9B53D9331596}"/>
          </ac:cxnSpMkLst>
        </pc:cxnChg>
        <pc:cxnChg chg="del">
          <ac:chgData name="JUAN GUARIN" userId="b5467148-994c-426a-bd72-296005b54652" providerId="ADAL" clId="{CD14F6D5-1A0F-47AE-A556-9C7A50268685}" dt="2022-05-25T03:06:07.260" v="3432" actId="478"/>
          <ac:cxnSpMkLst>
            <pc:docMk/>
            <pc:sldMk cId="2659632483" sldId="260"/>
            <ac:cxnSpMk id="75" creationId="{D8908EDA-4024-6413-446A-58C0FA4B74BF}"/>
          </ac:cxnSpMkLst>
        </pc:cxnChg>
      </pc:sldChg>
      <pc:sldChg chg="addSp delSp modSp add mod">
        <pc:chgData name="JUAN GUARIN" userId="b5467148-994c-426a-bd72-296005b54652" providerId="ADAL" clId="{CD14F6D5-1A0F-47AE-A556-9C7A50268685}" dt="2022-05-25T11:29:55.903" v="6217" actId="20577"/>
        <pc:sldMkLst>
          <pc:docMk/>
          <pc:sldMk cId="1274135166" sldId="261"/>
        </pc:sldMkLst>
        <pc:spChg chg="add mod">
          <ac:chgData name="JUAN GUARIN" userId="b5467148-994c-426a-bd72-296005b54652" providerId="ADAL" clId="{CD14F6D5-1A0F-47AE-A556-9C7A50268685}" dt="2022-05-25T11:20:08.002" v="6018" actId="1035"/>
          <ac:spMkLst>
            <pc:docMk/>
            <pc:sldMk cId="1274135166" sldId="261"/>
            <ac:spMk id="6" creationId="{3EFD27B8-C4FD-62DD-DEC6-7F88053835E5}"/>
          </ac:spMkLst>
        </pc:spChg>
        <pc:spChg chg="del">
          <ac:chgData name="JUAN GUARIN" userId="b5467148-994c-426a-bd72-296005b54652" providerId="ADAL" clId="{CD14F6D5-1A0F-47AE-A556-9C7A50268685}" dt="2022-05-25T03:48:41.770" v="4621" actId="478"/>
          <ac:spMkLst>
            <pc:docMk/>
            <pc:sldMk cId="1274135166" sldId="261"/>
            <ac:spMk id="6" creationId="{7138646C-F4FA-6832-26D2-5FF8127B2C54}"/>
          </ac:spMkLst>
        </pc:spChg>
        <pc:spChg chg="add mod">
          <ac:chgData name="JUAN GUARIN" userId="b5467148-994c-426a-bd72-296005b54652" providerId="ADAL" clId="{CD14F6D5-1A0F-47AE-A556-9C7A50268685}" dt="2022-05-25T11:22:34.755" v="6115" actId="1076"/>
          <ac:spMkLst>
            <pc:docMk/>
            <pc:sldMk cId="1274135166" sldId="261"/>
            <ac:spMk id="8" creationId="{FF1C6C01-B051-E9C5-E0F4-0FB295E8B837}"/>
          </ac:spMkLst>
        </pc:spChg>
        <pc:spChg chg="del">
          <ac:chgData name="JUAN GUARIN" userId="b5467148-994c-426a-bd72-296005b54652" providerId="ADAL" clId="{CD14F6D5-1A0F-47AE-A556-9C7A50268685}" dt="2022-05-25T03:48:41.770" v="4621" actId="478"/>
          <ac:spMkLst>
            <pc:docMk/>
            <pc:sldMk cId="1274135166" sldId="261"/>
            <ac:spMk id="9" creationId="{44ADAAAC-DE09-CF3B-0966-B6AF74BC0BF0}"/>
          </ac:spMkLst>
        </pc:spChg>
        <pc:spChg chg="add mod">
          <ac:chgData name="JUAN GUARIN" userId="b5467148-994c-426a-bd72-296005b54652" providerId="ADAL" clId="{CD14F6D5-1A0F-47AE-A556-9C7A50268685}" dt="2022-05-25T11:22:37.435" v="6116" actId="1076"/>
          <ac:spMkLst>
            <pc:docMk/>
            <pc:sldMk cId="1274135166" sldId="261"/>
            <ac:spMk id="14" creationId="{C2787DEC-EECD-5B57-B35B-F370CF43B5B8}"/>
          </ac:spMkLst>
        </pc:spChg>
        <pc:spChg chg="mod">
          <ac:chgData name="JUAN GUARIN" userId="b5467148-994c-426a-bd72-296005b54652" providerId="ADAL" clId="{CD14F6D5-1A0F-47AE-A556-9C7A50268685}" dt="2022-05-25T11:29:55.903" v="6217" actId="20577"/>
          <ac:spMkLst>
            <pc:docMk/>
            <pc:sldMk cId="1274135166" sldId="261"/>
            <ac:spMk id="15" creationId="{5A476304-D325-CB49-2628-3DECB1F79A71}"/>
          </ac:spMkLst>
        </pc:spChg>
        <pc:spChg chg="add mod">
          <ac:chgData name="JUAN GUARIN" userId="b5467148-994c-426a-bd72-296005b54652" providerId="ADAL" clId="{CD14F6D5-1A0F-47AE-A556-9C7A50268685}" dt="2022-05-25T11:22:40.378" v="6117" actId="1076"/>
          <ac:spMkLst>
            <pc:docMk/>
            <pc:sldMk cId="1274135166" sldId="261"/>
            <ac:spMk id="16" creationId="{725E9ED1-016D-0555-354A-4318D06C4E5E}"/>
          </ac:spMkLst>
        </pc:spChg>
        <pc:spChg chg="add mod">
          <ac:chgData name="JUAN GUARIN" userId="b5467148-994c-426a-bd72-296005b54652" providerId="ADAL" clId="{CD14F6D5-1A0F-47AE-A556-9C7A50268685}" dt="2022-05-25T11:22:46.291" v="6118" actId="1076"/>
          <ac:spMkLst>
            <pc:docMk/>
            <pc:sldMk cId="1274135166" sldId="261"/>
            <ac:spMk id="19" creationId="{A0928BFC-1315-B6C2-40FA-FD566744A82D}"/>
          </ac:spMkLst>
        </pc:spChg>
        <pc:spChg chg="add del mod">
          <ac:chgData name="JUAN GUARIN" userId="b5467148-994c-426a-bd72-296005b54652" providerId="ADAL" clId="{CD14F6D5-1A0F-47AE-A556-9C7A50268685}" dt="2022-05-25T11:09:23.240" v="5795" actId="478"/>
          <ac:spMkLst>
            <pc:docMk/>
            <pc:sldMk cId="1274135166" sldId="261"/>
            <ac:spMk id="20" creationId="{3F1DF81B-D7F4-C945-82C2-C606199C309E}"/>
          </ac:spMkLst>
        </pc:spChg>
        <pc:spChg chg="add del mod">
          <ac:chgData name="JUAN GUARIN" userId="b5467148-994c-426a-bd72-296005b54652" providerId="ADAL" clId="{CD14F6D5-1A0F-47AE-A556-9C7A50268685}" dt="2022-05-25T11:09:27.215" v="5797"/>
          <ac:spMkLst>
            <pc:docMk/>
            <pc:sldMk cId="1274135166" sldId="261"/>
            <ac:spMk id="21" creationId="{2CD308B1-3EEC-BF0A-FB7A-6146702B6D61}"/>
          </ac:spMkLst>
        </pc:spChg>
        <pc:spChg chg="add mod">
          <ac:chgData name="JUAN GUARIN" userId="b5467148-994c-426a-bd72-296005b54652" providerId="ADAL" clId="{CD14F6D5-1A0F-47AE-A556-9C7A50268685}" dt="2022-05-25T11:22:46.291" v="6118" actId="1076"/>
          <ac:spMkLst>
            <pc:docMk/>
            <pc:sldMk cId="1274135166" sldId="261"/>
            <ac:spMk id="23" creationId="{18A8A184-4D4E-3E16-7BBC-F9E50B8D23A8}"/>
          </ac:spMkLst>
        </pc:spChg>
        <pc:spChg chg="add mod">
          <ac:chgData name="JUAN GUARIN" userId="b5467148-994c-426a-bd72-296005b54652" providerId="ADAL" clId="{CD14F6D5-1A0F-47AE-A556-9C7A50268685}" dt="2022-05-25T11:23:14.236" v="6121" actId="1076"/>
          <ac:spMkLst>
            <pc:docMk/>
            <pc:sldMk cId="1274135166" sldId="261"/>
            <ac:spMk id="24" creationId="{073B768D-B4DA-E719-F505-EFC9B039B314}"/>
          </ac:spMkLst>
        </pc:spChg>
        <pc:spChg chg="add mod">
          <ac:chgData name="JUAN GUARIN" userId="b5467148-994c-426a-bd72-296005b54652" providerId="ADAL" clId="{CD14F6D5-1A0F-47AE-A556-9C7A50268685}" dt="2022-05-25T11:23:14.236" v="6121" actId="1076"/>
          <ac:spMkLst>
            <pc:docMk/>
            <pc:sldMk cId="1274135166" sldId="261"/>
            <ac:spMk id="25" creationId="{BB18C213-F1C6-EC3D-7C58-DC847E45F7E3}"/>
          </ac:spMkLst>
        </pc:spChg>
        <pc:spChg chg="add mod">
          <ac:chgData name="JUAN GUARIN" userId="b5467148-994c-426a-bd72-296005b54652" providerId="ADAL" clId="{CD14F6D5-1A0F-47AE-A556-9C7A50268685}" dt="2022-05-25T11:23:14.236" v="6121" actId="1076"/>
          <ac:spMkLst>
            <pc:docMk/>
            <pc:sldMk cId="1274135166" sldId="261"/>
            <ac:spMk id="26" creationId="{52624D3F-3C5E-25B0-3E5A-3E67DEC87F10}"/>
          </ac:spMkLst>
        </pc:spChg>
        <pc:spChg chg="add del mod">
          <ac:chgData name="JUAN GUARIN" userId="b5467148-994c-426a-bd72-296005b54652" providerId="ADAL" clId="{CD14F6D5-1A0F-47AE-A556-9C7A50268685}" dt="2022-05-25T03:49:23.100" v="4641" actId="21"/>
          <ac:spMkLst>
            <pc:docMk/>
            <pc:sldMk cId="1274135166" sldId="261"/>
            <ac:spMk id="27" creationId="{39E22EA5-EC86-041B-3BC7-EC130AB6E071}"/>
          </ac:spMkLst>
        </pc:spChg>
        <pc:spChg chg="add mod">
          <ac:chgData name="JUAN GUARIN" userId="b5467148-994c-426a-bd72-296005b54652" providerId="ADAL" clId="{CD14F6D5-1A0F-47AE-A556-9C7A50268685}" dt="2022-05-25T11:23:14.236" v="6121" actId="1076"/>
          <ac:spMkLst>
            <pc:docMk/>
            <pc:sldMk cId="1274135166" sldId="261"/>
            <ac:spMk id="27" creationId="{9FCB50FD-5F46-D204-A9E5-E4F298195915}"/>
          </ac:spMkLst>
        </pc:spChg>
        <pc:spChg chg="add del mod">
          <ac:chgData name="JUAN GUARIN" userId="b5467148-994c-426a-bd72-296005b54652" providerId="ADAL" clId="{CD14F6D5-1A0F-47AE-A556-9C7A50268685}" dt="2022-05-25T03:49:23.100" v="4641" actId="21"/>
          <ac:spMkLst>
            <pc:docMk/>
            <pc:sldMk cId="1274135166" sldId="261"/>
            <ac:spMk id="28" creationId="{3E2E1EEE-5801-4A60-3C8E-15D2FAD095CD}"/>
          </ac:spMkLst>
        </pc:spChg>
        <pc:spChg chg="add mod">
          <ac:chgData name="JUAN GUARIN" userId="b5467148-994c-426a-bd72-296005b54652" providerId="ADAL" clId="{CD14F6D5-1A0F-47AE-A556-9C7A50268685}" dt="2022-05-25T11:29:25.369" v="6205" actId="1035"/>
          <ac:spMkLst>
            <pc:docMk/>
            <pc:sldMk cId="1274135166" sldId="261"/>
            <ac:spMk id="28" creationId="{F18CA670-987C-1734-7CA1-9F246D1DA32B}"/>
          </ac:spMkLst>
        </pc:spChg>
        <pc:spChg chg="add mod">
          <ac:chgData name="JUAN GUARIN" userId="b5467148-994c-426a-bd72-296005b54652" providerId="ADAL" clId="{CD14F6D5-1A0F-47AE-A556-9C7A50268685}" dt="2022-05-25T11:27:49.933" v="6189" actId="207"/>
          <ac:spMkLst>
            <pc:docMk/>
            <pc:sldMk cId="1274135166" sldId="261"/>
            <ac:spMk id="29" creationId="{C87200D9-1C55-611A-1FB1-74DCAE56D15A}"/>
          </ac:spMkLst>
        </pc:spChg>
        <pc:spChg chg="add mod">
          <ac:chgData name="JUAN GUARIN" userId="b5467148-994c-426a-bd72-296005b54652" providerId="ADAL" clId="{CD14F6D5-1A0F-47AE-A556-9C7A50268685}" dt="2022-05-25T11:28:21.918" v="6195" actId="207"/>
          <ac:spMkLst>
            <pc:docMk/>
            <pc:sldMk cId="1274135166" sldId="261"/>
            <ac:spMk id="30" creationId="{B246DEAD-685F-8724-ADC9-6B1C04E4C700}"/>
          </ac:spMkLst>
        </pc:spChg>
        <pc:spChg chg="add mod">
          <ac:chgData name="JUAN GUARIN" userId="b5467148-994c-426a-bd72-296005b54652" providerId="ADAL" clId="{CD14F6D5-1A0F-47AE-A556-9C7A50268685}" dt="2022-05-25T11:28:34.203" v="6197" actId="207"/>
          <ac:spMkLst>
            <pc:docMk/>
            <pc:sldMk cId="1274135166" sldId="261"/>
            <ac:spMk id="31" creationId="{4B0A86C1-4CB4-B25D-3702-D00B1126C7E8}"/>
          </ac:spMkLst>
        </pc:spChg>
        <pc:spChg chg="add mod">
          <ac:chgData name="JUAN GUARIN" userId="b5467148-994c-426a-bd72-296005b54652" providerId="ADAL" clId="{CD14F6D5-1A0F-47AE-A556-9C7A50268685}" dt="2022-05-25T11:28:09.377" v="6192" actId="207"/>
          <ac:spMkLst>
            <pc:docMk/>
            <pc:sldMk cId="1274135166" sldId="261"/>
            <ac:spMk id="32" creationId="{5A170864-5962-F9C3-4E10-C30C76EE9847}"/>
          </ac:spMkLst>
        </pc:spChg>
        <pc:spChg chg="add mod">
          <ac:chgData name="JUAN GUARIN" userId="b5467148-994c-426a-bd72-296005b54652" providerId="ADAL" clId="{CD14F6D5-1A0F-47AE-A556-9C7A50268685}" dt="2022-05-25T11:29:11.894" v="6201" actId="114"/>
          <ac:spMkLst>
            <pc:docMk/>
            <pc:sldMk cId="1274135166" sldId="261"/>
            <ac:spMk id="33" creationId="{A076F02C-8D7F-A718-A0DF-ED8C0E49EF4D}"/>
          </ac:spMkLst>
        </pc:spChg>
        <pc:spChg chg="del">
          <ac:chgData name="JUAN GUARIN" userId="b5467148-994c-426a-bd72-296005b54652" providerId="ADAL" clId="{CD14F6D5-1A0F-47AE-A556-9C7A50268685}" dt="2022-05-25T03:48:41.770" v="4621" actId="478"/>
          <ac:spMkLst>
            <pc:docMk/>
            <pc:sldMk cId="1274135166" sldId="261"/>
            <ac:spMk id="44" creationId="{0CB1B9D2-59DD-CEE9-EE97-05634987A834}"/>
          </ac:spMkLst>
        </pc:spChg>
        <pc:spChg chg="del">
          <ac:chgData name="JUAN GUARIN" userId="b5467148-994c-426a-bd72-296005b54652" providerId="ADAL" clId="{CD14F6D5-1A0F-47AE-A556-9C7A50268685}" dt="2022-05-25T03:48:41.770" v="4621" actId="478"/>
          <ac:spMkLst>
            <pc:docMk/>
            <pc:sldMk cId="1274135166" sldId="261"/>
            <ac:spMk id="45" creationId="{36A46A7E-08E4-775B-4ACF-E67D0F1E9271}"/>
          </ac:spMkLst>
        </pc:spChg>
        <pc:spChg chg="del">
          <ac:chgData name="JUAN GUARIN" userId="b5467148-994c-426a-bd72-296005b54652" providerId="ADAL" clId="{CD14F6D5-1A0F-47AE-A556-9C7A50268685}" dt="2022-05-25T03:48:41.770" v="4621" actId="478"/>
          <ac:spMkLst>
            <pc:docMk/>
            <pc:sldMk cId="1274135166" sldId="261"/>
            <ac:spMk id="48" creationId="{346B685D-995F-D986-6121-7863C7CD0D81}"/>
          </ac:spMkLst>
        </pc:spChg>
        <pc:spChg chg="del">
          <ac:chgData name="JUAN GUARIN" userId="b5467148-994c-426a-bd72-296005b54652" providerId="ADAL" clId="{CD14F6D5-1A0F-47AE-A556-9C7A50268685}" dt="2022-05-25T03:48:41.770" v="4621" actId="478"/>
          <ac:spMkLst>
            <pc:docMk/>
            <pc:sldMk cId="1274135166" sldId="261"/>
            <ac:spMk id="49" creationId="{1C15A465-3350-B08E-7850-71E99F15D292}"/>
          </ac:spMkLst>
        </pc:spChg>
        <pc:spChg chg="del">
          <ac:chgData name="JUAN GUARIN" userId="b5467148-994c-426a-bd72-296005b54652" providerId="ADAL" clId="{CD14F6D5-1A0F-47AE-A556-9C7A50268685}" dt="2022-05-25T03:48:41.770" v="4621" actId="478"/>
          <ac:spMkLst>
            <pc:docMk/>
            <pc:sldMk cId="1274135166" sldId="261"/>
            <ac:spMk id="50" creationId="{A636A29C-401F-55CC-97DB-09FE8EB27C90}"/>
          </ac:spMkLst>
        </pc:spChg>
        <pc:spChg chg="del">
          <ac:chgData name="JUAN GUARIN" userId="b5467148-994c-426a-bd72-296005b54652" providerId="ADAL" clId="{CD14F6D5-1A0F-47AE-A556-9C7A50268685}" dt="2022-05-25T03:48:41.770" v="4621" actId="478"/>
          <ac:spMkLst>
            <pc:docMk/>
            <pc:sldMk cId="1274135166" sldId="261"/>
            <ac:spMk id="52" creationId="{902DA83C-5ED3-C074-EFC5-95C1D093B2FE}"/>
          </ac:spMkLst>
        </pc:spChg>
        <pc:spChg chg="del">
          <ac:chgData name="JUAN GUARIN" userId="b5467148-994c-426a-bd72-296005b54652" providerId="ADAL" clId="{CD14F6D5-1A0F-47AE-A556-9C7A50268685}" dt="2022-05-25T03:48:44.145" v="4622" actId="478"/>
          <ac:spMkLst>
            <pc:docMk/>
            <pc:sldMk cId="1274135166" sldId="261"/>
            <ac:spMk id="53" creationId="{290786DB-3DC2-FC07-6F92-200DF6761EAC}"/>
          </ac:spMkLst>
        </pc:spChg>
        <pc:spChg chg="del mod">
          <ac:chgData name="JUAN GUARIN" userId="b5467148-994c-426a-bd72-296005b54652" providerId="ADAL" clId="{CD14F6D5-1A0F-47AE-A556-9C7A50268685}" dt="2022-05-25T03:48:41.770" v="4621" actId="478"/>
          <ac:spMkLst>
            <pc:docMk/>
            <pc:sldMk cId="1274135166" sldId="261"/>
            <ac:spMk id="59" creationId="{378DA1F0-8867-B95B-0128-581420CA3C71}"/>
          </ac:spMkLst>
        </pc:spChg>
        <pc:spChg chg="del">
          <ac:chgData name="JUAN GUARIN" userId="b5467148-994c-426a-bd72-296005b54652" providerId="ADAL" clId="{CD14F6D5-1A0F-47AE-A556-9C7A50268685}" dt="2022-05-25T03:48:41.770" v="4621" actId="478"/>
          <ac:spMkLst>
            <pc:docMk/>
            <pc:sldMk cId="1274135166" sldId="261"/>
            <ac:spMk id="66" creationId="{06F47EBA-F854-6721-3FEF-11E242258834}"/>
          </ac:spMkLst>
        </pc:spChg>
        <pc:spChg chg="del">
          <ac:chgData name="JUAN GUARIN" userId="b5467148-994c-426a-bd72-296005b54652" providerId="ADAL" clId="{CD14F6D5-1A0F-47AE-A556-9C7A50268685}" dt="2022-05-25T03:48:41.770" v="4621" actId="478"/>
          <ac:spMkLst>
            <pc:docMk/>
            <pc:sldMk cId="1274135166" sldId="261"/>
            <ac:spMk id="70" creationId="{A41B5622-2C6E-9211-01D8-D6AB52D26029}"/>
          </ac:spMkLst>
        </pc:spChg>
        <pc:spChg chg="del mod">
          <ac:chgData name="JUAN GUARIN" userId="b5467148-994c-426a-bd72-296005b54652" providerId="ADAL" clId="{CD14F6D5-1A0F-47AE-A556-9C7A50268685}" dt="2022-05-25T03:49:23.100" v="4641" actId="21"/>
          <ac:spMkLst>
            <pc:docMk/>
            <pc:sldMk cId="1274135166" sldId="261"/>
            <ac:spMk id="82" creationId="{DA698B3F-BB7C-871C-0C2D-C26F7CEB8D66}"/>
          </ac:spMkLst>
        </pc:spChg>
        <pc:cxnChg chg="add mod">
          <ac:chgData name="JUAN GUARIN" userId="b5467148-994c-426a-bd72-296005b54652" providerId="ADAL" clId="{CD14F6D5-1A0F-47AE-A556-9C7A50268685}" dt="2022-05-25T11:28:52.988" v="6199" actId="1582"/>
          <ac:cxnSpMkLst>
            <pc:docMk/>
            <pc:sldMk cId="1274135166" sldId="261"/>
            <ac:cxnSpMk id="17" creationId="{FBD34D34-B428-E8E5-9D82-D372855E93DB}"/>
          </ac:cxnSpMkLst>
        </pc:cxnChg>
        <pc:cxnChg chg="del">
          <ac:chgData name="JUAN GUARIN" userId="b5467148-994c-426a-bd72-296005b54652" providerId="ADAL" clId="{CD14F6D5-1A0F-47AE-A556-9C7A50268685}" dt="2022-05-25T03:48:41.770" v="4621" actId="478"/>
          <ac:cxnSpMkLst>
            <pc:docMk/>
            <pc:sldMk cId="1274135166" sldId="261"/>
            <ac:cxnSpMk id="18" creationId="{9ED77C79-3344-33CF-A562-3140CA2F9B38}"/>
          </ac:cxnSpMkLst>
        </pc:cxnChg>
        <pc:cxnChg chg="add mod">
          <ac:chgData name="JUAN GUARIN" userId="b5467148-994c-426a-bd72-296005b54652" providerId="ADAL" clId="{CD14F6D5-1A0F-47AE-A556-9C7A50268685}" dt="2022-05-25T11:28:52.988" v="6199" actId="1582"/>
          <ac:cxnSpMkLst>
            <pc:docMk/>
            <pc:sldMk cId="1274135166" sldId="261"/>
            <ac:cxnSpMk id="22" creationId="{0B573A8F-9632-EDB2-6701-C1F887BD5A25}"/>
          </ac:cxnSpMkLst>
        </pc:cxnChg>
        <pc:cxnChg chg="del">
          <ac:chgData name="JUAN GUARIN" userId="b5467148-994c-426a-bd72-296005b54652" providerId="ADAL" clId="{CD14F6D5-1A0F-47AE-A556-9C7A50268685}" dt="2022-05-25T03:48:41.770" v="4621" actId="478"/>
          <ac:cxnSpMkLst>
            <pc:docMk/>
            <pc:sldMk cId="1274135166" sldId="261"/>
            <ac:cxnSpMk id="36" creationId="{E1C5423F-1B12-EF75-9ABF-67E0788D1274}"/>
          </ac:cxnSpMkLst>
        </pc:cxnChg>
      </pc:sldChg>
      <pc:sldChg chg="addSp delSp modSp add mod">
        <pc:chgData name="JUAN GUARIN" userId="b5467148-994c-426a-bd72-296005b54652" providerId="ADAL" clId="{CD14F6D5-1A0F-47AE-A556-9C7A50268685}" dt="2022-05-25T11:30:17.034" v="6224"/>
        <pc:sldMkLst>
          <pc:docMk/>
          <pc:sldMk cId="2320012397" sldId="262"/>
        </pc:sldMkLst>
        <pc:spChg chg="del mod">
          <ac:chgData name="JUAN GUARIN" userId="b5467148-994c-426a-bd72-296005b54652" providerId="ADAL" clId="{CD14F6D5-1A0F-47AE-A556-9C7A50268685}" dt="2022-05-25T04:22:47.591" v="5057" actId="478"/>
          <ac:spMkLst>
            <pc:docMk/>
            <pc:sldMk cId="2320012397" sldId="262"/>
            <ac:spMk id="2" creationId="{73FF76B8-228D-DF85-BD23-8D5B186890D1}"/>
          </ac:spMkLst>
        </pc:spChg>
        <pc:spChg chg="del mod">
          <ac:chgData name="JUAN GUARIN" userId="b5467148-994c-426a-bd72-296005b54652" providerId="ADAL" clId="{CD14F6D5-1A0F-47AE-A556-9C7A50268685}" dt="2022-05-25T04:22:52.119" v="5059" actId="478"/>
          <ac:spMkLst>
            <pc:docMk/>
            <pc:sldMk cId="2320012397" sldId="262"/>
            <ac:spMk id="3" creationId="{91E49B72-6419-64FC-505C-9CA072FB680C}"/>
          </ac:spMkLst>
        </pc:spChg>
        <pc:spChg chg="add mod">
          <ac:chgData name="JUAN GUARIN" userId="b5467148-994c-426a-bd72-296005b54652" providerId="ADAL" clId="{CD14F6D5-1A0F-47AE-A556-9C7A50268685}" dt="2022-05-25T04:23:24.526" v="5075" actId="1076"/>
          <ac:spMkLst>
            <pc:docMk/>
            <pc:sldMk cId="2320012397" sldId="262"/>
            <ac:spMk id="6" creationId="{03B4A28C-1361-05BE-614B-ADFB1BEC642E}"/>
          </ac:spMkLst>
        </pc:spChg>
        <pc:spChg chg="del mod">
          <ac:chgData name="JUAN GUARIN" userId="b5467148-994c-426a-bd72-296005b54652" providerId="ADAL" clId="{CD14F6D5-1A0F-47AE-A556-9C7A50268685}" dt="2022-05-25T11:30:17.034" v="6224"/>
          <ac:spMkLst>
            <pc:docMk/>
            <pc:sldMk cId="2320012397" sldId="262"/>
            <ac:spMk id="15" creationId="{5A476304-D325-CB49-2628-3DECB1F79A71}"/>
          </ac:spMkLst>
        </pc:spChg>
        <pc:picChg chg="del">
          <ac:chgData name="JUAN GUARIN" userId="b5467148-994c-426a-bd72-296005b54652" providerId="ADAL" clId="{CD14F6D5-1A0F-47AE-A556-9C7A50268685}" dt="2022-05-25T04:22:53.186" v="5060" actId="478"/>
          <ac:picMkLst>
            <pc:docMk/>
            <pc:sldMk cId="2320012397" sldId="262"/>
            <ac:picMk id="7" creationId="{3BFD2E40-64C4-B000-5CE2-8EAF001EE83C}"/>
          </ac:picMkLst>
        </pc:picChg>
      </pc:sldChg>
      <pc:sldChg chg="addSp delSp modSp add mod ord delAnim">
        <pc:chgData name="JUAN GUARIN" userId="b5467148-994c-426a-bd72-296005b54652" providerId="ADAL" clId="{CD14F6D5-1A0F-47AE-A556-9C7A50268685}" dt="2022-05-25T11:29:42.085" v="6211" actId="20577"/>
        <pc:sldMkLst>
          <pc:docMk/>
          <pc:sldMk cId="2626215885" sldId="263"/>
        </pc:sldMkLst>
        <pc:spChg chg="mod">
          <ac:chgData name="JUAN GUARIN" userId="b5467148-994c-426a-bd72-296005b54652" providerId="ADAL" clId="{CD14F6D5-1A0F-47AE-A556-9C7A50268685}" dt="2022-05-25T11:29:42.085" v="6211" actId="20577"/>
          <ac:spMkLst>
            <pc:docMk/>
            <pc:sldMk cId="2626215885" sldId="263"/>
            <ac:spMk id="15" creationId="{5A476304-D325-CB49-2628-3DECB1F79A71}"/>
          </ac:spMkLst>
        </pc:spChg>
        <pc:spChg chg="mod">
          <ac:chgData name="JUAN GUARIN" userId="b5467148-994c-426a-bd72-296005b54652" providerId="ADAL" clId="{CD14F6D5-1A0F-47AE-A556-9C7A50268685}" dt="2022-05-25T04:28:45.662" v="5416" actId="1076"/>
          <ac:spMkLst>
            <pc:docMk/>
            <pc:sldMk cId="2626215885" sldId="263"/>
            <ac:spMk id="33" creationId="{59B06BD5-22B3-DCFB-C368-817FF273A18D}"/>
          </ac:spMkLst>
        </pc:spChg>
        <pc:spChg chg="del">
          <ac:chgData name="JUAN GUARIN" userId="b5467148-994c-426a-bd72-296005b54652" providerId="ADAL" clId="{CD14F6D5-1A0F-47AE-A556-9C7A50268685}" dt="2022-05-25T04:24:41.061" v="5088" actId="478"/>
          <ac:spMkLst>
            <pc:docMk/>
            <pc:sldMk cId="2626215885" sldId="263"/>
            <ac:spMk id="34" creationId="{615E30EB-8F22-7FF4-E3B5-138ADDC7E989}"/>
          </ac:spMkLst>
        </pc:spChg>
        <pc:spChg chg="add mod">
          <ac:chgData name="JUAN GUARIN" userId="b5467148-994c-426a-bd72-296005b54652" providerId="ADAL" clId="{CD14F6D5-1A0F-47AE-A556-9C7A50268685}" dt="2022-05-25T04:25:56.552" v="5103" actId="1076"/>
          <ac:spMkLst>
            <pc:docMk/>
            <pc:sldMk cId="2626215885" sldId="263"/>
            <ac:spMk id="43" creationId="{D2A1793D-A3FE-C765-2A9C-D57B64002EC0}"/>
          </ac:spMkLst>
        </pc:spChg>
        <pc:spChg chg="add mod">
          <ac:chgData name="JUAN GUARIN" userId="b5467148-994c-426a-bd72-296005b54652" providerId="ADAL" clId="{CD14F6D5-1A0F-47AE-A556-9C7A50268685}" dt="2022-05-25T04:28:49.399" v="5417" actId="1076"/>
          <ac:spMkLst>
            <pc:docMk/>
            <pc:sldMk cId="2626215885" sldId="263"/>
            <ac:spMk id="44" creationId="{73A2AAF0-8856-0C59-8E77-3820BE938070}"/>
          </ac:spMkLst>
        </pc:spChg>
        <pc:spChg chg="del">
          <ac:chgData name="JUAN GUARIN" userId="b5467148-994c-426a-bd72-296005b54652" providerId="ADAL" clId="{CD14F6D5-1A0F-47AE-A556-9C7A50268685}" dt="2022-05-25T04:24:39.110" v="5086" actId="478"/>
          <ac:spMkLst>
            <pc:docMk/>
            <pc:sldMk cId="2626215885" sldId="263"/>
            <ac:spMk id="50" creationId="{66B4D41A-2EE6-6E9B-4DEC-1EBA35EFB5BA}"/>
          </ac:spMkLst>
        </pc:spChg>
        <pc:spChg chg="del">
          <ac:chgData name="JUAN GUARIN" userId="b5467148-994c-426a-bd72-296005b54652" providerId="ADAL" clId="{CD14F6D5-1A0F-47AE-A556-9C7A50268685}" dt="2022-05-25T04:24:40.118" v="5087" actId="478"/>
          <ac:spMkLst>
            <pc:docMk/>
            <pc:sldMk cId="2626215885" sldId="263"/>
            <ac:spMk id="51" creationId="{29ECAF9B-E4AD-E682-3F72-16683846DE32}"/>
          </ac:spMkLst>
        </pc:spChg>
        <pc:spChg chg="del">
          <ac:chgData name="JUAN GUARIN" userId="b5467148-994c-426a-bd72-296005b54652" providerId="ADAL" clId="{CD14F6D5-1A0F-47AE-A556-9C7A50268685}" dt="2022-05-25T04:24:36.440" v="5084" actId="478"/>
          <ac:spMkLst>
            <pc:docMk/>
            <pc:sldMk cId="2626215885" sldId="263"/>
            <ac:spMk id="52" creationId="{134D4B04-0D0F-0476-15DA-87B6A890FC6E}"/>
          </ac:spMkLst>
        </pc:spChg>
        <pc:spChg chg="del">
          <ac:chgData name="JUAN GUARIN" userId="b5467148-994c-426a-bd72-296005b54652" providerId="ADAL" clId="{CD14F6D5-1A0F-47AE-A556-9C7A50268685}" dt="2022-05-25T04:24:35.120" v="5083" actId="478"/>
          <ac:spMkLst>
            <pc:docMk/>
            <pc:sldMk cId="2626215885" sldId="263"/>
            <ac:spMk id="53" creationId="{E1371B3A-CD4D-6A92-D432-3B19FAEB56C5}"/>
          </ac:spMkLst>
        </pc:spChg>
        <pc:spChg chg="del">
          <ac:chgData name="JUAN GUARIN" userId="b5467148-994c-426a-bd72-296005b54652" providerId="ADAL" clId="{CD14F6D5-1A0F-47AE-A556-9C7A50268685}" dt="2022-05-25T04:24:30.604" v="5079" actId="478"/>
          <ac:spMkLst>
            <pc:docMk/>
            <pc:sldMk cId="2626215885" sldId="263"/>
            <ac:spMk id="54" creationId="{E54E0C70-1951-0E14-730F-CD0F5AA74C58}"/>
          </ac:spMkLst>
        </pc:spChg>
        <pc:spChg chg="del mod">
          <ac:chgData name="JUAN GUARIN" userId="b5467148-994c-426a-bd72-296005b54652" providerId="ADAL" clId="{CD14F6D5-1A0F-47AE-A556-9C7A50268685}" dt="2022-05-25T04:24:32.674" v="5081" actId="478"/>
          <ac:spMkLst>
            <pc:docMk/>
            <pc:sldMk cId="2626215885" sldId="263"/>
            <ac:spMk id="55" creationId="{951C6AB4-0DE1-606E-3912-8EF575B71A17}"/>
          </ac:spMkLst>
        </pc:spChg>
        <pc:spChg chg="del">
          <ac:chgData name="JUAN GUARIN" userId="b5467148-994c-426a-bd72-296005b54652" providerId="ADAL" clId="{CD14F6D5-1A0F-47AE-A556-9C7A50268685}" dt="2022-05-25T04:24:37.501" v="5085" actId="478"/>
          <ac:spMkLst>
            <pc:docMk/>
            <pc:sldMk cId="2626215885" sldId="263"/>
            <ac:spMk id="56" creationId="{0E894BB1-2211-5001-D520-4797EF0F223C}"/>
          </ac:spMkLst>
        </pc:spChg>
        <pc:spChg chg="add mod">
          <ac:chgData name="JUAN GUARIN" userId="b5467148-994c-426a-bd72-296005b54652" providerId="ADAL" clId="{CD14F6D5-1A0F-47AE-A556-9C7A50268685}" dt="2022-05-25T04:29:36.762" v="5439" actId="20577"/>
          <ac:spMkLst>
            <pc:docMk/>
            <pc:sldMk cId="2626215885" sldId="263"/>
            <ac:spMk id="57" creationId="{05207D87-3C1E-29E5-02BA-B686D25C4B0F}"/>
          </ac:spMkLst>
        </pc:spChg>
        <pc:spChg chg="del">
          <ac:chgData name="JUAN GUARIN" userId="b5467148-994c-426a-bd72-296005b54652" providerId="ADAL" clId="{CD14F6D5-1A0F-47AE-A556-9C7A50268685}" dt="2022-05-25T04:25:33.246" v="5095" actId="478"/>
          <ac:spMkLst>
            <pc:docMk/>
            <pc:sldMk cId="2626215885" sldId="263"/>
            <ac:spMk id="59" creationId="{C2510EB1-C041-C3E9-1562-B872F865B793}"/>
          </ac:spMkLst>
        </pc:spChg>
        <pc:spChg chg="del">
          <ac:chgData name="JUAN GUARIN" userId="b5467148-994c-426a-bd72-296005b54652" providerId="ADAL" clId="{CD14F6D5-1A0F-47AE-A556-9C7A50268685}" dt="2022-05-25T04:25:10.451" v="5089" actId="478"/>
          <ac:spMkLst>
            <pc:docMk/>
            <pc:sldMk cId="2626215885" sldId="263"/>
            <ac:spMk id="66" creationId="{0D6F6D6E-96CA-F74A-BC94-E740DDB6EB44}"/>
          </ac:spMkLst>
        </pc:spChg>
        <pc:spChg chg="del">
          <ac:chgData name="JUAN GUARIN" userId="b5467148-994c-426a-bd72-296005b54652" providerId="ADAL" clId="{CD14F6D5-1A0F-47AE-A556-9C7A50268685}" dt="2022-05-25T04:24:33.663" v="5082" actId="478"/>
          <ac:spMkLst>
            <pc:docMk/>
            <pc:sldMk cId="2626215885" sldId="263"/>
            <ac:spMk id="69" creationId="{A6630E2B-6D1D-1337-A322-849637F32C67}"/>
          </ac:spMkLst>
        </pc:spChg>
        <pc:cxnChg chg="add mod">
          <ac:chgData name="JUAN GUARIN" userId="b5467148-994c-426a-bd72-296005b54652" providerId="ADAL" clId="{CD14F6D5-1A0F-47AE-A556-9C7A50268685}" dt="2022-05-25T04:25:30.590" v="5094" actId="208"/>
          <ac:cxnSpMkLst>
            <pc:docMk/>
            <pc:sldMk cId="2626215885" sldId="263"/>
            <ac:cxnSpMk id="41" creationId="{A19C402E-538D-6B3A-113E-05095CBD04CD}"/>
          </ac:cxnSpMkLst>
        </pc:cxnChg>
      </pc:sldChg>
    </pc:docChg>
  </pc:docChgLst>
  <pc:docChgLst>
    <pc:chgData name="JUAN GUARIN" userId="b5467148-994c-426a-bd72-296005b54652" providerId="ADAL" clId="{EB736E53-2742-42B3-98E9-326333C83594}"/>
    <pc:docChg chg="custSel delSld modSld">
      <pc:chgData name="JUAN GUARIN" userId="b5467148-994c-426a-bd72-296005b54652" providerId="ADAL" clId="{EB736E53-2742-42B3-98E9-326333C83594}" dt="2022-06-07T21:26:47.580" v="13" actId="20577"/>
      <pc:docMkLst>
        <pc:docMk/>
      </pc:docMkLst>
      <pc:sldChg chg="modSp mod">
        <pc:chgData name="JUAN GUARIN" userId="b5467148-994c-426a-bd72-296005b54652" providerId="ADAL" clId="{EB736E53-2742-42B3-98E9-326333C83594}" dt="2022-06-07T21:26:47.580" v="13" actId="20577"/>
        <pc:sldMkLst>
          <pc:docMk/>
          <pc:sldMk cId="2114502508" sldId="256"/>
        </pc:sldMkLst>
        <pc:spChg chg="mod">
          <ac:chgData name="JUAN GUARIN" userId="b5467148-994c-426a-bd72-296005b54652" providerId="ADAL" clId="{EB736E53-2742-42B3-98E9-326333C83594}" dt="2022-06-07T21:26:45.182" v="11" actId="20577"/>
          <ac:spMkLst>
            <pc:docMk/>
            <pc:sldMk cId="2114502508" sldId="256"/>
            <ac:spMk id="3" creationId="{A052A195-04C6-AF94-85E4-D3DB41E05B5D}"/>
          </ac:spMkLst>
        </pc:spChg>
        <pc:spChg chg="mod">
          <ac:chgData name="JUAN GUARIN" userId="b5467148-994c-426a-bd72-296005b54652" providerId="ADAL" clId="{EB736E53-2742-42B3-98E9-326333C83594}" dt="2022-06-07T21:26:47.580" v="13" actId="20577"/>
          <ac:spMkLst>
            <pc:docMk/>
            <pc:sldMk cId="2114502508" sldId="256"/>
            <ac:spMk id="13" creationId="{CC0796DC-72CA-7195-CA8E-500B99DDDBF2}"/>
          </ac:spMkLst>
        </pc:spChg>
      </pc:sldChg>
      <pc:sldChg chg="delSp mod delAnim">
        <pc:chgData name="JUAN GUARIN" userId="b5467148-994c-426a-bd72-296005b54652" providerId="ADAL" clId="{EB736E53-2742-42B3-98E9-326333C83594}" dt="2022-06-07T21:26:28.119" v="2" actId="478"/>
        <pc:sldMkLst>
          <pc:docMk/>
          <pc:sldMk cId="785705504" sldId="257"/>
        </pc:sldMkLst>
        <pc:spChg chg="del">
          <ac:chgData name="JUAN GUARIN" userId="b5467148-994c-426a-bd72-296005b54652" providerId="ADAL" clId="{EB736E53-2742-42B3-98E9-326333C83594}" dt="2022-06-07T21:26:28.119" v="2" actId="478"/>
          <ac:spMkLst>
            <pc:docMk/>
            <pc:sldMk cId="785705504" sldId="257"/>
            <ac:spMk id="6" creationId="{9A3E9556-F12A-717A-B17C-E8DF05770C39}"/>
          </ac:spMkLst>
        </pc:spChg>
        <pc:spChg chg="del">
          <ac:chgData name="JUAN GUARIN" userId="b5467148-994c-426a-bd72-296005b54652" providerId="ADAL" clId="{EB736E53-2742-42B3-98E9-326333C83594}" dt="2022-06-07T21:26:28.119" v="2" actId="478"/>
          <ac:spMkLst>
            <pc:docMk/>
            <pc:sldMk cId="785705504" sldId="257"/>
            <ac:spMk id="9" creationId="{2E858FBD-15AA-6F47-C8EF-9095A7894848}"/>
          </ac:spMkLst>
        </pc:spChg>
        <pc:spChg chg="del">
          <ac:chgData name="JUAN GUARIN" userId="b5467148-994c-426a-bd72-296005b54652" providerId="ADAL" clId="{EB736E53-2742-42B3-98E9-326333C83594}" dt="2022-06-07T21:26:28.119" v="2" actId="478"/>
          <ac:spMkLst>
            <pc:docMk/>
            <pc:sldMk cId="785705504" sldId="257"/>
            <ac:spMk id="16" creationId="{8C104790-A415-1A12-3942-8C8E0DC7078E}"/>
          </ac:spMkLst>
        </pc:spChg>
        <pc:spChg chg="del">
          <ac:chgData name="JUAN GUARIN" userId="b5467148-994c-426a-bd72-296005b54652" providerId="ADAL" clId="{EB736E53-2742-42B3-98E9-326333C83594}" dt="2022-06-07T21:26:28.119" v="2" actId="478"/>
          <ac:spMkLst>
            <pc:docMk/>
            <pc:sldMk cId="785705504" sldId="257"/>
            <ac:spMk id="135" creationId="{176E83F2-579E-31CC-1AB8-8B0D6892A3E4}"/>
          </ac:spMkLst>
        </pc:spChg>
        <pc:spChg chg="del">
          <ac:chgData name="JUAN GUARIN" userId="b5467148-994c-426a-bd72-296005b54652" providerId="ADAL" clId="{EB736E53-2742-42B3-98E9-326333C83594}" dt="2022-06-07T21:26:28.119" v="2" actId="478"/>
          <ac:spMkLst>
            <pc:docMk/>
            <pc:sldMk cId="785705504" sldId="257"/>
            <ac:spMk id="145" creationId="{CFF8193C-E240-EDF3-F834-CD3FF0AEE419}"/>
          </ac:spMkLst>
        </pc:spChg>
        <pc:spChg chg="del">
          <ac:chgData name="JUAN GUARIN" userId="b5467148-994c-426a-bd72-296005b54652" providerId="ADAL" clId="{EB736E53-2742-42B3-98E9-326333C83594}" dt="2022-06-07T21:26:28.119" v="2" actId="478"/>
          <ac:spMkLst>
            <pc:docMk/>
            <pc:sldMk cId="785705504" sldId="257"/>
            <ac:spMk id="146" creationId="{7AB05796-2EC9-C733-7F0F-160E30D3B326}"/>
          </ac:spMkLst>
        </pc:spChg>
        <pc:spChg chg="del">
          <ac:chgData name="JUAN GUARIN" userId="b5467148-994c-426a-bd72-296005b54652" providerId="ADAL" clId="{EB736E53-2742-42B3-98E9-326333C83594}" dt="2022-06-07T21:26:28.119" v="2" actId="478"/>
          <ac:spMkLst>
            <pc:docMk/>
            <pc:sldMk cId="785705504" sldId="257"/>
            <ac:spMk id="147" creationId="{B792A32D-DCCE-3F0C-C692-FC74B635BEAA}"/>
          </ac:spMkLst>
        </pc:spChg>
        <pc:grpChg chg="del">
          <ac:chgData name="JUAN GUARIN" userId="b5467148-994c-426a-bd72-296005b54652" providerId="ADAL" clId="{EB736E53-2742-42B3-98E9-326333C83594}" dt="2022-06-07T21:26:28.119" v="2" actId="478"/>
          <ac:grpSpMkLst>
            <pc:docMk/>
            <pc:sldMk cId="785705504" sldId="257"/>
            <ac:grpSpMk id="143" creationId="{556C26A5-46CF-2B04-3EFA-0F27654017CA}"/>
          </ac:grpSpMkLst>
        </pc:grpChg>
        <pc:grpChg chg="del">
          <ac:chgData name="JUAN GUARIN" userId="b5467148-994c-426a-bd72-296005b54652" providerId="ADAL" clId="{EB736E53-2742-42B3-98E9-326333C83594}" dt="2022-06-07T21:26:28.119" v="2" actId="478"/>
          <ac:grpSpMkLst>
            <pc:docMk/>
            <pc:sldMk cId="785705504" sldId="257"/>
            <ac:grpSpMk id="144" creationId="{CF6F0523-46A1-3391-F93E-AD6E9FE7C75A}"/>
          </ac:grpSpMkLst>
        </pc:grpChg>
        <pc:picChg chg="del">
          <ac:chgData name="JUAN GUARIN" userId="b5467148-994c-426a-bd72-296005b54652" providerId="ADAL" clId="{EB736E53-2742-42B3-98E9-326333C83594}" dt="2022-06-07T21:26:28.119" v="2" actId="478"/>
          <ac:picMkLst>
            <pc:docMk/>
            <pc:sldMk cId="785705504" sldId="257"/>
            <ac:picMk id="142" creationId="{C55BB8C1-4726-0391-5E6D-4183B6BD94E6}"/>
          </ac:picMkLst>
        </pc:picChg>
      </pc:sldChg>
      <pc:sldChg chg="del">
        <pc:chgData name="JUAN GUARIN" userId="b5467148-994c-426a-bd72-296005b54652" providerId="ADAL" clId="{EB736E53-2742-42B3-98E9-326333C83594}" dt="2022-06-07T21:26:32.508" v="3" actId="47"/>
        <pc:sldMkLst>
          <pc:docMk/>
          <pc:sldMk cId="2796873851" sldId="263"/>
        </pc:sldMkLst>
      </pc:sldChg>
      <pc:sldChg chg="del">
        <pc:chgData name="JUAN GUARIN" userId="b5467148-994c-426a-bd72-296005b54652" providerId="ADAL" clId="{EB736E53-2742-42B3-98E9-326333C83594}" dt="2022-06-07T21:26:25.316" v="1" actId="47"/>
        <pc:sldMkLst>
          <pc:docMk/>
          <pc:sldMk cId="3365715320" sldId="264"/>
        </pc:sldMkLst>
      </pc:sldChg>
      <pc:sldChg chg="del">
        <pc:chgData name="JUAN GUARIN" userId="b5467148-994c-426a-bd72-296005b54652" providerId="ADAL" clId="{EB736E53-2742-42B3-98E9-326333C83594}" dt="2022-06-07T21:26:33.104" v="4" actId="47"/>
        <pc:sldMkLst>
          <pc:docMk/>
          <pc:sldMk cId="2139338982" sldId="265"/>
        </pc:sldMkLst>
      </pc:sldChg>
      <pc:sldChg chg="del">
        <pc:chgData name="JUAN GUARIN" userId="b5467148-994c-426a-bd72-296005b54652" providerId="ADAL" clId="{EB736E53-2742-42B3-98E9-326333C83594}" dt="2022-06-07T21:26:33.389" v="5" actId="47"/>
        <pc:sldMkLst>
          <pc:docMk/>
          <pc:sldMk cId="3456467179" sldId="266"/>
        </pc:sldMkLst>
      </pc:sldChg>
      <pc:sldChg chg="del">
        <pc:chgData name="JUAN GUARIN" userId="b5467148-994c-426a-bd72-296005b54652" providerId="ADAL" clId="{EB736E53-2742-42B3-98E9-326333C83594}" dt="2022-06-07T21:26:34.839" v="6" actId="47"/>
        <pc:sldMkLst>
          <pc:docMk/>
          <pc:sldMk cId="2812397422" sldId="267"/>
        </pc:sldMkLst>
      </pc:sldChg>
      <pc:sldChg chg="del">
        <pc:chgData name="JUAN GUARIN" userId="b5467148-994c-426a-bd72-296005b54652" providerId="ADAL" clId="{EB736E53-2742-42B3-98E9-326333C83594}" dt="2022-06-07T21:26:24.796" v="0" actId="47"/>
        <pc:sldMkLst>
          <pc:docMk/>
          <pc:sldMk cId="4035286609" sldId="268"/>
        </pc:sldMkLst>
      </pc:sldChg>
      <pc:sldChg chg="del">
        <pc:chgData name="JUAN GUARIN" userId="b5467148-994c-426a-bd72-296005b54652" providerId="ADAL" clId="{EB736E53-2742-42B3-98E9-326333C83594}" dt="2022-06-07T21:26:35.752" v="7" actId="47"/>
        <pc:sldMkLst>
          <pc:docMk/>
          <pc:sldMk cId="4104933379" sldId="269"/>
        </pc:sldMkLst>
      </pc:sldChg>
    </pc:docChg>
  </pc:docChgLst>
  <pc:docChgLst>
    <pc:chgData name="JUAN GUARIN" userId="b5467148-994c-426a-bd72-296005b54652" providerId="ADAL" clId="{751E0C4A-7911-40D8-9C89-F6447B6BF074}"/>
    <pc:docChg chg="undo redo custSel addSld delSld modSld sldOrd addSection delSection">
      <pc:chgData name="JUAN GUARIN" userId="b5467148-994c-426a-bd72-296005b54652" providerId="ADAL" clId="{751E0C4A-7911-40D8-9C89-F6447B6BF074}" dt="2022-06-01T12:30:13.949" v="10775" actId="20577"/>
      <pc:docMkLst>
        <pc:docMk/>
      </pc:docMkLst>
      <pc:sldChg chg="modSp mod">
        <pc:chgData name="JUAN GUARIN" userId="b5467148-994c-426a-bd72-296005b54652" providerId="ADAL" clId="{751E0C4A-7911-40D8-9C89-F6447B6BF074}" dt="2022-06-01T04:04:09.605" v="10732" actId="34135"/>
        <pc:sldMkLst>
          <pc:docMk/>
          <pc:sldMk cId="2114502508" sldId="256"/>
        </pc:sldMkLst>
        <pc:spChg chg="mod">
          <ac:chgData name="JUAN GUARIN" userId="b5467148-994c-426a-bd72-296005b54652" providerId="ADAL" clId="{751E0C4A-7911-40D8-9C89-F6447B6BF074}" dt="2022-06-01T04:04:09.605" v="10732" actId="34135"/>
          <ac:spMkLst>
            <pc:docMk/>
            <pc:sldMk cId="2114502508" sldId="256"/>
            <ac:spMk id="3" creationId="{A052A195-04C6-AF94-85E4-D3DB41E05B5D}"/>
          </ac:spMkLst>
        </pc:spChg>
        <pc:spChg chg="mod">
          <ac:chgData name="JUAN GUARIN" userId="b5467148-994c-426a-bd72-296005b54652" providerId="ADAL" clId="{751E0C4A-7911-40D8-9C89-F6447B6BF074}" dt="2022-06-01T04:03:30.509" v="10731" actId="34135"/>
          <ac:spMkLst>
            <pc:docMk/>
            <pc:sldMk cId="2114502508" sldId="256"/>
            <ac:spMk id="4" creationId="{C51BC922-28CC-3B86-D84E-745E55BAFCDE}"/>
          </ac:spMkLst>
        </pc:spChg>
        <pc:spChg chg="mod">
          <ac:chgData name="JUAN GUARIN" userId="b5467148-994c-426a-bd72-296005b54652" providerId="ADAL" clId="{751E0C4A-7911-40D8-9C89-F6447B6BF074}" dt="2022-06-01T04:03:30.509" v="10731" actId="34135"/>
          <ac:spMkLst>
            <pc:docMk/>
            <pc:sldMk cId="2114502508" sldId="256"/>
            <ac:spMk id="5" creationId="{DA2D3CB9-B93A-32B6-F913-A62B7EF65713}"/>
          </ac:spMkLst>
        </pc:spChg>
        <pc:spChg chg="mod">
          <ac:chgData name="JUAN GUARIN" userId="b5467148-994c-426a-bd72-296005b54652" providerId="ADAL" clId="{751E0C4A-7911-40D8-9C89-F6447B6BF074}" dt="2022-06-01T04:04:09.605" v="10732" actId="34135"/>
          <ac:spMkLst>
            <pc:docMk/>
            <pc:sldMk cId="2114502508" sldId="256"/>
            <ac:spMk id="10" creationId="{AF055C89-B6C0-A42A-2903-94CBE91904AE}"/>
          </ac:spMkLst>
        </pc:spChg>
        <pc:spChg chg="mod">
          <ac:chgData name="JUAN GUARIN" userId="b5467148-994c-426a-bd72-296005b54652" providerId="ADAL" clId="{751E0C4A-7911-40D8-9C89-F6447B6BF074}" dt="2022-06-01T04:04:09.605" v="10732" actId="34135"/>
          <ac:spMkLst>
            <pc:docMk/>
            <pc:sldMk cId="2114502508" sldId="256"/>
            <ac:spMk id="12" creationId="{F4733711-3701-D76B-EE14-7105191026EA}"/>
          </ac:spMkLst>
        </pc:spChg>
        <pc:spChg chg="mod">
          <ac:chgData name="JUAN GUARIN" userId="b5467148-994c-426a-bd72-296005b54652" providerId="ADAL" clId="{751E0C4A-7911-40D8-9C89-F6447B6BF074}" dt="2022-06-01T04:04:09.605" v="10732" actId="34135"/>
          <ac:spMkLst>
            <pc:docMk/>
            <pc:sldMk cId="2114502508" sldId="256"/>
            <ac:spMk id="13" creationId="{CC0796DC-72CA-7195-CA8E-500B99DDDBF2}"/>
          </ac:spMkLst>
        </pc:spChg>
        <pc:spChg chg="mod">
          <ac:chgData name="JUAN GUARIN" userId="b5467148-994c-426a-bd72-296005b54652" providerId="ADAL" clId="{751E0C4A-7911-40D8-9C89-F6447B6BF074}" dt="2022-06-01T04:04:09.605" v="10732" actId="34135"/>
          <ac:spMkLst>
            <pc:docMk/>
            <pc:sldMk cId="2114502508" sldId="256"/>
            <ac:spMk id="15" creationId="{5A476304-D325-CB49-2628-3DECB1F79A71}"/>
          </ac:spMkLst>
        </pc:spChg>
        <pc:spChg chg="mod">
          <ac:chgData name="JUAN GUARIN" userId="b5467148-994c-426a-bd72-296005b54652" providerId="ADAL" clId="{751E0C4A-7911-40D8-9C89-F6447B6BF074}" dt="2022-06-01T04:04:09.605" v="10732" actId="34135"/>
          <ac:spMkLst>
            <pc:docMk/>
            <pc:sldMk cId="2114502508" sldId="256"/>
            <ac:spMk id="18" creationId="{F2937A04-AB14-FBCC-F383-429AF523A8B2}"/>
          </ac:spMkLst>
        </pc:spChg>
        <pc:grpChg chg="mod">
          <ac:chgData name="JUAN GUARIN" userId="b5467148-994c-426a-bd72-296005b54652" providerId="ADAL" clId="{751E0C4A-7911-40D8-9C89-F6447B6BF074}" dt="2022-06-01T04:03:30.509" v="10731" actId="34135"/>
          <ac:grpSpMkLst>
            <pc:docMk/>
            <pc:sldMk cId="2114502508" sldId="256"/>
            <ac:grpSpMk id="11" creationId="{0E020FE3-6207-E09D-A29C-344DF709C357}"/>
          </ac:grpSpMkLst>
        </pc:grpChg>
        <pc:picChg chg="mod">
          <ac:chgData name="JUAN GUARIN" userId="b5467148-994c-426a-bd72-296005b54652" providerId="ADAL" clId="{751E0C4A-7911-40D8-9C89-F6447B6BF074}" dt="2022-06-01T04:04:09.605" v="10732" actId="34135"/>
          <ac:picMkLst>
            <pc:docMk/>
            <pc:sldMk cId="2114502508" sldId="256"/>
            <ac:picMk id="7" creationId="{3CE54F25-EF26-E1CA-36A5-F3D0B40CEEF3}"/>
          </ac:picMkLst>
        </pc:picChg>
      </pc:sldChg>
      <pc:sldChg chg="addSp delSp modSp mod delAnim modAnim">
        <pc:chgData name="JUAN GUARIN" userId="b5467148-994c-426a-bd72-296005b54652" providerId="ADAL" clId="{751E0C4A-7911-40D8-9C89-F6447B6BF074}" dt="2022-06-01T04:04:22.535" v="10733"/>
        <pc:sldMkLst>
          <pc:docMk/>
          <pc:sldMk cId="785705504" sldId="257"/>
        </pc:sldMkLst>
        <pc:spChg chg="mod">
          <ac:chgData name="JUAN GUARIN" userId="b5467148-994c-426a-bd72-296005b54652" providerId="ADAL" clId="{751E0C4A-7911-40D8-9C89-F6447B6BF074}" dt="2022-05-31T23:54:31.208" v="9634" actId="404"/>
          <ac:spMkLst>
            <pc:docMk/>
            <pc:sldMk cId="785705504" sldId="257"/>
            <ac:spMk id="2" creationId="{73FF76B8-228D-DF85-BD23-8D5B186890D1}"/>
          </ac:spMkLst>
        </pc:spChg>
        <pc:spChg chg="add mod">
          <ac:chgData name="JUAN GUARIN" userId="b5467148-994c-426a-bd72-296005b54652" providerId="ADAL" clId="{751E0C4A-7911-40D8-9C89-F6447B6BF074}" dt="2022-05-30T19:25:54.673" v="936" actId="20577"/>
          <ac:spMkLst>
            <pc:docMk/>
            <pc:sldMk cId="785705504" sldId="257"/>
            <ac:spMk id="6" creationId="{9A3E9556-F12A-717A-B17C-E8DF05770C39}"/>
          </ac:spMkLst>
        </pc:spChg>
        <pc:spChg chg="del mod">
          <ac:chgData name="JUAN GUARIN" userId="b5467148-994c-426a-bd72-296005b54652" providerId="ADAL" clId="{751E0C4A-7911-40D8-9C89-F6447B6BF074}" dt="2022-05-30T18:52:50.336" v="111" actId="478"/>
          <ac:spMkLst>
            <pc:docMk/>
            <pc:sldMk cId="785705504" sldId="257"/>
            <ac:spMk id="8" creationId="{135F6211-CFEA-A129-7230-62F6B47D7AFA}"/>
          </ac:spMkLst>
        </pc:spChg>
        <pc:spChg chg="add mod">
          <ac:chgData name="JUAN GUARIN" userId="b5467148-994c-426a-bd72-296005b54652" providerId="ADAL" clId="{751E0C4A-7911-40D8-9C89-F6447B6BF074}" dt="2022-05-30T22:05:11.930" v="1153" actId="1076"/>
          <ac:spMkLst>
            <pc:docMk/>
            <pc:sldMk cId="785705504" sldId="257"/>
            <ac:spMk id="9" creationId="{2E858FBD-15AA-6F47-C8EF-9095A7894848}"/>
          </ac:spMkLst>
        </pc:spChg>
        <pc:spChg chg="mod">
          <ac:chgData name="JUAN GUARIN" userId="b5467148-994c-426a-bd72-296005b54652" providerId="ADAL" clId="{751E0C4A-7911-40D8-9C89-F6447B6BF074}" dt="2022-05-31T12:58:41.369" v="3283" actId="20577"/>
          <ac:spMkLst>
            <pc:docMk/>
            <pc:sldMk cId="785705504" sldId="257"/>
            <ac:spMk id="10" creationId="{AF055C89-B6C0-A42A-2903-94CBE91904AE}"/>
          </ac:spMkLst>
        </pc:spChg>
        <pc:spChg chg="mod">
          <ac:chgData name="JUAN GUARIN" userId="b5467148-994c-426a-bd72-296005b54652" providerId="ADAL" clId="{751E0C4A-7911-40D8-9C89-F6447B6BF074}" dt="2022-06-01T04:04:22.535" v="10733"/>
          <ac:spMkLst>
            <pc:docMk/>
            <pc:sldMk cId="785705504" sldId="257"/>
            <ac:spMk id="13" creationId="{CC0796DC-72CA-7195-CA8E-500B99DDDBF2}"/>
          </ac:spMkLst>
        </pc:spChg>
        <pc:spChg chg="add mod">
          <ac:chgData name="JUAN GUARIN" userId="b5467148-994c-426a-bd72-296005b54652" providerId="ADAL" clId="{751E0C4A-7911-40D8-9C89-F6447B6BF074}" dt="2022-05-30T22:05:16.164" v="1154" actId="1076"/>
          <ac:spMkLst>
            <pc:docMk/>
            <pc:sldMk cId="785705504" sldId="257"/>
            <ac:spMk id="16" creationId="{8C104790-A415-1A12-3942-8C8E0DC7078E}"/>
          </ac:spMkLst>
        </pc:spChg>
        <pc:spChg chg="add del mod">
          <ac:chgData name="JUAN GUARIN" userId="b5467148-994c-426a-bd72-296005b54652" providerId="ADAL" clId="{751E0C4A-7911-40D8-9C89-F6447B6BF074}" dt="2022-05-30T19:33:32.281" v="1040" actId="478"/>
          <ac:spMkLst>
            <pc:docMk/>
            <pc:sldMk cId="785705504" sldId="257"/>
            <ac:spMk id="62" creationId="{939DB357-725E-C786-2C76-F1283FA14F00}"/>
          </ac:spMkLst>
        </pc:spChg>
        <pc:spChg chg="add del mod ord">
          <ac:chgData name="JUAN GUARIN" userId="b5467148-994c-426a-bd72-296005b54652" providerId="ADAL" clId="{751E0C4A-7911-40D8-9C89-F6447B6BF074}" dt="2022-05-30T19:27:49.553" v="954" actId="478"/>
          <ac:spMkLst>
            <pc:docMk/>
            <pc:sldMk cId="785705504" sldId="257"/>
            <ac:spMk id="72" creationId="{FC6AEA5D-3847-9445-5BA5-C85B96B8AA3B}"/>
          </ac:spMkLst>
        </pc:spChg>
        <pc:spChg chg="add del mod">
          <ac:chgData name="JUAN GUARIN" userId="b5467148-994c-426a-bd72-296005b54652" providerId="ADAL" clId="{751E0C4A-7911-40D8-9C89-F6447B6BF074}" dt="2022-05-30T19:28:15.519" v="962" actId="478"/>
          <ac:spMkLst>
            <pc:docMk/>
            <pc:sldMk cId="785705504" sldId="257"/>
            <ac:spMk id="79" creationId="{12EA9D05-CCAD-07E1-E789-A0B594CA43D9}"/>
          </ac:spMkLst>
        </pc:spChg>
        <pc:spChg chg="add mod">
          <ac:chgData name="JUAN GUARIN" userId="b5467148-994c-426a-bd72-296005b54652" providerId="ADAL" clId="{751E0C4A-7911-40D8-9C89-F6447B6BF074}" dt="2022-05-30T19:42:26.431" v="1138" actId="164"/>
          <ac:spMkLst>
            <pc:docMk/>
            <pc:sldMk cId="785705504" sldId="257"/>
            <ac:spMk id="90" creationId="{04D44B5D-B486-0C4B-D0CB-554162AA10FB}"/>
          </ac:spMkLst>
        </pc:spChg>
        <pc:spChg chg="add mod">
          <ac:chgData name="JUAN GUARIN" userId="b5467148-994c-426a-bd72-296005b54652" providerId="ADAL" clId="{751E0C4A-7911-40D8-9C89-F6447B6BF074}" dt="2022-05-30T19:42:26.431" v="1138" actId="164"/>
          <ac:spMkLst>
            <pc:docMk/>
            <pc:sldMk cId="785705504" sldId="257"/>
            <ac:spMk id="91" creationId="{93C76456-F8AA-9E66-D780-2680CB7872EF}"/>
          </ac:spMkLst>
        </pc:spChg>
        <pc:spChg chg="add mod ord">
          <ac:chgData name="JUAN GUARIN" userId="b5467148-994c-426a-bd72-296005b54652" providerId="ADAL" clId="{751E0C4A-7911-40D8-9C89-F6447B6BF074}" dt="2022-05-31T01:43:05.389" v="2934" actId="166"/>
          <ac:spMkLst>
            <pc:docMk/>
            <pc:sldMk cId="785705504" sldId="257"/>
            <ac:spMk id="135" creationId="{176E83F2-579E-31CC-1AB8-8B0D6892A3E4}"/>
          </ac:spMkLst>
        </pc:spChg>
        <pc:spChg chg="add del mod">
          <ac:chgData name="JUAN GUARIN" userId="b5467148-994c-426a-bd72-296005b54652" providerId="ADAL" clId="{751E0C4A-7911-40D8-9C89-F6447B6BF074}" dt="2022-05-30T19:42:56.837" v="1145" actId="478"/>
          <ac:spMkLst>
            <pc:docMk/>
            <pc:sldMk cId="785705504" sldId="257"/>
            <ac:spMk id="137" creationId="{49408BFA-B01C-AD35-680B-AC1F32468FBB}"/>
          </ac:spMkLst>
        </pc:spChg>
        <pc:spChg chg="add mod">
          <ac:chgData name="JUAN GUARIN" userId="b5467148-994c-426a-bd72-296005b54652" providerId="ADAL" clId="{751E0C4A-7911-40D8-9C89-F6447B6BF074}" dt="2022-05-30T19:42:13.312" v="1135" actId="164"/>
          <ac:spMkLst>
            <pc:docMk/>
            <pc:sldMk cId="785705504" sldId="257"/>
            <ac:spMk id="138" creationId="{519FF9D6-F087-FC91-142B-FF0590A6025E}"/>
          </ac:spMkLst>
        </pc:spChg>
        <pc:spChg chg="add mod">
          <ac:chgData name="JUAN GUARIN" userId="b5467148-994c-426a-bd72-296005b54652" providerId="ADAL" clId="{751E0C4A-7911-40D8-9C89-F6447B6BF074}" dt="2022-05-30T19:42:13.312" v="1135" actId="164"/>
          <ac:spMkLst>
            <pc:docMk/>
            <pc:sldMk cId="785705504" sldId="257"/>
            <ac:spMk id="139" creationId="{3FE9635D-531B-9AF8-145D-5A3B1ED8E08E}"/>
          </ac:spMkLst>
        </pc:spChg>
        <pc:spChg chg="add mod">
          <ac:chgData name="JUAN GUARIN" userId="b5467148-994c-426a-bd72-296005b54652" providerId="ADAL" clId="{751E0C4A-7911-40D8-9C89-F6447B6BF074}" dt="2022-05-30T19:42:26.431" v="1138" actId="164"/>
          <ac:spMkLst>
            <pc:docMk/>
            <pc:sldMk cId="785705504" sldId="257"/>
            <ac:spMk id="140" creationId="{93E260F0-317B-3750-FC60-407C7257F98D}"/>
          </ac:spMkLst>
        </pc:spChg>
        <pc:spChg chg="add mod">
          <ac:chgData name="JUAN GUARIN" userId="b5467148-994c-426a-bd72-296005b54652" providerId="ADAL" clId="{751E0C4A-7911-40D8-9C89-F6447B6BF074}" dt="2022-05-30T22:07:11.815" v="1213" actId="122"/>
          <ac:spMkLst>
            <pc:docMk/>
            <pc:sldMk cId="785705504" sldId="257"/>
            <ac:spMk id="145" creationId="{CFF8193C-E240-EDF3-F834-CD3FF0AEE419}"/>
          </ac:spMkLst>
        </pc:spChg>
        <pc:spChg chg="add mod">
          <ac:chgData name="JUAN GUARIN" userId="b5467148-994c-426a-bd72-296005b54652" providerId="ADAL" clId="{751E0C4A-7911-40D8-9C89-F6447B6BF074}" dt="2022-05-30T22:07:17.764" v="1215" actId="1076"/>
          <ac:spMkLst>
            <pc:docMk/>
            <pc:sldMk cId="785705504" sldId="257"/>
            <ac:spMk id="146" creationId="{7AB05796-2EC9-C733-7F0F-160E30D3B326}"/>
          </ac:spMkLst>
        </pc:spChg>
        <pc:spChg chg="add mod">
          <ac:chgData name="JUAN GUARIN" userId="b5467148-994c-426a-bd72-296005b54652" providerId="ADAL" clId="{751E0C4A-7911-40D8-9C89-F6447B6BF074}" dt="2022-05-30T22:27:57.821" v="1328" actId="1076"/>
          <ac:spMkLst>
            <pc:docMk/>
            <pc:sldMk cId="785705504" sldId="257"/>
            <ac:spMk id="147" creationId="{B792A32D-DCCE-3F0C-C692-FC74B635BEAA}"/>
          </ac:spMkLst>
        </pc:spChg>
        <pc:grpChg chg="add del mod">
          <ac:chgData name="JUAN GUARIN" userId="b5467148-994c-426a-bd72-296005b54652" providerId="ADAL" clId="{751E0C4A-7911-40D8-9C89-F6447B6BF074}" dt="2022-05-30T19:20:10.194" v="871" actId="165"/>
          <ac:grpSpMkLst>
            <pc:docMk/>
            <pc:sldMk cId="785705504" sldId="257"/>
            <ac:grpSpMk id="35" creationId="{F7AF885F-8D03-8E53-2327-764808A25E43}"/>
          </ac:grpSpMkLst>
        </pc:grpChg>
        <pc:grpChg chg="add del mod ord">
          <ac:chgData name="JUAN GUARIN" userId="b5467148-994c-426a-bd72-296005b54652" providerId="ADAL" clId="{751E0C4A-7911-40D8-9C89-F6447B6BF074}" dt="2022-05-30T19:33:26.075" v="1038" actId="165"/>
          <ac:grpSpMkLst>
            <pc:docMk/>
            <pc:sldMk cId="785705504" sldId="257"/>
            <ac:grpSpMk id="109" creationId="{918C2BCB-A381-7CEB-47DE-D3E1EB2C98FE}"/>
          </ac:grpSpMkLst>
        </pc:grpChg>
        <pc:grpChg chg="add del mod">
          <ac:chgData name="JUAN GUARIN" userId="b5467148-994c-426a-bd72-296005b54652" providerId="ADAL" clId="{751E0C4A-7911-40D8-9C89-F6447B6BF074}" dt="2022-05-30T19:33:14.869" v="1035" actId="165"/>
          <ac:grpSpMkLst>
            <pc:docMk/>
            <pc:sldMk cId="785705504" sldId="257"/>
            <ac:grpSpMk id="110" creationId="{CDA2AE28-F759-7CB4-6CCF-D5E106C9F43F}"/>
          </ac:grpSpMkLst>
        </pc:grpChg>
        <pc:grpChg chg="add mod">
          <ac:chgData name="JUAN GUARIN" userId="b5467148-994c-426a-bd72-296005b54652" providerId="ADAL" clId="{751E0C4A-7911-40D8-9C89-F6447B6BF074}" dt="2022-05-30T22:06:57.031" v="1200" actId="1076"/>
          <ac:grpSpMkLst>
            <pc:docMk/>
            <pc:sldMk cId="785705504" sldId="257"/>
            <ac:grpSpMk id="143" creationId="{556C26A5-46CF-2B04-3EFA-0F27654017CA}"/>
          </ac:grpSpMkLst>
        </pc:grpChg>
        <pc:grpChg chg="add mod">
          <ac:chgData name="JUAN GUARIN" userId="b5467148-994c-426a-bd72-296005b54652" providerId="ADAL" clId="{751E0C4A-7911-40D8-9C89-F6447B6BF074}" dt="2022-05-30T22:07:05.142" v="1204" actId="1076"/>
          <ac:grpSpMkLst>
            <pc:docMk/>
            <pc:sldMk cId="785705504" sldId="257"/>
            <ac:grpSpMk id="144" creationId="{CF6F0523-46A1-3391-F93E-AD6E9FE7C75A}"/>
          </ac:grpSpMkLst>
        </pc:grpChg>
        <pc:picChg chg="add mod modCrop">
          <ac:chgData name="JUAN GUARIN" userId="b5467148-994c-426a-bd72-296005b54652" providerId="ADAL" clId="{751E0C4A-7911-40D8-9C89-F6447B6BF074}" dt="2022-05-30T22:28:04.228" v="1332" actId="14100"/>
          <ac:picMkLst>
            <pc:docMk/>
            <pc:sldMk cId="785705504" sldId="257"/>
            <ac:picMk id="142" creationId="{C55BB8C1-4726-0391-5E6D-4183B6BD94E6}"/>
          </ac:picMkLst>
        </pc:picChg>
        <pc:cxnChg chg="add mod">
          <ac:chgData name="JUAN GUARIN" userId="b5467148-994c-426a-bd72-296005b54652" providerId="ADAL" clId="{751E0C4A-7911-40D8-9C89-F6447B6BF074}" dt="2022-05-30T19:42:13.312" v="1135" actId="164"/>
          <ac:cxnSpMkLst>
            <pc:docMk/>
            <pc:sldMk cId="785705504" sldId="257"/>
            <ac:cxnSpMk id="14" creationId="{F522E7E8-A648-6C33-7BDD-673B5FD09061}"/>
          </ac:cxnSpMkLst>
        </pc:cxnChg>
        <pc:cxnChg chg="add mod">
          <ac:chgData name="JUAN GUARIN" userId="b5467148-994c-426a-bd72-296005b54652" providerId="ADAL" clId="{751E0C4A-7911-40D8-9C89-F6447B6BF074}" dt="2022-05-30T19:42:13.312" v="1135" actId="164"/>
          <ac:cxnSpMkLst>
            <pc:docMk/>
            <pc:sldMk cId="785705504" sldId="257"/>
            <ac:cxnSpMk id="21" creationId="{7E87B75D-5424-0793-8B49-EA69CBD8AB7C}"/>
          </ac:cxnSpMkLst>
        </pc:cxnChg>
        <pc:cxnChg chg="add mod">
          <ac:chgData name="JUAN GUARIN" userId="b5467148-994c-426a-bd72-296005b54652" providerId="ADAL" clId="{751E0C4A-7911-40D8-9C89-F6447B6BF074}" dt="2022-05-30T19:42:13.312" v="1135" actId="164"/>
          <ac:cxnSpMkLst>
            <pc:docMk/>
            <pc:sldMk cId="785705504" sldId="257"/>
            <ac:cxnSpMk id="26" creationId="{AF784994-7655-119A-E549-4641442F02A1}"/>
          </ac:cxnSpMkLst>
        </pc:cxnChg>
        <pc:cxnChg chg="add mod">
          <ac:chgData name="JUAN GUARIN" userId="b5467148-994c-426a-bd72-296005b54652" providerId="ADAL" clId="{751E0C4A-7911-40D8-9C89-F6447B6BF074}" dt="2022-05-30T19:42:13.312" v="1135" actId="164"/>
          <ac:cxnSpMkLst>
            <pc:docMk/>
            <pc:sldMk cId="785705504" sldId="257"/>
            <ac:cxnSpMk id="27" creationId="{DD3CD29D-B9F4-454F-973E-69921D3B36F1}"/>
          </ac:cxnSpMkLst>
        </pc:cxnChg>
        <pc:cxnChg chg="add mod">
          <ac:chgData name="JUAN GUARIN" userId="b5467148-994c-426a-bd72-296005b54652" providerId="ADAL" clId="{751E0C4A-7911-40D8-9C89-F6447B6BF074}" dt="2022-05-30T19:42:13.312" v="1135" actId="164"/>
          <ac:cxnSpMkLst>
            <pc:docMk/>
            <pc:sldMk cId="785705504" sldId="257"/>
            <ac:cxnSpMk id="28" creationId="{9D8232A9-217E-C286-941C-BA3F96DB61BA}"/>
          </ac:cxnSpMkLst>
        </pc:cxnChg>
        <pc:cxnChg chg="add mod">
          <ac:chgData name="JUAN GUARIN" userId="b5467148-994c-426a-bd72-296005b54652" providerId="ADAL" clId="{751E0C4A-7911-40D8-9C89-F6447B6BF074}" dt="2022-05-30T19:42:13.312" v="1135" actId="164"/>
          <ac:cxnSpMkLst>
            <pc:docMk/>
            <pc:sldMk cId="785705504" sldId="257"/>
            <ac:cxnSpMk id="29" creationId="{5F27AFB5-38B9-1901-532F-E2FE6FA82C71}"/>
          </ac:cxnSpMkLst>
        </pc:cxnChg>
        <pc:cxnChg chg="add mod">
          <ac:chgData name="JUAN GUARIN" userId="b5467148-994c-426a-bd72-296005b54652" providerId="ADAL" clId="{751E0C4A-7911-40D8-9C89-F6447B6BF074}" dt="2022-05-30T19:42:13.312" v="1135" actId="164"/>
          <ac:cxnSpMkLst>
            <pc:docMk/>
            <pc:sldMk cId="785705504" sldId="257"/>
            <ac:cxnSpMk id="30" creationId="{22335A0B-6BB2-E367-57F0-D7F5EF0FE2C1}"/>
          </ac:cxnSpMkLst>
        </pc:cxnChg>
        <pc:cxnChg chg="add mod">
          <ac:chgData name="JUAN GUARIN" userId="b5467148-994c-426a-bd72-296005b54652" providerId="ADAL" clId="{751E0C4A-7911-40D8-9C89-F6447B6BF074}" dt="2022-05-30T19:42:13.312" v="1135" actId="164"/>
          <ac:cxnSpMkLst>
            <pc:docMk/>
            <pc:sldMk cId="785705504" sldId="257"/>
            <ac:cxnSpMk id="31" creationId="{31BD54FC-9ADF-48F7-5EB8-5D47440B03FD}"/>
          </ac:cxnSpMkLst>
        </pc:cxnChg>
        <pc:cxnChg chg="add mod topLvl">
          <ac:chgData name="JUAN GUARIN" userId="b5467148-994c-426a-bd72-296005b54652" providerId="ADAL" clId="{751E0C4A-7911-40D8-9C89-F6447B6BF074}" dt="2022-05-30T19:42:13.312" v="1135" actId="164"/>
          <ac:cxnSpMkLst>
            <pc:docMk/>
            <pc:sldMk cId="785705504" sldId="257"/>
            <ac:cxnSpMk id="32" creationId="{7B50B665-0F2D-74F5-438D-7888B53D1A24}"/>
          </ac:cxnSpMkLst>
        </pc:cxnChg>
        <pc:cxnChg chg="add mod topLvl">
          <ac:chgData name="JUAN GUARIN" userId="b5467148-994c-426a-bd72-296005b54652" providerId="ADAL" clId="{751E0C4A-7911-40D8-9C89-F6447B6BF074}" dt="2022-05-30T19:42:13.312" v="1135" actId="164"/>
          <ac:cxnSpMkLst>
            <pc:docMk/>
            <pc:sldMk cId="785705504" sldId="257"/>
            <ac:cxnSpMk id="33" creationId="{AA263098-4A44-6DF1-BBC8-28B980EC26F0}"/>
          </ac:cxnSpMkLst>
        </pc:cxnChg>
        <pc:cxnChg chg="add mod topLvl">
          <ac:chgData name="JUAN GUARIN" userId="b5467148-994c-426a-bd72-296005b54652" providerId="ADAL" clId="{751E0C4A-7911-40D8-9C89-F6447B6BF074}" dt="2022-05-30T19:42:13.312" v="1135" actId="164"/>
          <ac:cxnSpMkLst>
            <pc:docMk/>
            <pc:sldMk cId="785705504" sldId="257"/>
            <ac:cxnSpMk id="34" creationId="{DA43678A-7925-50CE-19E7-467B147D1A1D}"/>
          </ac:cxnSpMkLst>
        </pc:cxnChg>
        <pc:cxnChg chg="add mod">
          <ac:chgData name="JUAN GUARIN" userId="b5467148-994c-426a-bd72-296005b54652" providerId="ADAL" clId="{751E0C4A-7911-40D8-9C89-F6447B6BF074}" dt="2022-05-30T19:42:13.312" v="1135" actId="164"/>
          <ac:cxnSpMkLst>
            <pc:docMk/>
            <pc:sldMk cId="785705504" sldId="257"/>
            <ac:cxnSpMk id="36" creationId="{90E429AC-7BC1-AC18-A927-4D884BAC0398}"/>
          </ac:cxnSpMkLst>
        </pc:cxnChg>
        <pc:cxnChg chg="add mod">
          <ac:chgData name="JUAN GUARIN" userId="b5467148-994c-426a-bd72-296005b54652" providerId="ADAL" clId="{751E0C4A-7911-40D8-9C89-F6447B6BF074}" dt="2022-05-30T19:42:13.312" v="1135" actId="164"/>
          <ac:cxnSpMkLst>
            <pc:docMk/>
            <pc:sldMk cId="785705504" sldId="257"/>
            <ac:cxnSpMk id="37" creationId="{D285A18E-45AD-8BFD-6A57-3D3D290C97A5}"/>
          </ac:cxnSpMkLst>
        </pc:cxnChg>
        <pc:cxnChg chg="add mod">
          <ac:chgData name="JUAN GUARIN" userId="b5467148-994c-426a-bd72-296005b54652" providerId="ADAL" clId="{751E0C4A-7911-40D8-9C89-F6447B6BF074}" dt="2022-05-30T19:42:13.312" v="1135" actId="164"/>
          <ac:cxnSpMkLst>
            <pc:docMk/>
            <pc:sldMk cId="785705504" sldId="257"/>
            <ac:cxnSpMk id="38" creationId="{9F8C3EE6-0CC3-AE23-535A-3039777B4795}"/>
          </ac:cxnSpMkLst>
        </pc:cxnChg>
        <pc:cxnChg chg="add mod">
          <ac:chgData name="JUAN GUARIN" userId="b5467148-994c-426a-bd72-296005b54652" providerId="ADAL" clId="{751E0C4A-7911-40D8-9C89-F6447B6BF074}" dt="2022-05-30T19:42:13.312" v="1135" actId="164"/>
          <ac:cxnSpMkLst>
            <pc:docMk/>
            <pc:sldMk cId="785705504" sldId="257"/>
            <ac:cxnSpMk id="39" creationId="{65CB3C4B-0502-E97D-0AFB-028D98976699}"/>
          </ac:cxnSpMkLst>
        </pc:cxnChg>
        <pc:cxnChg chg="add mod">
          <ac:chgData name="JUAN GUARIN" userId="b5467148-994c-426a-bd72-296005b54652" providerId="ADAL" clId="{751E0C4A-7911-40D8-9C89-F6447B6BF074}" dt="2022-05-30T19:42:13.312" v="1135" actId="164"/>
          <ac:cxnSpMkLst>
            <pc:docMk/>
            <pc:sldMk cId="785705504" sldId="257"/>
            <ac:cxnSpMk id="43" creationId="{65CAB1D5-17BA-4B52-400B-0E59FFA0C1F0}"/>
          </ac:cxnSpMkLst>
        </pc:cxnChg>
        <pc:cxnChg chg="add mod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46" creationId="{225502A1-1311-120B-699B-A0165CC89A2B}"/>
          </ac:cxnSpMkLst>
        </pc:cxnChg>
        <pc:cxnChg chg="add mod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47" creationId="{61D09EA9-E92D-85B6-FCA1-C3224DD6F503}"/>
          </ac:cxnSpMkLst>
        </pc:cxnChg>
        <pc:cxnChg chg="add mod">
          <ac:chgData name="JUAN GUARIN" userId="b5467148-994c-426a-bd72-296005b54652" providerId="ADAL" clId="{751E0C4A-7911-40D8-9C89-F6447B6BF074}" dt="2022-05-30T22:05:31.669" v="1155" actId="1582"/>
          <ac:cxnSpMkLst>
            <pc:docMk/>
            <pc:sldMk cId="785705504" sldId="257"/>
            <ac:cxnSpMk id="48" creationId="{EB51F849-0F46-7FC2-55BA-032DDF934A04}"/>
          </ac:cxnSpMkLst>
        </pc:cxnChg>
        <pc:cxnChg chg="add mod">
          <ac:chgData name="JUAN GUARIN" userId="b5467148-994c-426a-bd72-296005b54652" providerId="ADAL" clId="{751E0C4A-7911-40D8-9C89-F6447B6BF074}" dt="2022-05-30T22:05:31.669" v="1155" actId="1582"/>
          <ac:cxnSpMkLst>
            <pc:docMk/>
            <pc:sldMk cId="785705504" sldId="257"/>
            <ac:cxnSpMk id="49" creationId="{B04D82D0-461F-102C-B49D-698D05B68455}"/>
          </ac:cxnSpMkLst>
        </pc:cxnChg>
        <pc:cxnChg chg="add mod">
          <ac:chgData name="JUAN GUARIN" userId="b5467148-994c-426a-bd72-296005b54652" providerId="ADAL" clId="{751E0C4A-7911-40D8-9C89-F6447B6BF074}" dt="2022-05-30T22:05:31.669" v="1155" actId="1582"/>
          <ac:cxnSpMkLst>
            <pc:docMk/>
            <pc:sldMk cId="785705504" sldId="257"/>
            <ac:cxnSpMk id="53" creationId="{609DEBC4-3CC6-A510-1049-B29547EC98BC}"/>
          </ac:cxnSpMkLst>
        </pc:cxnChg>
        <pc:cxnChg chg="add mod">
          <ac:chgData name="JUAN GUARIN" userId="b5467148-994c-426a-bd72-296005b54652" providerId="ADAL" clId="{751E0C4A-7911-40D8-9C89-F6447B6BF074}" dt="2022-05-30T22:05:31.669" v="1155" actId="1582"/>
          <ac:cxnSpMkLst>
            <pc:docMk/>
            <pc:sldMk cId="785705504" sldId="257"/>
            <ac:cxnSpMk id="56" creationId="{94D00380-9812-2825-0EBD-2BE755A4C126}"/>
          </ac:cxnSpMkLst>
        </pc:cxnChg>
        <pc:cxnChg chg="add mod ord topLvl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59" creationId="{B5ACC285-3656-31C8-C7BB-503A9D649DA7}"/>
          </ac:cxnSpMkLst>
        </pc:cxnChg>
        <pc:cxnChg chg="add mod ord topLvl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66" creationId="{FB79B340-4074-0A80-8742-B17605FE73C4}"/>
          </ac:cxnSpMkLst>
        </pc:cxnChg>
        <pc:cxnChg chg="add del mod">
          <ac:chgData name="JUAN GUARIN" userId="b5467148-994c-426a-bd72-296005b54652" providerId="ADAL" clId="{751E0C4A-7911-40D8-9C89-F6447B6BF074}" dt="2022-05-30T19:28:38.774" v="969"/>
          <ac:cxnSpMkLst>
            <pc:docMk/>
            <pc:sldMk cId="785705504" sldId="257"/>
            <ac:cxnSpMk id="81" creationId="{3C93514E-1629-DDA6-CEC9-EB2673E1352D}"/>
          </ac:cxnSpMkLst>
        </pc:cxnChg>
        <pc:cxnChg chg="add del mod">
          <ac:chgData name="JUAN GUARIN" userId="b5467148-994c-426a-bd72-296005b54652" providerId="ADAL" clId="{751E0C4A-7911-40D8-9C89-F6447B6BF074}" dt="2022-05-30T19:28:38.774" v="969"/>
          <ac:cxnSpMkLst>
            <pc:docMk/>
            <pc:sldMk cId="785705504" sldId="257"/>
            <ac:cxnSpMk id="82" creationId="{32B31068-F22E-49A1-8F66-2D3FC03AE112}"/>
          </ac:cxnSpMkLst>
        </pc:cxnChg>
        <pc:cxnChg chg="add mod ord topLvl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83" creationId="{2569C6A3-28E1-FAEF-3940-B9043FBF66B3}"/>
          </ac:cxnSpMkLst>
        </pc:cxnChg>
        <pc:cxnChg chg="add mod ord topLvl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84" creationId="{C757C290-4775-AFE7-931C-75C0403068FB}"/>
          </ac:cxnSpMkLst>
        </pc:cxnChg>
        <pc:cxnChg chg="add mod ord topLvl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85" creationId="{1E99153C-7D10-43C4-856F-7D26DF499B19}"/>
          </ac:cxnSpMkLst>
        </pc:cxnChg>
        <pc:cxnChg chg="add mod ord topLvl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86" creationId="{E1153C14-31F7-BC44-2055-FA2579366DD0}"/>
          </ac:cxnSpMkLst>
        </pc:cxnChg>
        <pc:cxnChg chg="add mod ord topLvl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87" creationId="{AB90067D-FCC8-4E4A-5EFF-9EB5AC5B4470}"/>
          </ac:cxnSpMkLst>
        </pc:cxnChg>
        <pc:cxnChg chg="add mod ord topLvl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96" creationId="{12E7D33D-4705-38D3-5187-6E1EB86FA595}"/>
          </ac:cxnSpMkLst>
        </pc:cxnChg>
        <pc:cxnChg chg="mod ord topLvl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111" creationId="{48D7C1DF-A494-C25A-4483-2049544F0DC6}"/>
          </ac:cxnSpMkLst>
        </pc:cxnChg>
        <pc:cxnChg chg="mod ord topLvl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112" creationId="{1D80CB61-6CEE-BA18-7D94-AD97DA9B6277}"/>
          </ac:cxnSpMkLst>
        </pc:cxnChg>
        <pc:cxnChg chg="mod ord topLvl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113" creationId="{C6DAC29F-45AD-DAC3-A496-A3D40EFCF983}"/>
          </ac:cxnSpMkLst>
        </pc:cxnChg>
        <pc:cxnChg chg="mod ord topLvl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114" creationId="{932E83BA-3AEA-4E52-9B2D-642722499CDE}"/>
          </ac:cxnSpMkLst>
        </pc:cxnChg>
        <pc:cxnChg chg="mod ord topLvl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115" creationId="{E618E8A0-875F-E99F-A179-7A272089F19A}"/>
          </ac:cxnSpMkLst>
        </pc:cxnChg>
        <pc:cxnChg chg="mod ord topLvl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116" creationId="{696D9085-9B63-9692-C7E0-28C2BF1D3100}"/>
          </ac:cxnSpMkLst>
        </pc:cxnChg>
        <pc:cxnChg chg="mod ord topLvl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117" creationId="{0D94FE39-8714-A275-750E-CC361E0FB290}"/>
          </ac:cxnSpMkLst>
        </pc:cxnChg>
        <pc:cxnChg chg="mod ord topLvl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118" creationId="{CD4745B5-9866-C825-A64C-D8974FA8ADF3}"/>
          </ac:cxnSpMkLst>
        </pc:cxnChg>
        <pc:cxnChg chg="add mod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120" creationId="{91973601-9FAB-E227-AB63-D116EABBA8C4}"/>
          </ac:cxnSpMkLst>
        </pc:cxnChg>
        <pc:cxnChg chg="add del mod">
          <ac:chgData name="JUAN GUARIN" userId="b5467148-994c-426a-bd72-296005b54652" providerId="ADAL" clId="{751E0C4A-7911-40D8-9C89-F6447B6BF074}" dt="2022-05-30T19:35:18.968" v="1080"/>
          <ac:cxnSpMkLst>
            <pc:docMk/>
            <pc:sldMk cId="785705504" sldId="257"/>
            <ac:cxnSpMk id="136" creationId="{DB5EF573-8B68-04AB-0483-D98D86FB7609}"/>
          </ac:cxnSpMkLst>
        </pc:cxnChg>
      </pc:sldChg>
      <pc:sldChg chg="del">
        <pc:chgData name="JUAN GUARIN" userId="b5467148-994c-426a-bd72-296005b54652" providerId="ADAL" clId="{751E0C4A-7911-40D8-9C89-F6447B6BF074}" dt="2022-05-30T18:48:53.836" v="16" actId="47"/>
        <pc:sldMkLst>
          <pc:docMk/>
          <pc:sldMk cId="655576646" sldId="258"/>
        </pc:sldMkLst>
      </pc:sldChg>
      <pc:sldChg chg="del">
        <pc:chgData name="JUAN GUARIN" userId="b5467148-994c-426a-bd72-296005b54652" providerId="ADAL" clId="{751E0C4A-7911-40D8-9C89-F6447B6BF074}" dt="2022-05-30T18:48:51.228" v="13" actId="47"/>
        <pc:sldMkLst>
          <pc:docMk/>
          <pc:sldMk cId="3504295537" sldId="259"/>
        </pc:sldMkLst>
      </pc:sldChg>
      <pc:sldChg chg="del">
        <pc:chgData name="JUAN GUARIN" userId="b5467148-994c-426a-bd72-296005b54652" providerId="ADAL" clId="{751E0C4A-7911-40D8-9C89-F6447B6BF074}" dt="2022-05-30T18:48:51.898" v="14" actId="47"/>
        <pc:sldMkLst>
          <pc:docMk/>
          <pc:sldMk cId="2659632483" sldId="260"/>
        </pc:sldMkLst>
      </pc:sldChg>
      <pc:sldChg chg="del">
        <pc:chgData name="JUAN GUARIN" userId="b5467148-994c-426a-bd72-296005b54652" providerId="ADAL" clId="{751E0C4A-7911-40D8-9C89-F6447B6BF074}" dt="2022-05-30T18:48:52.449" v="15" actId="47"/>
        <pc:sldMkLst>
          <pc:docMk/>
          <pc:sldMk cId="1274135166" sldId="261"/>
        </pc:sldMkLst>
      </pc:sldChg>
      <pc:sldChg chg="modSp mod">
        <pc:chgData name="JUAN GUARIN" userId="b5467148-994c-426a-bd72-296005b54652" providerId="ADAL" clId="{751E0C4A-7911-40D8-9C89-F6447B6BF074}" dt="2022-06-01T04:04:48.870" v="10739"/>
        <pc:sldMkLst>
          <pc:docMk/>
          <pc:sldMk cId="2320012397" sldId="262"/>
        </pc:sldMkLst>
        <pc:spChg chg="mod">
          <ac:chgData name="JUAN GUARIN" userId="b5467148-994c-426a-bd72-296005b54652" providerId="ADAL" clId="{751E0C4A-7911-40D8-9C89-F6447B6BF074}" dt="2022-06-01T04:04:48.870" v="10739"/>
          <ac:spMkLst>
            <pc:docMk/>
            <pc:sldMk cId="2320012397" sldId="262"/>
            <ac:spMk id="13" creationId="{CC0796DC-72CA-7195-CA8E-500B99DDDBF2}"/>
          </ac:spMkLst>
        </pc:spChg>
      </pc:sldChg>
      <pc:sldChg chg="del">
        <pc:chgData name="JUAN GUARIN" userId="b5467148-994c-426a-bd72-296005b54652" providerId="ADAL" clId="{751E0C4A-7911-40D8-9C89-F6447B6BF074}" dt="2022-05-30T18:48:50.745" v="12" actId="47"/>
        <pc:sldMkLst>
          <pc:docMk/>
          <pc:sldMk cId="2626215885" sldId="263"/>
        </pc:sldMkLst>
      </pc:sldChg>
      <pc:sldChg chg="addSp delSp modSp add mod modAnim">
        <pc:chgData name="JUAN GUARIN" userId="b5467148-994c-426a-bd72-296005b54652" providerId="ADAL" clId="{751E0C4A-7911-40D8-9C89-F6447B6BF074}" dt="2022-06-01T04:04:26.503" v="10734"/>
        <pc:sldMkLst>
          <pc:docMk/>
          <pc:sldMk cId="2796873851" sldId="263"/>
        </pc:sldMkLst>
        <pc:spChg chg="mod">
          <ac:chgData name="JUAN GUARIN" userId="b5467148-994c-426a-bd72-296005b54652" providerId="ADAL" clId="{751E0C4A-7911-40D8-9C89-F6447B6BF074}" dt="2022-05-31T23:54:40.375" v="9638" actId="404"/>
          <ac:spMkLst>
            <pc:docMk/>
            <pc:sldMk cId="2796873851" sldId="263"/>
            <ac:spMk id="2" creationId="{73FF76B8-228D-DF85-BD23-8D5B186890D1}"/>
          </ac:spMkLst>
        </pc:spChg>
        <pc:spChg chg="mod">
          <ac:chgData name="JUAN GUARIN" userId="b5467148-994c-426a-bd72-296005b54652" providerId="ADAL" clId="{751E0C4A-7911-40D8-9C89-F6447B6BF074}" dt="2022-06-01T00:00:44.701" v="9675" actId="1076"/>
          <ac:spMkLst>
            <pc:docMk/>
            <pc:sldMk cId="2796873851" sldId="263"/>
            <ac:spMk id="6" creationId="{9A3E9556-F12A-717A-B17C-E8DF05770C39}"/>
          </ac:spMkLst>
        </pc:spChg>
        <pc:spChg chg="add mod">
          <ac:chgData name="JUAN GUARIN" userId="b5467148-994c-426a-bd72-296005b54652" providerId="ADAL" clId="{751E0C4A-7911-40D8-9C89-F6447B6BF074}" dt="2022-06-01T00:00:49.915" v="9676" actId="1076"/>
          <ac:spMkLst>
            <pc:docMk/>
            <pc:sldMk cId="2796873851" sldId="263"/>
            <ac:spMk id="8" creationId="{0172CC5C-6413-7FD9-3DE4-993B7FCE70F2}"/>
          </ac:spMkLst>
        </pc:spChg>
        <pc:spChg chg="del">
          <ac:chgData name="JUAN GUARIN" userId="b5467148-994c-426a-bd72-296005b54652" providerId="ADAL" clId="{751E0C4A-7911-40D8-9C89-F6447B6BF074}" dt="2022-05-30T22:28:43.749" v="1334" actId="478"/>
          <ac:spMkLst>
            <pc:docMk/>
            <pc:sldMk cId="2796873851" sldId="263"/>
            <ac:spMk id="9" creationId="{2E858FBD-15AA-6F47-C8EF-9095A7894848}"/>
          </ac:spMkLst>
        </pc:spChg>
        <pc:spChg chg="mod">
          <ac:chgData name="JUAN GUARIN" userId="b5467148-994c-426a-bd72-296005b54652" providerId="ADAL" clId="{751E0C4A-7911-40D8-9C89-F6447B6BF074}" dt="2022-05-31T12:58:53.685" v="3285" actId="114"/>
          <ac:spMkLst>
            <pc:docMk/>
            <pc:sldMk cId="2796873851" sldId="263"/>
            <ac:spMk id="10" creationId="{AF055C89-B6C0-A42A-2903-94CBE91904AE}"/>
          </ac:spMkLst>
        </pc:spChg>
        <pc:spChg chg="mod">
          <ac:chgData name="JUAN GUARIN" userId="b5467148-994c-426a-bd72-296005b54652" providerId="ADAL" clId="{751E0C4A-7911-40D8-9C89-F6447B6BF074}" dt="2022-06-01T04:04:26.503" v="10734"/>
          <ac:spMkLst>
            <pc:docMk/>
            <pc:sldMk cId="2796873851" sldId="263"/>
            <ac:spMk id="13" creationId="{CC0796DC-72CA-7195-CA8E-500B99DDDBF2}"/>
          </ac:spMkLst>
        </pc:spChg>
        <pc:spChg chg="del">
          <ac:chgData name="JUAN GUARIN" userId="b5467148-994c-426a-bd72-296005b54652" providerId="ADAL" clId="{751E0C4A-7911-40D8-9C89-F6447B6BF074}" dt="2022-05-30T22:28:43.749" v="1334" actId="478"/>
          <ac:spMkLst>
            <pc:docMk/>
            <pc:sldMk cId="2796873851" sldId="263"/>
            <ac:spMk id="16" creationId="{8C104790-A415-1A12-3942-8C8E0DC7078E}"/>
          </ac:spMkLst>
        </pc:spChg>
        <pc:spChg chg="add mod">
          <ac:chgData name="JUAN GUARIN" userId="b5467148-994c-426a-bd72-296005b54652" providerId="ADAL" clId="{751E0C4A-7911-40D8-9C89-F6447B6BF074}" dt="2022-06-01T00:00:42.886" v="9674" actId="1076"/>
          <ac:spMkLst>
            <pc:docMk/>
            <pc:sldMk cId="2796873851" sldId="263"/>
            <ac:spMk id="17" creationId="{7DA3E677-21DD-0191-5976-E00C411E85E1}"/>
          </ac:spMkLst>
        </pc:spChg>
        <pc:spChg chg="add mod">
          <ac:chgData name="JUAN GUARIN" userId="b5467148-994c-426a-bd72-296005b54652" providerId="ADAL" clId="{751E0C4A-7911-40D8-9C89-F6447B6BF074}" dt="2022-06-01T00:00:53.043" v="9677" actId="1076"/>
          <ac:spMkLst>
            <pc:docMk/>
            <pc:sldMk cId="2796873851" sldId="263"/>
            <ac:spMk id="67" creationId="{86174CF8-2972-10B4-F9D4-8A1CD3511249}"/>
          </ac:spMkLst>
        </pc:spChg>
        <pc:spChg chg="add mod">
          <ac:chgData name="JUAN GUARIN" userId="b5467148-994c-426a-bd72-296005b54652" providerId="ADAL" clId="{751E0C4A-7911-40D8-9C89-F6447B6BF074}" dt="2022-05-31T01:41:40.887" v="2895" actId="12"/>
          <ac:spMkLst>
            <pc:docMk/>
            <pc:sldMk cId="2796873851" sldId="263"/>
            <ac:spMk id="68" creationId="{683301E2-CC5F-D202-927C-71170F0D9914}"/>
          </ac:spMkLst>
        </pc:spChg>
        <pc:spChg chg="add mod">
          <ac:chgData name="JUAN GUARIN" userId="b5467148-994c-426a-bd72-296005b54652" providerId="ADAL" clId="{751E0C4A-7911-40D8-9C89-F6447B6BF074}" dt="2022-06-01T00:00:42.886" v="9674" actId="1076"/>
          <ac:spMkLst>
            <pc:docMk/>
            <pc:sldMk cId="2796873851" sldId="263"/>
            <ac:spMk id="69" creationId="{C261A5A4-FC9F-8BD9-50AC-45FC560FC1EB}"/>
          </ac:spMkLst>
        </pc:spChg>
        <pc:spChg chg="add mod">
          <ac:chgData name="JUAN GUARIN" userId="b5467148-994c-426a-bd72-296005b54652" providerId="ADAL" clId="{751E0C4A-7911-40D8-9C89-F6447B6BF074}" dt="2022-06-01T00:00:42.886" v="9674" actId="1076"/>
          <ac:spMkLst>
            <pc:docMk/>
            <pc:sldMk cId="2796873851" sldId="263"/>
            <ac:spMk id="70" creationId="{EDD154AD-19B8-04E9-39C3-BF2608285963}"/>
          </ac:spMkLst>
        </pc:spChg>
        <pc:spChg chg="add mod">
          <ac:chgData name="JUAN GUARIN" userId="b5467148-994c-426a-bd72-296005b54652" providerId="ADAL" clId="{751E0C4A-7911-40D8-9C89-F6447B6BF074}" dt="2022-06-01T00:00:42.886" v="9674" actId="1076"/>
          <ac:spMkLst>
            <pc:docMk/>
            <pc:sldMk cId="2796873851" sldId="263"/>
            <ac:spMk id="71" creationId="{A9F759B5-991F-0AF9-B938-B4DC17BC6422}"/>
          </ac:spMkLst>
        </pc:spChg>
        <pc:spChg chg="add mod">
          <ac:chgData name="JUAN GUARIN" userId="b5467148-994c-426a-bd72-296005b54652" providerId="ADAL" clId="{751E0C4A-7911-40D8-9C89-F6447B6BF074}" dt="2022-06-01T00:00:42.886" v="9674" actId="1076"/>
          <ac:spMkLst>
            <pc:docMk/>
            <pc:sldMk cId="2796873851" sldId="263"/>
            <ac:spMk id="73" creationId="{C6A5CA2D-E3B5-36B5-05EB-45971BB96227}"/>
          </ac:spMkLst>
        </pc:spChg>
        <pc:spChg chg="add mod">
          <ac:chgData name="JUAN GUARIN" userId="b5467148-994c-426a-bd72-296005b54652" providerId="ADAL" clId="{751E0C4A-7911-40D8-9C89-F6447B6BF074}" dt="2022-06-01T00:00:42.886" v="9674" actId="1076"/>
          <ac:spMkLst>
            <pc:docMk/>
            <pc:sldMk cId="2796873851" sldId="263"/>
            <ac:spMk id="74" creationId="{CB6C65F0-35DA-4B23-AAE9-E70A28C54C56}"/>
          </ac:spMkLst>
        </pc:spChg>
        <pc:spChg chg="add mod">
          <ac:chgData name="JUAN GUARIN" userId="b5467148-994c-426a-bd72-296005b54652" providerId="ADAL" clId="{751E0C4A-7911-40D8-9C89-F6447B6BF074}" dt="2022-05-31T01:44:53.674" v="2936" actId="571"/>
          <ac:spMkLst>
            <pc:docMk/>
            <pc:sldMk cId="2796873851" sldId="263"/>
            <ac:spMk id="75" creationId="{FBDEF703-4A6F-2D9F-8348-8614A7E624FE}"/>
          </ac:spMkLst>
        </pc:spChg>
        <pc:spChg chg="add mod">
          <ac:chgData name="JUAN GUARIN" userId="b5467148-994c-426a-bd72-296005b54652" providerId="ADAL" clId="{751E0C4A-7911-40D8-9C89-F6447B6BF074}" dt="2022-05-31T01:44:53.674" v="2936" actId="571"/>
          <ac:spMkLst>
            <pc:docMk/>
            <pc:sldMk cId="2796873851" sldId="263"/>
            <ac:spMk id="76" creationId="{47433D8E-C10D-B09E-E69B-B410E11B9A3D}"/>
          </ac:spMkLst>
        </pc:spChg>
        <pc:spChg chg="add mod">
          <ac:chgData name="JUAN GUARIN" userId="b5467148-994c-426a-bd72-296005b54652" providerId="ADAL" clId="{751E0C4A-7911-40D8-9C89-F6447B6BF074}" dt="2022-05-31T01:44:53.674" v="2936" actId="571"/>
          <ac:spMkLst>
            <pc:docMk/>
            <pc:sldMk cId="2796873851" sldId="263"/>
            <ac:spMk id="77" creationId="{CE3569F6-F91E-38A2-DF2F-FB49DD73D3C9}"/>
          </ac:spMkLst>
        </pc:spChg>
        <pc:spChg chg="del">
          <ac:chgData name="JUAN GUARIN" userId="b5467148-994c-426a-bd72-296005b54652" providerId="ADAL" clId="{751E0C4A-7911-40D8-9C89-F6447B6BF074}" dt="2022-05-30T22:28:43.749" v="1334" actId="478"/>
          <ac:spMkLst>
            <pc:docMk/>
            <pc:sldMk cId="2796873851" sldId="263"/>
            <ac:spMk id="135" creationId="{176E83F2-579E-31CC-1AB8-8B0D6892A3E4}"/>
          </ac:spMkLst>
        </pc:spChg>
        <pc:spChg chg="del">
          <ac:chgData name="JUAN GUARIN" userId="b5467148-994c-426a-bd72-296005b54652" providerId="ADAL" clId="{751E0C4A-7911-40D8-9C89-F6447B6BF074}" dt="2022-05-30T22:28:43.749" v="1334" actId="478"/>
          <ac:spMkLst>
            <pc:docMk/>
            <pc:sldMk cId="2796873851" sldId="263"/>
            <ac:spMk id="145" creationId="{CFF8193C-E240-EDF3-F834-CD3FF0AEE419}"/>
          </ac:spMkLst>
        </pc:spChg>
        <pc:spChg chg="del">
          <ac:chgData name="JUAN GUARIN" userId="b5467148-994c-426a-bd72-296005b54652" providerId="ADAL" clId="{751E0C4A-7911-40D8-9C89-F6447B6BF074}" dt="2022-05-30T22:28:43.749" v="1334" actId="478"/>
          <ac:spMkLst>
            <pc:docMk/>
            <pc:sldMk cId="2796873851" sldId="263"/>
            <ac:spMk id="146" creationId="{7AB05796-2EC9-C733-7F0F-160E30D3B326}"/>
          </ac:spMkLst>
        </pc:spChg>
        <pc:spChg chg="del">
          <ac:chgData name="JUAN GUARIN" userId="b5467148-994c-426a-bd72-296005b54652" providerId="ADAL" clId="{751E0C4A-7911-40D8-9C89-F6447B6BF074}" dt="2022-05-30T22:28:43.749" v="1334" actId="478"/>
          <ac:spMkLst>
            <pc:docMk/>
            <pc:sldMk cId="2796873851" sldId="263"/>
            <ac:spMk id="147" creationId="{B792A32D-DCCE-3F0C-C692-FC74B635BEAA}"/>
          </ac:spMkLst>
        </pc:spChg>
        <pc:grpChg chg="del">
          <ac:chgData name="JUAN GUARIN" userId="b5467148-994c-426a-bd72-296005b54652" providerId="ADAL" clId="{751E0C4A-7911-40D8-9C89-F6447B6BF074}" dt="2022-05-30T22:28:43.749" v="1334" actId="478"/>
          <ac:grpSpMkLst>
            <pc:docMk/>
            <pc:sldMk cId="2796873851" sldId="263"/>
            <ac:grpSpMk id="143" creationId="{556C26A5-46CF-2B04-3EFA-0F27654017CA}"/>
          </ac:grpSpMkLst>
        </pc:grpChg>
        <pc:grpChg chg="del">
          <ac:chgData name="JUAN GUARIN" userId="b5467148-994c-426a-bd72-296005b54652" providerId="ADAL" clId="{751E0C4A-7911-40D8-9C89-F6447B6BF074}" dt="2022-05-30T22:28:44.684" v="1335" actId="478"/>
          <ac:grpSpMkLst>
            <pc:docMk/>
            <pc:sldMk cId="2796873851" sldId="263"/>
            <ac:grpSpMk id="144" creationId="{CF6F0523-46A1-3391-F93E-AD6E9FE7C75A}"/>
          </ac:grpSpMkLst>
        </pc:grpChg>
        <pc:picChg chg="del">
          <ac:chgData name="JUAN GUARIN" userId="b5467148-994c-426a-bd72-296005b54652" providerId="ADAL" clId="{751E0C4A-7911-40D8-9C89-F6447B6BF074}" dt="2022-05-30T22:28:43.749" v="1334" actId="478"/>
          <ac:picMkLst>
            <pc:docMk/>
            <pc:sldMk cId="2796873851" sldId="263"/>
            <ac:picMk id="142" creationId="{C55BB8C1-4726-0391-5E6D-4183B6BD94E6}"/>
          </ac:picMkLst>
        </pc:picChg>
      </pc:sldChg>
      <pc:sldChg chg="addSp delSp modSp add mod ord modAnim">
        <pc:chgData name="JUAN GUARIN" userId="b5467148-994c-426a-bd72-296005b54652" providerId="ADAL" clId="{751E0C4A-7911-40D8-9C89-F6447B6BF074}" dt="2022-06-01T04:05:01.845" v="10747"/>
        <pc:sldMkLst>
          <pc:docMk/>
          <pc:sldMk cId="3365715320" sldId="264"/>
        </pc:sldMkLst>
        <pc:spChg chg="mod">
          <ac:chgData name="JUAN GUARIN" userId="b5467148-994c-426a-bd72-296005b54652" providerId="ADAL" clId="{751E0C4A-7911-40D8-9C89-F6447B6BF074}" dt="2022-05-30T22:37:54.378" v="1514" actId="21"/>
          <ac:spMkLst>
            <pc:docMk/>
            <pc:sldMk cId="3365715320" sldId="264"/>
            <ac:spMk id="6" creationId="{9A3E9556-F12A-717A-B17C-E8DF05770C39}"/>
          </ac:spMkLst>
        </pc:spChg>
        <pc:spChg chg="mod">
          <ac:chgData name="JUAN GUARIN" userId="b5467148-994c-426a-bd72-296005b54652" providerId="ADAL" clId="{751E0C4A-7911-40D8-9C89-F6447B6BF074}" dt="2022-05-30T23:02:02.700" v="1938" actId="1076"/>
          <ac:spMkLst>
            <pc:docMk/>
            <pc:sldMk cId="3365715320" sldId="264"/>
            <ac:spMk id="8" creationId="{0172CC5C-6413-7FD9-3DE4-993B7FCE70F2}"/>
          </ac:spMkLst>
        </pc:spChg>
        <pc:spChg chg="mod">
          <ac:chgData name="JUAN GUARIN" userId="b5467148-994c-426a-bd72-296005b54652" providerId="ADAL" clId="{751E0C4A-7911-40D8-9C89-F6447B6BF074}" dt="2022-06-01T04:04:51.778" v="10740"/>
          <ac:spMkLst>
            <pc:docMk/>
            <pc:sldMk cId="3365715320" sldId="264"/>
            <ac:spMk id="13" creationId="{CC0796DC-72CA-7195-CA8E-500B99DDDBF2}"/>
          </ac:spMkLst>
        </pc:spChg>
        <pc:spChg chg="add del mod">
          <ac:chgData name="JUAN GUARIN" userId="b5467148-994c-426a-bd72-296005b54652" providerId="ADAL" clId="{751E0C4A-7911-40D8-9C89-F6447B6BF074}" dt="2022-05-30T22:54:19.983" v="1747" actId="478"/>
          <ac:spMkLst>
            <pc:docMk/>
            <pc:sldMk cId="3365715320" sldId="264"/>
            <ac:spMk id="14" creationId="{1E516ADA-9ED6-8272-63BC-AFE1475B7CDD}"/>
          </ac:spMkLst>
        </pc:spChg>
        <pc:spChg chg="del mod">
          <ac:chgData name="JUAN GUARIN" userId="b5467148-994c-426a-bd72-296005b54652" providerId="ADAL" clId="{751E0C4A-7911-40D8-9C89-F6447B6BF074}" dt="2022-06-01T04:05:01.845" v="10747"/>
          <ac:spMkLst>
            <pc:docMk/>
            <pc:sldMk cId="3365715320" sldId="264"/>
            <ac:spMk id="15" creationId="{5A476304-D325-CB49-2628-3DECB1F79A71}"/>
          </ac:spMkLst>
        </pc:spChg>
        <pc:spChg chg="add del">
          <ac:chgData name="JUAN GUARIN" userId="b5467148-994c-426a-bd72-296005b54652" providerId="ADAL" clId="{751E0C4A-7911-40D8-9C89-F6447B6BF074}" dt="2022-05-30T22:39:51.415" v="1549" actId="22"/>
          <ac:spMkLst>
            <pc:docMk/>
            <pc:sldMk cId="3365715320" sldId="264"/>
            <ac:spMk id="16" creationId="{3683EE70-7691-F652-37D3-4338B8B7977D}"/>
          </ac:spMkLst>
        </pc:spChg>
        <pc:spChg chg="add del mod">
          <ac:chgData name="JUAN GUARIN" userId="b5467148-994c-426a-bd72-296005b54652" providerId="ADAL" clId="{751E0C4A-7911-40D8-9C89-F6447B6BF074}" dt="2022-05-30T22:45:34.937" v="1678" actId="478"/>
          <ac:spMkLst>
            <pc:docMk/>
            <pc:sldMk cId="3365715320" sldId="264"/>
            <ac:spMk id="17" creationId="{7C414459-C013-8456-1FDF-B77694D248B6}"/>
          </ac:spMkLst>
        </pc:spChg>
        <pc:spChg chg="add mod">
          <ac:chgData name="JUAN GUARIN" userId="b5467148-994c-426a-bd72-296005b54652" providerId="ADAL" clId="{751E0C4A-7911-40D8-9C89-F6447B6BF074}" dt="2022-05-31T00:17:30.662" v="2192" actId="1036"/>
          <ac:spMkLst>
            <pc:docMk/>
            <pc:sldMk cId="3365715320" sldId="264"/>
            <ac:spMk id="18" creationId="{64ED7E67-A0F6-AEF4-499D-CC6F3F776177}"/>
          </ac:spMkLst>
        </pc:spChg>
        <pc:spChg chg="add mod">
          <ac:chgData name="JUAN GUARIN" userId="b5467148-994c-426a-bd72-296005b54652" providerId="ADAL" clId="{751E0C4A-7911-40D8-9C89-F6447B6BF074}" dt="2022-05-31T00:17:30.662" v="2192" actId="1036"/>
          <ac:spMkLst>
            <pc:docMk/>
            <pc:sldMk cId="3365715320" sldId="264"/>
            <ac:spMk id="19" creationId="{8EF4229F-F8E1-0993-278B-A5BD9C571724}"/>
          </ac:spMkLst>
        </pc:spChg>
        <pc:spChg chg="add mod">
          <ac:chgData name="JUAN GUARIN" userId="b5467148-994c-426a-bd72-296005b54652" providerId="ADAL" clId="{751E0C4A-7911-40D8-9C89-F6447B6BF074}" dt="2022-05-31T00:17:30.662" v="2192" actId="1036"/>
          <ac:spMkLst>
            <pc:docMk/>
            <pc:sldMk cId="3365715320" sldId="264"/>
            <ac:spMk id="20" creationId="{BF1D6576-AB79-AD3D-8335-2293F867D01A}"/>
          </ac:spMkLst>
        </pc:spChg>
        <pc:spChg chg="add mod">
          <ac:chgData name="JUAN GUARIN" userId="b5467148-994c-426a-bd72-296005b54652" providerId="ADAL" clId="{751E0C4A-7911-40D8-9C89-F6447B6BF074}" dt="2022-05-31T00:17:30.662" v="2192" actId="1036"/>
          <ac:spMkLst>
            <pc:docMk/>
            <pc:sldMk cId="3365715320" sldId="264"/>
            <ac:spMk id="21" creationId="{08C2269F-22E8-6A65-3D62-236AB83E8120}"/>
          </ac:spMkLst>
        </pc:spChg>
        <pc:spChg chg="add mod">
          <ac:chgData name="JUAN GUARIN" userId="b5467148-994c-426a-bd72-296005b54652" providerId="ADAL" clId="{751E0C4A-7911-40D8-9C89-F6447B6BF074}" dt="2022-05-31T00:17:30.662" v="2192" actId="1036"/>
          <ac:spMkLst>
            <pc:docMk/>
            <pc:sldMk cId="3365715320" sldId="264"/>
            <ac:spMk id="22" creationId="{B8DEA506-5591-35C1-A424-5BA48064BE2C}"/>
          </ac:spMkLst>
        </pc:spChg>
        <pc:spChg chg="add del mod">
          <ac:chgData name="JUAN GUARIN" userId="b5467148-994c-426a-bd72-296005b54652" providerId="ADAL" clId="{751E0C4A-7911-40D8-9C89-F6447B6BF074}" dt="2022-05-30T23:02:18.819" v="1940" actId="478"/>
          <ac:spMkLst>
            <pc:docMk/>
            <pc:sldMk cId="3365715320" sldId="264"/>
            <ac:spMk id="26" creationId="{EEA66F0E-32EA-C142-AB58-5E82DF2FE0B3}"/>
          </ac:spMkLst>
        </pc:spChg>
        <pc:spChg chg="add del mod ord">
          <ac:chgData name="JUAN GUARIN" userId="b5467148-994c-426a-bd72-296005b54652" providerId="ADAL" clId="{751E0C4A-7911-40D8-9C89-F6447B6BF074}" dt="2022-05-31T01:27:51.241" v="2489" actId="114"/>
          <ac:spMkLst>
            <pc:docMk/>
            <pc:sldMk cId="3365715320" sldId="264"/>
            <ac:spMk id="27" creationId="{CFB5248C-663E-A31E-A395-54A53244F668}"/>
          </ac:spMkLst>
        </pc:spChg>
        <pc:spChg chg="add mod">
          <ac:chgData name="JUAN GUARIN" userId="b5467148-994c-426a-bd72-296005b54652" providerId="ADAL" clId="{751E0C4A-7911-40D8-9C89-F6447B6BF074}" dt="2022-05-31T01:25:30.774" v="2440"/>
          <ac:spMkLst>
            <pc:docMk/>
            <pc:sldMk cId="3365715320" sldId="264"/>
            <ac:spMk id="28" creationId="{349B43F8-F2D4-1F0A-9E84-72824210416C}"/>
          </ac:spMkLst>
        </pc:spChg>
        <pc:spChg chg="add mod">
          <ac:chgData name="JUAN GUARIN" userId="b5467148-994c-426a-bd72-296005b54652" providerId="ADAL" clId="{751E0C4A-7911-40D8-9C89-F6447B6BF074}" dt="2022-05-31T01:27:09.778" v="2478" actId="20577"/>
          <ac:spMkLst>
            <pc:docMk/>
            <pc:sldMk cId="3365715320" sldId="264"/>
            <ac:spMk id="29" creationId="{152326C2-70B5-DEA4-70CF-0EB12FE7428F}"/>
          </ac:spMkLst>
        </pc:spChg>
        <pc:spChg chg="add del mod">
          <ac:chgData name="JUAN GUARIN" userId="b5467148-994c-426a-bd72-296005b54652" providerId="ADAL" clId="{751E0C4A-7911-40D8-9C89-F6447B6BF074}" dt="2022-05-30T23:02:30.305" v="1945" actId="478"/>
          <ac:spMkLst>
            <pc:docMk/>
            <pc:sldMk cId="3365715320" sldId="264"/>
            <ac:spMk id="30" creationId="{A282902D-C85D-08D2-6691-582285B9759A}"/>
          </ac:spMkLst>
        </pc:spChg>
        <pc:spChg chg="add mod">
          <ac:chgData name="JUAN GUARIN" userId="b5467148-994c-426a-bd72-296005b54652" providerId="ADAL" clId="{751E0C4A-7911-40D8-9C89-F6447B6BF074}" dt="2022-05-31T00:17:30.662" v="2192" actId="1036"/>
          <ac:spMkLst>
            <pc:docMk/>
            <pc:sldMk cId="3365715320" sldId="264"/>
            <ac:spMk id="31" creationId="{4754D911-3184-C8AF-31DC-4FF13DD8606E}"/>
          </ac:spMkLst>
        </pc:spChg>
        <pc:cxnChg chg="add mod">
          <ac:chgData name="JUAN GUARIN" userId="b5467148-994c-426a-bd72-296005b54652" providerId="ADAL" clId="{751E0C4A-7911-40D8-9C89-F6447B6BF074}" dt="2022-05-31T00:17:30.662" v="2192" actId="1036"/>
          <ac:cxnSpMkLst>
            <pc:docMk/>
            <pc:sldMk cId="3365715320" sldId="264"/>
            <ac:cxnSpMk id="24" creationId="{7D607711-FB41-6DB4-8F0B-4DE087B8EC85}"/>
          </ac:cxnSpMkLst>
        </pc:cxnChg>
      </pc:sldChg>
      <pc:sldChg chg="addSp delSp modSp add mod setBg delAnim modAnim">
        <pc:chgData name="JUAN GUARIN" userId="b5467148-994c-426a-bd72-296005b54652" providerId="ADAL" clId="{751E0C4A-7911-40D8-9C89-F6447B6BF074}" dt="2022-06-01T04:04:31.735" v="10735"/>
        <pc:sldMkLst>
          <pc:docMk/>
          <pc:sldMk cId="2139338982" sldId="265"/>
        </pc:sldMkLst>
        <pc:spChg chg="mod">
          <ac:chgData name="JUAN GUARIN" userId="b5467148-994c-426a-bd72-296005b54652" providerId="ADAL" clId="{751E0C4A-7911-40D8-9C89-F6447B6BF074}" dt="2022-05-31T23:56:28.883" v="9640" actId="34135"/>
          <ac:spMkLst>
            <pc:docMk/>
            <pc:sldMk cId="2139338982" sldId="265"/>
            <ac:spMk id="2" creationId="{73FF76B8-228D-DF85-BD23-8D5B186890D1}"/>
          </ac:spMkLst>
        </pc:spChg>
        <pc:spChg chg="del">
          <ac:chgData name="JUAN GUARIN" userId="b5467148-994c-426a-bd72-296005b54652" providerId="ADAL" clId="{751E0C4A-7911-40D8-9C89-F6447B6BF074}" dt="2022-05-31T01:50:42.761" v="2966" actId="478"/>
          <ac:spMkLst>
            <pc:docMk/>
            <pc:sldMk cId="2139338982" sldId="265"/>
            <ac:spMk id="6" creationId="{9A3E9556-F12A-717A-B17C-E8DF05770C39}"/>
          </ac:spMkLst>
        </pc:spChg>
        <pc:spChg chg="add mod">
          <ac:chgData name="JUAN GUARIN" userId="b5467148-994c-426a-bd72-296005b54652" providerId="ADAL" clId="{751E0C4A-7911-40D8-9C89-F6447B6BF074}" dt="2022-05-31T20:16:21.659" v="5081" actId="20577"/>
          <ac:spMkLst>
            <pc:docMk/>
            <pc:sldMk cId="2139338982" sldId="265"/>
            <ac:spMk id="6" creationId="{9F2F89EC-4B83-55FD-5DB3-2FED7BC4931A}"/>
          </ac:spMkLst>
        </pc:spChg>
        <pc:spChg chg="del">
          <ac:chgData name="JUAN GUARIN" userId="b5467148-994c-426a-bd72-296005b54652" providerId="ADAL" clId="{751E0C4A-7911-40D8-9C89-F6447B6BF074}" dt="2022-05-31T01:50:42.761" v="2966" actId="478"/>
          <ac:spMkLst>
            <pc:docMk/>
            <pc:sldMk cId="2139338982" sldId="265"/>
            <ac:spMk id="8" creationId="{0172CC5C-6413-7FD9-3DE4-993B7FCE70F2}"/>
          </ac:spMkLst>
        </pc:spChg>
        <pc:spChg chg="add del">
          <ac:chgData name="JUAN GUARIN" userId="b5467148-994c-426a-bd72-296005b54652" providerId="ADAL" clId="{751E0C4A-7911-40D8-9C89-F6447B6BF074}" dt="2022-05-31T13:05:54.515" v="3449"/>
          <ac:spMkLst>
            <pc:docMk/>
            <pc:sldMk cId="2139338982" sldId="265"/>
            <ac:spMk id="8" creationId="{0558C053-C7F8-EE0B-ECA9-641F25721441}"/>
          </ac:spMkLst>
        </pc:spChg>
        <pc:spChg chg="add del mod">
          <ac:chgData name="JUAN GUARIN" userId="b5467148-994c-426a-bd72-296005b54652" providerId="ADAL" clId="{751E0C4A-7911-40D8-9C89-F6447B6BF074}" dt="2022-05-31T13:05:54.170" v="3448"/>
          <ac:spMkLst>
            <pc:docMk/>
            <pc:sldMk cId="2139338982" sldId="265"/>
            <ac:spMk id="9" creationId="{41141C0D-BC5D-5D9C-DF05-D251FFCCDEE6}"/>
          </ac:spMkLst>
        </pc:spChg>
        <pc:spChg chg="mod">
          <ac:chgData name="JUAN GUARIN" userId="b5467148-994c-426a-bd72-296005b54652" providerId="ADAL" clId="{751E0C4A-7911-40D8-9C89-F6447B6BF074}" dt="2022-05-31T12:59:04.355" v="3287" actId="114"/>
          <ac:spMkLst>
            <pc:docMk/>
            <pc:sldMk cId="2139338982" sldId="265"/>
            <ac:spMk id="10" creationId="{AF055C89-B6C0-A42A-2903-94CBE91904AE}"/>
          </ac:spMkLst>
        </pc:spChg>
        <pc:spChg chg="mod">
          <ac:chgData name="JUAN GUARIN" userId="b5467148-994c-426a-bd72-296005b54652" providerId="ADAL" clId="{751E0C4A-7911-40D8-9C89-F6447B6BF074}" dt="2022-06-01T04:04:31.735" v="10735"/>
          <ac:spMkLst>
            <pc:docMk/>
            <pc:sldMk cId="2139338982" sldId="265"/>
            <ac:spMk id="13" creationId="{CC0796DC-72CA-7195-CA8E-500B99DDDBF2}"/>
          </ac:spMkLst>
        </pc:spChg>
        <pc:spChg chg="add mod">
          <ac:chgData name="JUAN GUARIN" userId="b5467148-994c-426a-bd72-296005b54652" providerId="ADAL" clId="{751E0C4A-7911-40D8-9C89-F6447B6BF074}" dt="2022-05-31T20:16:27.592" v="5083" actId="20577"/>
          <ac:spMkLst>
            <pc:docMk/>
            <pc:sldMk cId="2139338982" sldId="265"/>
            <ac:spMk id="14" creationId="{3CC6507D-2C15-04E7-0618-D0C212F3D910}"/>
          </ac:spMkLst>
        </pc:spChg>
        <pc:spChg chg="add del mod">
          <ac:chgData name="JUAN GUARIN" userId="b5467148-994c-426a-bd72-296005b54652" providerId="ADAL" clId="{751E0C4A-7911-40D8-9C89-F6447B6BF074}" dt="2022-05-31T20:16:32.946" v="5084" actId="20577"/>
          <ac:spMkLst>
            <pc:docMk/>
            <pc:sldMk cId="2139338982" sldId="265"/>
            <ac:spMk id="16" creationId="{6EFB9932-A5AA-A1E7-AE7F-73493277A9DB}"/>
          </ac:spMkLst>
        </pc:spChg>
        <pc:spChg chg="add mod">
          <ac:chgData name="JUAN GUARIN" userId="b5467148-994c-426a-bd72-296005b54652" providerId="ADAL" clId="{751E0C4A-7911-40D8-9C89-F6447B6BF074}" dt="2022-05-31T19:38:16.729" v="3956" actId="1076"/>
          <ac:spMkLst>
            <pc:docMk/>
            <pc:sldMk cId="2139338982" sldId="265"/>
            <ac:spMk id="17" creationId="{22C7BB0D-5826-2673-CB11-B7458BBE5D80}"/>
          </ac:spMkLst>
        </pc:spChg>
        <pc:spChg chg="del">
          <ac:chgData name="JUAN GUARIN" userId="b5467148-994c-426a-bd72-296005b54652" providerId="ADAL" clId="{751E0C4A-7911-40D8-9C89-F6447B6BF074}" dt="2022-05-31T01:50:42.761" v="2966" actId="478"/>
          <ac:spMkLst>
            <pc:docMk/>
            <pc:sldMk cId="2139338982" sldId="265"/>
            <ac:spMk id="17" creationId="{7DA3E677-21DD-0191-5976-E00C411E85E1}"/>
          </ac:spMkLst>
        </pc:spChg>
        <pc:spChg chg="add mod">
          <ac:chgData name="JUAN GUARIN" userId="b5467148-994c-426a-bd72-296005b54652" providerId="ADAL" clId="{751E0C4A-7911-40D8-9C89-F6447B6BF074}" dt="2022-05-31T19:38:16.729" v="3956" actId="1076"/>
          <ac:spMkLst>
            <pc:docMk/>
            <pc:sldMk cId="2139338982" sldId="265"/>
            <ac:spMk id="22" creationId="{64047C5E-22A9-9D27-E506-ED50FAE98229}"/>
          </ac:spMkLst>
        </pc:spChg>
        <pc:spChg chg="add mod">
          <ac:chgData name="JUAN GUARIN" userId="b5467148-994c-426a-bd72-296005b54652" providerId="ADAL" clId="{751E0C4A-7911-40D8-9C89-F6447B6BF074}" dt="2022-06-01T00:02:17.699" v="9686" actId="1036"/>
          <ac:spMkLst>
            <pc:docMk/>
            <pc:sldMk cId="2139338982" sldId="265"/>
            <ac:spMk id="24" creationId="{3F11AAF3-3878-C35F-3013-A7CC67CA4E63}"/>
          </ac:spMkLst>
        </pc:spChg>
        <pc:spChg chg="add mod">
          <ac:chgData name="JUAN GUARIN" userId="b5467148-994c-426a-bd72-296005b54652" providerId="ADAL" clId="{751E0C4A-7911-40D8-9C89-F6447B6BF074}" dt="2022-06-01T00:02:17.699" v="9686" actId="1036"/>
          <ac:spMkLst>
            <pc:docMk/>
            <pc:sldMk cId="2139338982" sldId="265"/>
            <ac:spMk id="25" creationId="{42E13696-8CFE-C2D0-51E8-FAB0DDC982C3}"/>
          </ac:spMkLst>
        </pc:spChg>
        <pc:spChg chg="add del mod">
          <ac:chgData name="JUAN GUARIN" userId="b5467148-994c-426a-bd72-296005b54652" providerId="ADAL" clId="{751E0C4A-7911-40D8-9C89-F6447B6BF074}" dt="2022-05-31T19:42:43.713" v="4177" actId="22"/>
          <ac:spMkLst>
            <pc:docMk/>
            <pc:sldMk cId="2139338982" sldId="265"/>
            <ac:spMk id="26" creationId="{FE4A0D80-4D3A-37E5-1CED-64D119D77E65}"/>
          </ac:spMkLst>
        </pc:spChg>
        <pc:spChg chg="add mod">
          <ac:chgData name="JUAN GUARIN" userId="b5467148-994c-426a-bd72-296005b54652" providerId="ADAL" clId="{751E0C4A-7911-40D8-9C89-F6447B6BF074}" dt="2022-06-01T00:02:17.699" v="9686" actId="1036"/>
          <ac:spMkLst>
            <pc:docMk/>
            <pc:sldMk cId="2139338982" sldId="265"/>
            <ac:spMk id="28" creationId="{1CC9DC85-A7E8-E717-58A5-113F75F73ABB}"/>
          </ac:spMkLst>
        </pc:spChg>
        <pc:spChg chg="del">
          <ac:chgData name="JUAN GUARIN" userId="b5467148-994c-426a-bd72-296005b54652" providerId="ADAL" clId="{751E0C4A-7911-40D8-9C89-F6447B6BF074}" dt="2022-05-31T01:50:42.761" v="2966" actId="478"/>
          <ac:spMkLst>
            <pc:docMk/>
            <pc:sldMk cId="2139338982" sldId="265"/>
            <ac:spMk id="67" creationId="{86174CF8-2972-10B4-F9D4-8A1CD3511249}"/>
          </ac:spMkLst>
        </pc:spChg>
        <pc:spChg chg="mod">
          <ac:chgData name="JUAN GUARIN" userId="b5467148-994c-426a-bd72-296005b54652" providerId="ADAL" clId="{751E0C4A-7911-40D8-9C89-F6447B6BF074}" dt="2022-05-31T13:12:10.410" v="3585"/>
          <ac:spMkLst>
            <pc:docMk/>
            <pc:sldMk cId="2139338982" sldId="265"/>
            <ac:spMk id="68" creationId="{683301E2-CC5F-D202-927C-71170F0D9914}"/>
          </ac:spMkLst>
        </pc:spChg>
        <pc:spChg chg="del">
          <ac:chgData name="JUAN GUARIN" userId="b5467148-994c-426a-bd72-296005b54652" providerId="ADAL" clId="{751E0C4A-7911-40D8-9C89-F6447B6BF074}" dt="2022-05-31T01:50:42.761" v="2966" actId="478"/>
          <ac:spMkLst>
            <pc:docMk/>
            <pc:sldMk cId="2139338982" sldId="265"/>
            <ac:spMk id="69" creationId="{C261A5A4-FC9F-8BD9-50AC-45FC560FC1EB}"/>
          </ac:spMkLst>
        </pc:spChg>
        <pc:spChg chg="del">
          <ac:chgData name="JUAN GUARIN" userId="b5467148-994c-426a-bd72-296005b54652" providerId="ADAL" clId="{751E0C4A-7911-40D8-9C89-F6447B6BF074}" dt="2022-05-31T01:50:42.761" v="2966" actId="478"/>
          <ac:spMkLst>
            <pc:docMk/>
            <pc:sldMk cId="2139338982" sldId="265"/>
            <ac:spMk id="70" creationId="{EDD154AD-19B8-04E9-39C3-BF2608285963}"/>
          </ac:spMkLst>
        </pc:spChg>
        <pc:spChg chg="del">
          <ac:chgData name="JUAN GUARIN" userId="b5467148-994c-426a-bd72-296005b54652" providerId="ADAL" clId="{751E0C4A-7911-40D8-9C89-F6447B6BF074}" dt="2022-05-31T01:50:42.761" v="2966" actId="478"/>
          <ac:spMkLst>
            <pc:docMk/>
            <pc:sldMk cId="2139338982" sldId="265"/>
            <ac:spMk id="71" creationId="{A9F759B5-991F-0AF9-B938-B4DC17BC6422}"/>
          </ac:spMkLst>
        </pc:spChg>
        <pc:spChg chg="del">
          <ac:chgData name="JUAN GUARIN" userId="b5467148-994c-426a-bd72-296005b54652" providerId="ADAL" clId="{751E0C4A-7911-40D8-9C89-F6447B6BF074}" dt="2022-05-31T01:50:42.761" v="2966" actId="478"/>
          <ac:spMkLst>
            <pc:docMk/>
            <pc:sldMk cId="2139338982" sldId="265"/>
            <ac:spMk id="73" creationId="{C6A5CA2D-E3B5-36B5-05EB-45971BB96227}"/>
          </ac:spMkLst>
        </pc:spChg>
        <pc:spChg chg="del">
          <ac:chgData name="JUAN GUARIN" userId="b5467148-994c-426a-bd72-296005b54652" providerId="ADAL" clId="{751E0C4A-7911-40D8-9C89-F6447B6BF074}" dt="2022-05-31T01:50:42.761" v="2966" actId="478"/>
          <ac:spMkLst>
            <pc:docMk/>
            <pc:sldMk cId="2139338982" sldId="265"/>
            <ac:spMk id="74" creationId="{CB6C65F0-35DA-4B23-AAE9-E70A28C54C56}"/>
          </ac:spMkLst>
        </pc:spChg>
        <pc:cxnChg chg="add mod">
          <ac:chgData name="JUAN GUARIN" userId="b5467148-994c-426a-bd72-296005b54652" providerId="ADAL" clId="{751E0C4A-7911-40D8-9C89-F6447B6BF074}" dt="2022-05-31T19:38:16.729" v="3956" actId="1076"/>
          <ac:cxnSpMkLst>
            <pc:docMk/>
            <pc:sldMk cId="2139338982" sldId="265"/>
            <ac:cxnSpMk id="19" creationId="{07D55F74-9B2C-3C90-63EA-C265AB12B231}"/>
          </ac:cxnSpMkLst>
        </pc:cxnChg>
      </pc:sldChg>
      <pc:sldChg chg="addSp delSp modSp add mod modAnim">
        <pc:chgData name="JUAN GUARIN" userId="b5467148-994c-426a-bd72-296005b54652" providerId="ADAL" clId="{751E0C4A-7911-40D8-9C89-F6447B6BF074}" dt="2022-06-01T12:27:47.683" v="10769" actId="20577"/>
        <pc:sldMkLst>
          <pc:docMk/>
          <pc:sldMk cId="3456467179" sldId="266"/>
        </pc:sldMkLst>
        <pc:spChg chg="mod">
          <ac:chgData name="JUAN GUARIN" userId="b5467148-994c-426a-bd72-296005b54652" providerId="ADAL" clId="{751E0C4A-7911-40D8-9C89-F6447B6BF074}" dt="2022-05-31T23:56:32.511" v="9641" actId="403"/>
          <ac:spMkLst>
            <pc:docMk/>
            <pc:sldMk cId="3456467179" sldId="266"/>
            <ac:spMk id="2" creationId="{73FF76B8-228D-DF85-BD23-8D5B186890D1}"/>
          </ac:spMkLst>
        </pc:spChg>
        <pc:spChg chg="add mod">
          <ac:chgData name="JUAN GUARIN" userId="b5467148-994c-426a-bd72-296005b54652" providerId="ADAL" clId="{751E0C4A-7911-40D8-9C89-F6447B6BF074}" dt="2022-06-01T00:02:27.665" v="9693" actId="1035"/>
          <ac:spMkLst>
            <pc:docMk/>
            <pc:sldMk cId="3456467179" sldId="266"/>
            <ac:spMk id="6" creationId="{A77714EA-98D6-2896-3155-EDC17E412D60}"/>
          </ac:spMkLst>
        </pc:spChg>
        <pc:spChg chg="add mod">
          <ac:chgData name="JUAN GUARIN" userId="b5467148-994c-426a-bd72-296005b54652" providerId="ADAL" clId="{751E0C4A-7911-40D8-9C89-F6447B6BF074}" dt="2022-06-01T00:02:27.665" v="9693" actId="1035"/>
          <ac:spMkLst>
            <pc:docMk/>
            <pc:sldMk cId="3456467179" sldId="266"/>
            <ac:spMk id="8" creationId="{45AE310F-DE4B-7B0D-0B34-F7B5C04E8911}"/>
          </ac:spMkLst>
        </pc:spChg>
        <pc:spChg chg="mod">
          <ac:chgData name="JUAN GUARIN" userId="b5467148-994c-426a-bd72-296005b54652" providerId="ADAL" clId="{751E0C4A-7911-40D8-9C89-F6447B6BF074}" dt="2022-05-31T12:59:14.489" v="3288"/>
          <ac:spMkLst>
            <pc:docMk/>
            <pc:sldMk cId="3456467179" sldId="266"/>
            <ac:spMk id="10" creationId="{AF055C89-B6C0-A42A-2903-94CBE91904AE}"/>
          </ac:spMkLst>
        </pc:spChg>
        <pc:spChg chg="mod">
          <ac:chgData name="JUAN GUARIN" userId="b5467148-994c-426a-bd72-296005b54652" providerId="ADAL" clId="{751E0C4A-7911-40D8-9C89-F6447B6BF074}" dt="2022-06-01T04:04:35.574" v="10736"/>
          <ac:spMkLst>
            <pc:docMk/>
            <pc:sldMk cId="3456467179" sldId="266"/>
            <ac:spMk id="13" creationId="{CC0796DC-72CA-7195-CA8E-500B99DDDBF2}"/>
          </ac:spMkLst>
        </pc:spChg>
        <pc:spChg chg="add mod">
          <ac:chgData name="JUAN GUARIN" userId="b5467148-994c-426a-bd72-296005b54652" providerId="ADAL" clId="{751E0C4A-7911-40D8-9C89-F6447B6BF074}" dt="2022-06-01T00:02:27.665" v="9693" actId="1035"/>
          <ac:spMkLst>
            <pc:docMk/>
            <pc:sldMk cId="3456467179" sldId="266"/>
            <ac:spMk id="14" creationId="{9930C1A3-6C89-5FFE-2154-BAD489F92D4E}"/>
          </ac:spMkLst>
        </pc:spChg>
        <pc:spChg chg="add del mod">
          <ac:chgData name="JUAN GUARIN" userId="b5467148-994c-426a-bd72-296005b54652" providerId="ADAL" clId="{751E0C4A-7911-40D8-9C89-F6447B6BF074}" dt="2022-05-31T20:24:09.432" v="5189" actId="478"/>
          <ac:spMkLst>
            <pc:docMk/>
            <pc:sldMk cId="3456467179" sldId="266"/>
            <ac:spMk id="16" creationId="{7F175032-FC21-B715-490C-9E317EDF0511}"/>
          </ac:spMkLst>
        </pc:spChg>
        <pc:spChg chg="add mod">
          <ac:chgData name="JUAN GUARIN" userId="b5467148-994c-426a-bd72-296005b54652" providerId="ADAL" clId="{751E0C4A-7911-40D8-9C89-F6447B6BF074}" dt="2022-06-01T12:27:47.683" v="10769" actId="20577"/>
          <ac:spMkLst>
            <pc:docMk/>
            <pc:sldMk cId="3456467179" sldId="266"/>
            <ac:spMk id="26" creationId="{2BE079B6-254E-280F-DDFF-96B8C3200E22}"/>
          </ac:spMkLst>
        </pc:spChg>
        <pc:spChg chg="add mod">
          <ac:chgData name="JUAN GUARIN" userId="b5467148-994c-426a-bd72-296005b54652" providerId="ADAL" clId="{751E0C4A-7911-40D8-9C89-F6447B6BF074}" dt="2022-06-01T00:02:27.665" v="9693" actId="1035"/>
          <ac:spMkLst>
            <pc:docMk/>
            <pc:sldMk cId="3456467179" sldId="266"/>
            <ac:spMk id="27" creationId="{C890C208-9DB3-17D0-7EF5-AF64F9A0B0E4}"/>
          </ac:spMkLst>
        </pc:spChg>
        <pc:spChg chg="add mod">
          <ac:chgData name="JUAN GUARIN" userId="b5467148-994c-426a-bd72-296005b54652" providerId="ADAL" clId="{751E0C4A-7911-40D8-9C89-F6447B6BF074}" dt="2022-06-01T00:02:27.665" v="9693" actId="1035"/>
          <ac:spMkLst>
            <pc:docMk/>
            <pc:sldMk cId="3456467179" sldId="266"/>
            <ac:spMk id="30" creationId="{EF9640E9-14B7-EE34-27C3-56060485E028}"/>
          </ac:spMkLst>
        </pc:spChg>
        <pc:spChg chg="add mod">
          <ac:chgData name="JUAN GUARIN" userId="b5467148-994c-426a-bd72-296005b54652" providerId="ADAL" clId="{751E0C4A-7911-40D8-9C89-F6447B6BF074}" dt="2022-06-01T00:02:35.356" v="9695" actId="14100"/>
          <ac:spMkLst>
            <pc:docMk/>
            <pc:sldMk cId="3456467179" sldId="266"/>
            <ac:spMk id="31" creationId="{5EEF5314-CCAB-E781-8A46-EDCE3F4263D6}"/>
          </ac:spMkLst>
        </pc:spChg>
        <pc:spChg chg="mod">
          <ac:chgData name="JUAN GUARIN" userId="b5467148-994c-426a-bd72-296005b54652" providerId="ADAL" clId="{751E0C4A-7911-40D8-9C89-F6447B6BF074}" dt="2022-06-01T00:02:27.665" v="9693" actId="1035"/>
          <ac:spMkLst>
            <pc:docMk/>
            <pc:sldMk cId="3456467179" sldId="266"/>
            <ac:spMk id="68" creationId="{683301E2-CC5F-D202-927C-71170F0D9914}"/>
          </ac:spMkLst>
        </pc:spChg>
        <pc:cxnChg chg="add mod">
          <ac:chgData name="JUAN GUARIN" userId="b5467148-994c-426a-bd72-296005b54652" providerId="ADAL" clId="{751E0C4A-7911-40D8-9C89-F6447B6BF074}" dt="2022-06-01T00:02:27.665" v="9693" actId="1035"/>
          <ac:cxnSpMkLst>
            <pc:docMk/>
            <pc:sldMk cId="3456467179" sldId="266"/>
            <ac:cxnSpMk id="17" creationId="{4A336D59-D82D-BA0E-3673-9CFD930FC888}"/>
          </ac:cxnSpMkLst>
        </pc:cxnChg>
        <pc:cxnChg chg="add mod">
          <ac:chgData name="JUAN GUARIN" userId="b5467148-994c-426a-bd72-296005b54652" providerId="ADAL" clId="{751E0C4A-7911-40D8-9C89-F6447B6BF074}" dt="2022-06-01T00:02:27.665" v="9693" actId="1035"/>
          <ac:cxnSpMkLst>
            <pc:docMk/>
            <pc:sldMk cId="3456467179" sldId="266"/>
            <ac:cxnSpMk id="21" creationId="{E7F55996-2BF3-A717-412F-5208E04E40E7}"/>
          </ac:cxnSpMkLst>
        </pc:cxnChg>
        <pc:cxnChg chg="add mod">
          <ac:chgData name="JUAN GUARIN" userId="b5467148-994c-426a-bd72-296005b54652" providerId="ADAL" clId="{751E0C4A-7911-40D8-9C89-F6447B6BF074}" dt="2022-06-01T00:02:27.665" v="9693" actId="1035"/>
          <ac:cxnSpMkLst>
            <pc:docMk/>
            <pc:sldMk cId="3456467179" sldId="266"/>
            <ac:cxnSpMk id="25" creationId="{E37F0476-5EFF-59E4-CFDE-0B00050234BE}"/>
          </ac:cxnSpMkLst>
        </pc:cxnChg>
      </pc:sldChg>
      <pc:sldChg chg="addSp delSp modSp add mod modAnim">
        <pc:chgData name="JUAN GUARIN" userId="b5467148-994c-426a-bd72-296005b54652" providerId="ADAL" clId="{751E0C4A-7911-40D8-9C89-F6447B6BF074}" dt="2022-06-01T04:04:39.897" v="10737"/>
        <pc:sldMkLst>
          <pc:docMk/>
          <pc:sldMk cId="2812397422" sldId="267"/>
        </pc:sldMkLst>
        <pc:spChg chg="del">
          <ac:chgData name="JUAN GUARIN" userId="b5467148-994c-426a-bd72-296005b54652" providerId="ADAL" clId="{751E0C4A-7911-40D8-9C89-F6447B6BF074}" dt="2022-05-31T23:08:29.684" v="8633" actId="478"/>
          <ac:spMkLst>
            <pc:docMk/>
            <pc:sldMk cId="2812397422" sldId="267"/>
            <ac:spMk id="2" creationId="{73FF76B8-228D-DF85-BD23-8D5B186890D1}"/>
          </ac:spMkLst>
        </pc:spChg>
        <pc:spChg chg="add del mod">
          <ac:chgData name="JUAN GUARIN" userId="b5467148-994c-426a-bd72-296005b54652" providerId="ADAL" clId="{751E0C4A-7911-40D8-9C89-F6447B6BF074}" dt="2022-05-31T23:29:45.795" v="9153"/>
          <ac:spMkLst>
            <pc:docMk/>
            <pc:sldMk cId="2812397422" sldId="267"/>
            <ac:spMk id="6" creationId="{DF59094A-DD26-20E3-9F7B-9D1965C2716A}"/>
          </ac:spMkLst>
        </pc:spChg>
        <pc:spChg chg="mod">
          <ac:chgData name="JUAN GUARIN" userId="b5467148-994c-426a-bd72-296005b54652" providerId="ADAL" clId="{751E0C4A-7911-40D8-9C89-F6447B6BF074}" dt="2022-05-31T12:59:19.029" v="3289"/>
          <ac:spMkLst>
            <pc:docMk/>
            <pc:sldMk cId="2812397422" sldId="267"/>
            <ac:spMk id="10" creationId="{AF055C89-B6C0-A42A-2903-94CBE91904AE}"/>
          </ac:spMkLst>
        </pc:spChg>
        <pc:spChg chg="mod">
          <ac:chgData name="JUAN GUARIN" userId="b5467148-994c-426a-bd72-296005b54652" providerId="ADAL" clId="{751E0C4A-7911-40D8-9C89-F6447B6BF074}" dt="2022-06-01T04:04:39.897" v="10737"/>
          <ac:spMkLst>
            <pc:docMk/>
            <pc:sldMk cId="2812397422" sldId="267"/>
            <ac:spMk id="13" creationId="{CC0796DC-72CA-7195-CA8E-500B99DDDBF2}"/>
          </ac:spMkLst>
        </pc:spChg>
        <pc:spChg chg="add mod">
          <ac:chgData name="JUAN GUARIN" userId="b5467148-994c-426a-bd72-296005b54652" providerId="ADAL" clId="{751E0C4A-7911-40D8-9C89-F6447B6BF074}" dt="2022-05-31T23:18:49.939" v="8998" actId="1076"/>
          <ac:spMkLst>
            <pc:docMk/>
            <pc:sldMk cId="2812397422" sldId="267"/>
            <ac:spMk id="14" creationId="{1B3135AC-83CA-1CD5-B29B-F30B8B23EA43}"/>
          </ac:spMkLst>
        </pc:spChg>
        <pc:spChg chg="add del mod">
          <ac:chgData name="JUAN GUARIN" userId="b5467148-994c-426a-bd72-296005b54652" providerId="ADAL" clId="{751E0C4A-7911-40D8-9C89-F6447B6BF074}" dt="2022-05-31T23:37:54.145" v="9356" actId="478"/>
          <ac:spMkLst>
            <pc:docMk/>
            <pc:sldMk cId="2812397422" sldId="267"/>
            <ac:spMk id="16" creationId="{7F89BE79-D850-7C42-2934-BF055612359E}"/>
          </ac:spMkLst>
        </pc:spChg>
        <pc:spChg chg="add del mod">
          <ac:chgData name="JUAN GUARIN" userId="b5467148-994c-426a-bd72-296005b54652" providerId="ADAL" clId="{751E0C4A-7911-40D8-9C89-F6447B6BF074}" dt="2022-05-31T23:45:37.138" v="9517"/>
          <ac:spMkLst>
            <pc:docMk/>
            <pc:sldMk cId="2812397422" sldId="267"/>
            <ac:spMk id="17" creationId="{656B7A2B-8114-6E42-1C7D-CBF66481C80D}"/>
          </ac:spMkLst>
        </pc:spChg>
        <pc:spChg chg="add mod">
          <ac:chgData name="JUAN GUARIN" userId="b5467148-994c-426a-bd72-296005b54652" providerId="ADAL" clId="{751E0C4A-7911-40D8-9C89-F6447B6BF074}" dt="2022-06-01T00:02:58.395" v="9702" actId="404"/>
          <ac:spMkLst>
            <pc:docMk/>
            <pc:sldMk cId="2812397422" sldId="267"/>
            <ac:spMk id="18" creationId="{377E2D15-E2D1-0E5E-57D1-A1CA6E5DBC14}"/>
          </ac:spMkLst>
        </pc:spChg>
        <pc:spChg chg="add mod">
          <ac:chgData name="JUAN GUARIN" userId="b5467148-994c-426a-bd72-296005b54652" providerId="ADAL" clId="{751E0C4A-7911-40D8-9C89-F6447B6BF074}" dt="2022-05-31T22:52:04.162" v="8488" actId="1076"/>
          <ac:spMkLst>
            <pc:docMk/>
            <pc:sldMk cId="2812397422" sldId="267"/>
            <ac:spMk id="20" creationId="{B19C1A42-2E3F-BF28-474D-0ACEAE474162}"/>
          </ac:spMkLst>
        </pc:spChg>
        <pc:spChg chg="add mod ord">
          <ac:chgData name="JUAN GUARIN" userId="b5467148-994c-426a-bd72-296005b54652" providerId="ADAL" clId="{751E0C4A-7911-40D8-9C89-F6447B6BF074}" dt="2022-06-01T00:03:38.916" v="9711" actId="14100"/>
          <ac:spMkLst>
            <pc:docMk/>
            <pc:sldMk cId="2812397422" sldId="267"/>
            <ac:spMk id="21" creationId="{9CBE80D7-B94E-CC71-0DA2-C940BF495036}"/>
          </ac:spMkLst>
        </pc:spChg>
        <pc:spChg chg="add del mod">
          <ac:chgData name="JUAN GUARIN" userId="b5467148-994c-426a-bd72-296005b54652" providerId="ADAL" clId="{751E0C4A-7911-40D8-9C89-F6447B6BF074}" dt="2022-05-31T23:37:59.704" v="9358" actId="478"/>
          <ac:spMkLst>
            <pc:docMk/>
            <pc:sldMk cId="2812397422" sldId="267"/>
            <ac:spMk id="22" creationId="{0D25D963-37CA-4621-AB67-F7601E4703FB}"/>
          </ac:spMkLst>
        </pc:spChg>
        <pc:spChg chg="add del mod">
          <ac:chgData name="JUAN GUARIN" userId="b5467148-994c-426a-bd72-296005b54652" providerId="ADAL" clId="{751E0C4A-7911-40D8-9C89-F6447B6BF074}" dt="2022-05-31T23:38:40.289" v="9373" actId="478"/>
          <ac:spMkLst>
            <pc:docMk/>
            <pc:sldMk cId="2812397422" sldId="267"/>
            <ac:spMk id="23" creationId="{5F243514-6CCF-1CA1-D81C-AB2FCAC63EE6}"/>
          </ac:spMkLst>
        </pc:spChg>
        <pc:spChg chg="add mod">
          <ac:chgData name="JUAN GUARIN" userId="b5467148-994c-426a-bd72-296005b54652" providerId="ADAL" clId="{751E0C4A-7911-40D8-9C89-F6447B6BF074}" dt="2022-05-31T23:56:37.369" v="9643" actId="34135"/>
          <ac:spMkLst>
            <pc:docMk/>
            <pc:sldMk cId="2812397422" sldId="267"/>
            <ac:spMk id="24" creationId="{1D3F0051-DDE7-A2A9-4E69-DAAD0A9E30A3}"/>
          </ac:spMkLst>
        </pc:spChg>
        <pc:spChg chg="add del mod">
          <ac:chgData name="JUAN GUARIN" userId="b5467148-994c-426a-bd72-296005b54652" providerId="ADAL" clId="{751E0C4A-7911-40D8-9C89-F6447B6BF074}" dt="2022-05-31T23:39:50.593" v="9416" actId="478"/>
          <ac:spMkLst>
            <pc:docMk/>
            <pc:sldMk cId="2812397422" sldId="267"/>
            <ac:spMk id="25" creationId="{6493429A-BFB4-BD74-1B3C-AFE36CBE34C5}"/>
          </ac:spMkLst>
        </pc:spChg>
        <pc:spChg chg="add mod ord">
          <ac:chgData name="JUAN GUARIN" userId="b5467148-994c-426a-bd72-296005b54652" providerId="ADAL" clId="{751E0C4A-7911-40D8-9C89-F6447B6BF074}" dt="2022-06-01T00:03:38.916" v="9711" actId="14100"/>
          <ac:spMkLst>
            <pc:docMk/>
            <pc:sldMk cId="2812397422" sldId="267"/>
            <ac:spMk id="26" creationId="{1BD951DF-FA79-3EF9-8709-2CD44C79906E}"/>
          </ac:spMkLst>
        </pc:spChg>
        <pc:spChg chg="mod">
          <ac:chgData name="JUAN GUARIN" userId="b5467148-994c-426a-bd72-296005b54652" providerId="ADAL" clId="{751E0C4A-7911-40D8-9C89-F6447B6BF074}" dt="2022-05-31T23:35:18.823" v="9241" actId="20577"/>
          <ac:spMkLst>
            <pc:docMk/>
            <pc:sldMk cId="2812397422" sldId="267"/>
            <ac:spMk id="28" creationId="{84F56CA5-E1B3-AC08-3862-3D970631DBFA}"/>
          </ac:spMkLst>
        </pc:spChg>
        <pc:spChg chg="mod">
          <ac:chgData name="JUAN GUARIN" userId="b5467148-994c-426a-bd72-296005b54652" providerId="ADAL" clId="{751E0C4A-7911-40D8-9C89-F6447B6BF074}" dt="2022-05-31T23:45:23.969" v="9512" actId="1076"/>
          <ac:spMkLst>
            <pc:docMk/>
            <pc:sldMk cId="2812397422" sldId="267"/>
            <ac:spMk id="29" creationId="{3A92644C-B2BB-06BE-10DA-9EF1261478C1}"/>
          </ac:spMkLst>
        </pc:spChg>
        <pc:spChg chg="add mod">
          <ac:chgData name="JUAN GUARIN" userId="b5467148-994c-426a-bd72-296005b54652" providerId="ADAL" clId="{751E0C4A-7911-40D8-9C89-F6447B6BF074}" dt="2022-05-31T23:35:32.208" v="9245" actId="164"/>
          <ac:spMkLst>
            <pc:docMk/>
            <pc:sldMk cId="2812397422" sldId="267"/>
            <ac:spMk id="31" creationId="{C937557E-AF25-3983-C351-21FBDE12F8CB}"/>
          </ac:spMkLst>
        </pc:spChg>
        <pc:spChg chg="del mod">
          <ac:chgData name="JUAN GUARIN" userId="b5467148-994c-426a-bd72-296005b54652" providerId="ADAL" clId="{751E0C4A-7911-40D8-9C89-F6447B6BF074}" dt="2022-05-31T23:36:28.955" v="9328" actId="478"/>
          <ac:spMkLst>
            <pc:docMk/>
            <pc:sldMk cId="2812397422" sldId="267"/>
            <ac:spMk id="35" creationId="{E26C2970-F595-0493-7335-9E304A69F1BB}"/>
          </ac:spMkLst>
        </pc:spChg>
        <pc:spChg chg="mod">
          <ac:chgData name="JUAN GUARIN" userId="b5467148-994c-426a-bd72-296005b54652" providerId="ADAL" clId="{751E0C4A-7911-40D8-9C89-F6447B6BF074}" dt="2022-06-01T03:19:43.162" v="9776" actId="20577"/>
          <ac:spMkLst>
            <pc:docMk/>
            <pc:sldMk cId="2812397422" sldId="267"/>
            <ac:spMk id="36" creationId="{6123363F-AB49-A783-0692-EC1452C8D65F}"/>
          </ac:spMkLst>
        </pc:spChg>
        <pc:spChg chg="mod">
          <ac:chgData name="JUAN GUARIN" userId="b5467148-994c-426a-bd72-296005b54652" providerId="ADAL" clId="{751E0C4A-7911-40D8-9C89-F6447B6BF074}" dt="2022-06-01T00:03:45.462" v="9712" actId="14100"/>
          <ac:spMkLst>
            <pc:docMk/>
            <pc:sldMk cId="2812397422" sldId="267"/>
            <ac:spMk id="37" creationId="{6B360A42-987C-D92D-9E03-1A12ABD8D11D}"/>
          </ac:spMkLst>
        </pc:spChg>
        <pc:spChg chg="mod ord">
          <ac:chgData name="JUAN GUARIN" userId="b5467148-994c-426a-bd72-296005b54652" providerId="ADAL" clId="{751E0C4A-7911-40D8-9C89-F6447B6BF074}" dt="2022-05-31T23:42:20.460" v="9491" actId="166"/>
          <ac:spMkLst>
            <pc:docMk/>
            <pc:sldMk cId="2812397422" sldId="267"/>
            <ac:spMk id="39" creationId="{0E5944A2-77C0-912B-722D-6C5D3AE1A1F1}"/>
          </ac:spMkLst>
        </pc:spChg>
        <pc:spChg chg="mod">
          <ac:chgData name="JUAN GUARIN" userId="b5467148-994c-426a-bd72-296005b54652" providerId="ADAL" clId="{751E0C4A-7911-40D8-9C89-F6447B6BF074}" dt="2022-05-31T23:44:18" v="9499" actId="14100"/>
          <ac:spMkLst>
            <pc:docMk/>
            <pc:sldMk cId="2812397422" sldId="267"/>
            <ac:spMk id="40" creationId="{A905FE06-E58A-EFCF-3E45-3420B52434DC}"/>
          </ac:spMkLst>
        </pc:spChg>
        <pc:spChg chg="add mod">
          <ac:chgData name="JUAN GUARIN" userId="b5467148-994c-426a-bd72-296005b54652" providerId="ADAL" clId="{751E0C4A-7911-40D8-9C89-F6447B6BF074}" dt="2022-05-31T23:49:30.659" v="9598" actId="164"/>
          <ac:spMkLst>
            <pc:docMk/>
            <pc:sldMk cId="2812397422" sldId="267"/>
            <ac:spMk id="43" creationId="{47C4F4DC-C001-6A03-DD1E-004E51B33099}"/>
          </ac:spMkLst>
        </pc:spChg>
        <pc:spChg chg="add mod">
          <ac:chgData name="JUAN GUARIN" userId="b5467148-994c-426a-bd72-296005b54652" providerId="ADAL" clId="{751E0C4A-7911-40D8-9C89-F6447B6BF074}" dt="2022-06-01T00:04:10.524" v="9731" actId="1036"/>
          <ac:spMkLst>
            <pc:docMk/>
            <pc:sldMk cId="2812397422" sldId="267"/>
            <ac:spMk id="44" creationId="{E2E1981A-62F6-AC24-7C59-DFB5240C21FC}"/>
          </ac:spMkLst>
        </pc:spChg>
        <pc:spChg chg="del mod">
          <ac:chgData name="JUAN GUARIN" userId="b5467148-994c-426a-bd72-296005b54652" providerId="ADAL" clId="{751E0C4A-7911-40D8-9C89-F6447B6BF074}" dt="2022-05-31T23:39:48.957" v="9415" actId="478"/>
          <ac:spMkLst>
            <pc:docMk/>
            <pc:sldMk cId="2812397422" sldId="267"/>
            <ac:spMk id="68" creationId="{683301E2-CC5F-D202-927C-71170F0D9914}"/>
          </ac:spMkLst>
        </pc:spChg>
        <pc:grpChg chg="add mod">
          <ac:chgData name="JUAN GUARIN" userId="b5467148-994c-426a-bd72-296005b54652" providerId="ADAL" clId="{751E0C4A-7911-40D8-9C89-F6447B6BF074}" dt="2022-06-01T00:04:10.524" v="9731" actId="1036"/>
          <ac:grpSpMkLst>
            <pc:docMk/>
            <pc:sldMk cId="2812397422" sldId="267"/>
            <ac:grpSpMk id="2" creationId="{001542DC-4C1A-9236-B964-B71C1DB797D4}"/>
          </ac:grpSpMkLst>
        </pc:grpChg>
        <pc:grpChg chg="add del mod">
          <ac:chgData name="JUAN GUARIN" userId="b5467148-994c-426a-bd72-296005b54652" providerId="ADAL" clId="{751E0C4A-7911-40D8-9C89-F6447B6BF074}" dt="2022-05-31T23:46:19.403" v="9559" actId="478"/>
          <ac:grpSpMkLst>
            <pc:docMk/>
            <pc:sldMk cId="2812397422" sldId="267"/>
            <ac:grpSpMk id="8" creationId="{7F6E91E0-0158-F1DA-CBA6-E049BF844A69}"/>
          </ac:grpSpMkLst>
        </pc:grpChg>
        <pc:grpChg chg="add del mod">
          <ac:chgData name="JUAN GUARIN" userId="b5467148-994c-426a-bd72-296005b54652" providerId="ADAL" clId="{751E0C4A-7911-40D8-9C89-F6447B6BF074}" dt="2022-05-31T23:34:37.620" v="9213" actId="478"/>
          <ac:grpSpMkLst>
            <pc:docMk/>
            <pc:sldMk cId="2812397422" sldId="267"/>
            <ac:grpSpMk id="19" creationId="{93DF5DA3-8035-7C79-1604-E001925D4165}"/>
          </ac:grpSpMkLst>
        </pc:grpChg>
        <pc:grpChg chg="add mod">
          <ac:chgData name="JUAN GUARIN" userId="b5467148-994c-426a-bd72-296005b54652" providerId="ADAL" clId="{751E0C4A-7911-40D8-9C89-F6447B6BF074}" dt="2022-05-31T23:35:32.208" v="9245" actId="164"/>
          <ac:grpSpMkLst>
            <pc:docMk/>
            <pc:sldMk cId="2812397422" sldId="267"/>
            <ac:grpSpMk id="27" creationId="{23023771-F6C9-C126-675D-710F9292BC96}"/>
          </ac:grpSpMkLst>
        </pc:grpChg>
        <pc:grpChg chg="add mod">
          <ac:chgData name="JUAN GUARIN" userId="b5467148-994c-426a-bd72-296005b54652" providerId="ADAL" clId="{751E0C4A-7911-40D8-9C89-F6447B6BF074}" dt="2022-05-31T23:18:41.702" v="8997" actId="164"/>
          <ac:grpSpMkLst>
            <pc:docMk/>
            <pc:sldMk cId="2812397422" sldId="267"/>
            <ac:grpSpMk id="27" creationId="{78C5AE8D-042C-14AC-9C74-65B1C1F24632}"/>
          </ac:grpSpMkLst>
        </pc:grpChg>
        <pc:grpChg chg="add del mod">
          <ac:chgData name="JUAN GUARIN" userId="b5467148-994c-426a-bd72-296005b54652" providerId="ADAL" clId="{751E0C4A-7911-40D8-9C89-F6447B6BF074}" dt="2022-05-31T23:36:32.122" v="9331" actId="478"/>
          <ac:grpSpMkLst>
            <pc:docMk/>
            <pc:sldMk cId="2812397422" sldId="267"/>
            <ac:grpSpMk id="32" creationId="{B14B5B5E-72E3-DFE9-0B2C-8B30082406E0}"/>
          </ac:grpSpMkLst>
        </pc:grpChg>
        <pc:grpChg chg="mod topLvl">
          <ac:chgData name="JUAN GUARIN" userId="b5467148-994c-426a-bd72-296005b54652" providerId="ADAL" clId="{751E0C4A-7911-40D8-9C89-F6447B6BF074}" dt="2022-06-01T00:04:10.524" v="9731" actId="1036"/>
          <ac:grpSpMkLst>
            <pc:docMk/>
            <pc:sldMk cId="2812397422" sldId="267"/>
            <ac:grpSpMk id="33" creationId="{CD71D3FE-BB71-BE29-5E71-86E38A8CCB72}"/>
          </ac:grpSpMkLst>
        </pc:grpChg>
        <pc:grpChg chg="add del mod">
          <ac:chgData name="JUAN GUARIN" userId="b5467148-994c-426a-bd72-296005b54652" providerId="ADAL" clId="{751E0C4A-7911-40D8-9C89-F6447B6BF074}" dt="2022-05-31T23:47:38.284" v="9579" actId="478"/>
          <ac:grpSpMkLst>
            <pc:docMk/>
            <pc:sldMk cId="2812397422" sldId="267"/>
            <ac:grpSpMk id="38" creationId="{DBE0FA0D-20E3-A4C3-7278-B80F7086B54B}"/>
          </ac:grpSpMkLst>
        </pc:grpChg>
        <pc:grpChg chg="add mod">
          <ac:chgData name="JUAN GUARIN" userId="b5467148-994c-426a-bd72-296005b54652" providerId="ADAL" clId="{751E0C4A-7911-40D8-9C89-F6447B6BF074}" dt="2022-06-01T00:04:10.524" v="9731" actId="1036"/>
          <ac:grpSpMkLst>
            <pc:docMk/>
            <pc:sldMk cId="2812397422" sldId="267"/>
            <ac:grpSpMk id="41" creationId="{B072ACA5-EBA0-B14C-FDAE-F81B3B2F2773}"/>
          </ac:grpSpMkLst>
        </pc:grpChg>
        <pc:cxnChg chg="add mod">
          <ac:chgData name="JUAN GUARIN" userId="b5467148-994c-426a-bd72-296005b54652" providerId="ADAL" clId="{751E0C4A-7911-40D8-9C89-F6447B6BF074}" dt="2022-05-31T22:52:02.499" v="8487" actId="1076"/>
          <ac:cxnSpMkLst>
            <pc:docMk/>
            <pc:sldMk cId="2812397422" sldId="267"/>
            <ac:cxnSpMk id="9" creationId="{C076EA92-5397-72A0-A582-DAAEC1D66C6E}"/>
          </ac:cxnSpMkLst>
        </pc:cxnChg>
        <pc:cxnChg chg="add mod">
          <ac:chgData name="JUAN GUARIN" userId="b5467148-994c-426a-bd72-296005b54652" providerId="ADAL" clId="{751E0C4A-7911-40D8-9C89-F6447B6BF074}" dt="2022-05-31T23:35:32.208" v="9245" actId="164"/>
          <ac:cxnSpMkLst>
            <pc:docMk/>
            <pc:sldMk cId="2812397422" sldId="267"/>
            <ac:cxnSpMk id="30" creationId="{09B00CB9-89C4-D9DC-F926-DED295CB068D}"/>
          </ac:cxnSpMkLst>
        </pc:cxnChg>
        <pc:cxnChg chg="del mod topLvl">
          <ac:chgData name="JUAN GUARIN" userId="b5467148-994c-426a-bd72-296005b54652" providerId="ADAL" clId="{751E0C4A-7911-40D8-9C89-F6447B6BF074}" dt="2022-05-31T23:36:32.122" v="9331" actId="478"/>
          <ac:cxnSpMkLst>
            <pc:docMk/>
            <pc:sldMk cId="2812397422" sldId="267"/>
            <ac:cxnSpMk id="34" creationId="{ADCAA68F-2E28-6D9A-07B4-997A6BC0D2C5}"/>
          </ac:cxnSpMkLst>
        </pc:cxnChg>
        <pc:cxnChg chg="add mod">
          <ac:chgData name="JUAN GUARIN" userId="b5467148-994c-426a-bd72-296005b54652" providerId="ADAL" clId="{751E0C4A-7911-40D8-9C89-F6447B6BF074}" dt="2022-05-31T23:49:30.659" v="9598" actId="164"/>
          <ac:cxnSpMkLst>
            <pc:docMk/>
            <pc:sldMk cId="2812397422" sldId="267"/>
            <ac:cxnSpMk id="42" creationId="{55FB27DE-F1B3-C02A-5466-6627ABAACFEA}"/>
          </ac:cxnSpMkLst>
        </pc:cxnChg>
      </pc:sldChg>
      <pc:sldChg chg="addSp delSp modSp add mod ord modAnim">
        <pc:chgData name="JUAN GUARIN" userId="b5467148-994c-426a-bd72-296005b54652" providerId="ADAL" clId="{751E0C4A-7911-40D8-9C89-F6447B6BF074}" dt="2022-06-01T12:30:13.949" v="10775" actId="20577"/>
        <pc:sldMkLst>
          <pc:docMk/>
          <pc:sldMk cId="4035286609" sldId="268"/>
        </pc:sldMkLst>
        <pc:spChg chg="mod ord">
          <ac:chgData name="JUAN GUARIN" userId="b5467148-994c-426a-bd72-296005b54652" providerId="ADAL" clId="{751E0C4A-7911-40D8-9C89-F6447B6BF074}" dt="2022-06-01T12:30:13.949" v="10775" actId="20577"/>
          <ac:spMkLst>
            <pc:docMk/>
            <pc:sldMk cId="4035286609" sldId="268"/>
            <ac:spMk id="6" creationId="{DF59094A-DD26-20E3-9F7B-9D1965C2716A}"/>
          </ac:spMkLst>
        </pc:spChg>
        <pc:spChg chg="mod">
          <ac:chgData name="JUAN GUARIN" userId="b5467148-994c-426a-bd72-296005b54652" providerId="ADAL" clId="{751E0C4A-7911-40D8-9C89-F6447B6BF074}" dt="2022-06-01T04:04:56.077" v="10741"/>
          <ac:spMkLst>
            <pc:docMk/>
            <pc:sldMk cId="4035286609" sldId="268"/>
            <ac:spMk id="13" creationId="{CC0796DC-72CA-7195-CA8E-500B99DDDBF2}"/>
          </ac:spMkLst>
        </pc:spChg>
        <pc:spChg chg="add mod ord">
          <ac:chgData name="JUAN GUARIN" userId="b5467148-994c-426a-bd72-296005b54652" providerId="ADAL" clId="{751E0C4A-7911-40D8-9C89-F6447B6BF074}" dt="2022-05-31T21:26:10.418" v="7708" actId="1076"/>
          <ac:spMkLst>
            <pc:docMk/>
            <pc:sldMk cId="4035286609" sldId="268"/>
            <ac:spMk id="14" creationId="{BB3F1614-B132-C2E4-8ACE-5D0A0D867348}"/>
          </ac:spMkLst>
        </pc:spChg>
        <pc:spChg chg="del mod">
          <ac:chgData name="JUAN GUARIN" userId="b5467148-994c-426a-bd72-296005b54652" providerId="ADAL" clId="{751E0C4A-7911-40D8-9C89-F6447B6BF074}" dt="2022-06-01T04:04:59.514" v="10744"/>
          <ac:spMkLst>
            <pc:docMk/>
            <pc:sldMk cId="4035286609" sldId="268"/>
            <ac:spMk id="15" creationId="{5A476304-D325-CB49-2628-3DECB1F79A71}"/>
          </ac:spMkLst>
        </pc:spChg>
        <pc:spChg chg="add mod">
          <ac:chgData name="JUAN GUARIN" userId="b5467148-994c-426a-bd72-296005b54652" providerId="ADAL" clId="{751E0C4A-7911-40D8-9C89-F6447B6BF074}" dt="2022-05-31T21:26:51.254" v="7724" actId="1036"/>
          <ac:spMkLst>
            <pc:docMk/>
            <pc:sldMk cId="4035286609" sldId="268"/>
            <ac:spMk id="16" creationId="{EAB4C39F-398F-C2D4-DA13-D387BCBFB8E1}"/>
          </ac:spMkLst>
        </pc:spChg>
        <pc:spChg chg="add mod">
          <ac:chgData name="JUAN GUARIN" userId="b5467148-994c-426a-bd72-296005b54652" providerId="ADAL" clId="{751E0C4A-7911-40D8-9C89-F6447B6BF074}" dt="2022-05-31T21:24:25.438" v="7582" actId="1037"/>
          <ac:spMkLst>
            <pc:docMk/>
            <pc:sldMk cId="4035286609" sldId="268"/>
            <ac:spMk id="17" creationId="{7BB98169-56B6-731B-D5A8-53DBC6E73CB4}"/>
          </ac:spMkLst>
        </pc:spChg>
        <pc:spChg chg="add mod">
          <ac:chgData name="JUAN GUARIN" userId="b5467148-994c-426a-bd72-296005b54652" providerId="ADAL" clId="{751E0C4A-7911-40D8-9C89-F6447B6BF074}" dt="2022-05-31T21:24:25.438" v="7582" actId="1037"/>
          <ac:spMkLst>
            <pc:docMk/>
            <pc:sldMk cId="4035286609" sldId="268"/>
            <ac:spMk id="28" creationId="{166E7F24-89BC-9F7E-0F60-D65DC21B94C5}"/>
          </ac:spMkLst>
        </pc:spChg>
        <pc:spChg chg="add mod">
          <ac:chgData name="JUAN GUARIN" userId="b5467148-994c-426a-bd72-296005b54652" providerId="ADAL" clId="{751E0C4A-7911-40D8-9C89-F6447B6BF074}" dt="2022-05-31T21:24:25.438" v="7582" actId="1037"/>
          <ac:spMkLst>
            <pc:docMk/>
            <pc:sldMk cId="4035286609" sldId="268"/>
            <ac:spMk id="30" creationId="{DAA5B19F-1ABB-9CD3-6179-D96D42F717CA}"/>
          </ac:spMkLst>
        </pc:spChg>
        <pc:spChg chg="add mod">
          <ac:chgData name="JUAN GUARIN" userId="b5467148-994c-426a-bd72-296005b54652" providerId="ADAL" clId="{751E0C4A-7911-40D8-9C89-F6447B6BF074}" dt="2022-05-31T21:26:29.875" v="7713" actId="114"/>
          <ac:spMkLst>
            <pc:docMk/>
            <pc:sldMk cId="4035286609" sldId="268"/>
            <ac:spMk id="31" creationId="{46604A04-B7EC-DF22-CBCB-D70548F7FEEF}"/>
          </ac:spMkLst>
        </pc:spChg>
        <pc:spChg chg="mod">
          <ac:chgData name="JUAN GUARIN" userId="b5467148-994c-426a-bd72-296005b54652" providerId="ADAL" clId="{751E0C4A-7911-40D8-9C89-F6447B6BF074}" dt="2022-05-31T21:26:05.068" v="7707" actId="20577"/>
          <ac:spMkLst>
            <pc:docMk/>
            <pc:sldMk cId="4035286609" sldId="268"/>
            <ac:spMk id="68" creationId="{683301E2-CC5F-D202-927C-71170F0D9914}"/>
          </ac:spMkLst>
        </pc:spChg>
        <pc:cxnChg chg="add mod">
          <ac:chgData name="JUAN GUARIN" userId="b5467148-994c-426a-bd72-296005b54652" providerId="ADAL" clId="{751E0C4A-7911-40D8-9C89-F6447B6BF074}" dt="2022-05-31T21:24:25.438" v="7582" actId="1037"/>
          <ac:cxnSpMkLst>
            <pc:docMk/>
            <pc:sldMk cId="4035286609" sldId="268"/>
            <ac:cxnSpMk id="9" creationId="{E15C13C6-0F6E-DED3-E9CF-476A830A2EFF}"/>
          </ac:cxnSpMkLst>
        </pc:cxnChg>
        <pc:cxnChg chg="add mod">
          <ac:chgData name="JUAN GUARIN" userId="b5467148-994c-426a-bd72-296005b54652" providerId="ADAL" clId="{751E0C4A-7911-40D8-9C89-F6447B6BF074}" dt="2022-05-31T21:24:25.438" v="7582" actId="1037"/>
          <ac:cxnSpMkLst>
            <pc:docMk/>
            <pc:sldMk cId="4035286609" sldId="268"/>
            <ac:cxnSpMk id="20" creationId="{8B260362-9260-5B20-8951-9A8FCED85A0B}"/>
          </ac:cxnSpMkLst>
        </pc:cxnChg>
      </pc:sldChg>
      <pc:sldChg chg="new del">
        <pc:chgData name="JUAN GUARIN" userId="b5467148-994c-426a-bd72-296005b54652" providerId="ADAL" clId="{751E0C4A-7911-40D8-9C89-F6447B6BF074}" dt="2022-05-31T21:11:49.284" v="6765" actId="47"/>
        <pc:sldMkLst>
          <pc:docMk/>
          <pc:sldMk cId="2080231054" sldId="269"/>
        </pc:sldMkLst>
      </pc:sldChg>
      <pc:sldChg chg="addSp delSp modSp add mod modAnim">
        <pc:chgData name="JUAN GUARIN" userId="b5467148-994c-426a-bd72-296005b54652" providerId="ADAL" clId="{751E0C4A-7911-40D8-9C89-F6447B6BF074}" dt="2022-06-01T04:04:44.680" v="10738"/>
        <pc:sldMkLst>
          <pc:docMk/>
          <pc:sldMk cId="4104933379" sldId="269"/>
        </pc:sldMkLst>
        <pc:spChg chg="add mod">
          <ac:chgData name="JUAN GUARIN" userId="b5467148-994c-426a-bd72-296005b54652" providerId="ADAL" clId="{751E0C4A-7911-40D8-9C89-F6447B6BF074}" dt="2022-06-01T03:58:58.007" v="10661" actId="207"/>
          <ac:spMkLst>
            <pc:docMk/>
            <pc:sldMk cId="4104933379" sldId="269"/>
            <ac:spMk id="2" creationId="{6402098A-9262-094A-F175-D7F4DE3911EF}"/>
          </ac:spMkLst>
        </pc:spChg>
        <pc:spChg chg="del">
          <ac:chgData name="JUAN GUARIN" userId="b5467148-994c-426a-bd72-296005b54652" providerId="ADAL" clId="{751E0C4A-7911-40D8-9C89-F6447B6BF074}" dt="2022-05-31T23:19:07.325" v="9003" actId="478"/>
          <ac:spMkLst>
            <pc:docMk/>
            <pc:sldMk cId="4104933379" sldId="269"/>
            <ac:spMk id="6" creationId="{DF59094A-DD26-20E3-9F7B-9D1965C2716A}"/>
          </ac:spMkLst>
        </pc:spChg>
        <pc:spChg chg="mod">
          <ac:chgData name="JUAN GUARIN" userId="b5467148-994c-426a-bd72-296005b54652" providerId="ADAL" clId="{751E0C4A-7911-40D8-9C89-F6447B6BF074}" dt="2022-06-01T04:04:44.680" v="10738"/>
          <ac:spMkLst>
            <pc:docMk/>
            <pc:sldMk cId="4104933379" sldId="269"/>
            <ac:spMk id="13" creationId="{CC0796DC-72CA-7195-CA8E-500B99DDDBF2}"/>
          </ac:spMkLst>
        </pc:spChg>
        <pc:spChg chg="add mod">
          <ac:chgData name="JUAN GUARIN" userId="b5467148-994c-426a-bd72-296005b54652" providerId="ADAL" clId="{751E0C4A-7911-40D8-9C89-F6447B6BF074}" dt="2022-06-01T03:49:45.310" v="10616" actId="1076"/>
          <ac:spMkLst>
            <pc:docMk/>
            <pc:sldMk cId="4104933379" sldId="269"/>
            <ac:spMk id="14" creationId="{0158622D-EF60-16D7-3709-FA32DF30FDE2}"/>
          </ac:spMkLst>
        </pc:spChg>
        <pc:spChg chg="del">
          <ac:chgData name="JUAN GUARIN" userId="b5467148-994c-426a-bd72-296005b54652" providerId="ADAL" clId="{751E0C4A-7911-40D8-9C89-F6447B6BF074}" dt="2022-05-31T23:19:07.325" v="9003" actId="478"/>
          <ac:spMkLst>
            <pc:docMk/>
            <pc:sldMk cId="4104933379" sldId="269"/>
            <ac:spMk id="16" creationId="{7F89BE79-D850-7C42-2934-BF055612359E}"/>
          </ac:spMkLst>
        </pc:spChg>
        <pc:spChg chg="del">
          <ac:chgData name="JUAN GUARIN" userId="b5467148-994c-426a-bd72-296005b54652" providerId="ADAL" clId="{751E0C4A-7911-40D8-9C89-F6447B6BF074}" dt="2022-05-31T23:19:10.367" v="9005" actId="478"/>
          <ac:spMkLst>
            <pc:docMk/>
            <pc:sldMk cId="4104933379" sldId="269"/>
            <ac:spMk id="21" creationId="{9CBE80D7-B94E-CC71-0DA2-C940BF495036}"/>
          </ac:spMkLst>
        </pc:spChg>
        <pc:spChg chg="del">
          <ac:chgData name="JUAN GUARIN" userId="b5467148-994c-426a-bd72-296005b54652" providerId="ADAL" clId="{751E0C4A-7911-40D8-9C89-F6447B6BF074}" dt="2022-05-31T23:19:07.325" v="9003" actId="478"/>
          <ac:spMkLst>
            <pc:docMk/>
            <pc:sldMk cId="4104933379" sldId="269"/>
            <ac:spMk id="22" creationId="{0D25D963-37CA-4621-AB67-F7601E4703FB}"/>
          </ac:spMkLst>
        </pc:spChg>
        <pc:spChg chg="del">
          <ac:chgData name="JUAN GUARIN" userId="b5467148-994c-426a-bd72-296005b54652" providerId="ADAL" clId="{751E0C4A-7911-40D8-9C89-F6447B6BF074}" dt="2022-05-31T23:19:07.325" v="9003" actId="478"/>
          <ac:spMkLst>
            <pc:docMk/>
            <pc:sldMk cId="4104933379" sldId="269"/>
            <ac:spMk id="23" creationId="{5F243514-6CCF-1CA1-D81C-AB2FCAC63EE6}"/>
          </ac:spMkLst>
        </pc:spChg>
        <pc:spChg chg="mod">
          <ac:chgData name="JUAN GUARIN" userId="b5467148-994c-426a-bd72-296005b54652" providerId="ADAL" clId="{751E0C4A-7911-40D8-9C89-F6447B6BF074}" dt="2022-05-31T23:56:41.343" v="9644" actId="403"/>
          <ac:spMkLst>
            <pc:docMk/>
            <pc:sldMk cId="4104933379" sldId="269"/>
            <ac:spMk id="24" creationId="{1D3F0051-DDE7-A2A9-4E69-DAAD0A9E30A3}"/>
          </ac:spMkLst>
        </pc:spChg>
        <pc:spChg chg="del">
          <ac:chgData name="JUAN GUARIN" userId="b5467148-994c-426a-bd72-296005b54652" providerId="ADAL" clId="{751E0C4A-7911-40D8-9C89-F6447B6BF074}" dt="2022-05-31T23:19:07.325" v="9003" actId="478"/>
          <ac:spMkLst>
            <pc:docMk/>
            <pc:sldMk cId="4104933379" sldId="269"/>
            <ac:spMk id="25" creationId="{6493429A-BFB4-BD74-1B3C-AFE36CBE34C5}"/>
          </ac:spMkLst>
        </pc:spChg>
        <pc:spChg chg="del">
          <ac:chgData name="JUAN GUARIN" userId="b5467148-994c-426a-bd72-296005b54652" providerId="ADAL" clId="{751E0C4A-7911-40D8-9C89-F6447B6BF074}" dt="2022-05-31T23:19:26.064" v="9006" actId="478"/>
          <ac:spMkLst>
            <pc:docMk/>
            <pc:sldMk cId="4104933379" sldId="269"/>
            <ac:spMk id="26" creationId="{1BD951DF-FA79-3EF9-8709-2CD44C79906E}"/>
          </ac:spMkLst>
        </pc:spChg>
        <pc:spChg chg="del">
          <ac:chgData name="JUAN GUARIN" userId="b5467148-994c-426a-bd72-296005b54652" providerId="ADAL" clId="{751E0C4A-7911-40D8-9C89-F6447B6BF074}" dt="2022-05-31T23:19:09.502" v="9004" actId="478"/>
          <ac:spMkLst>
            <pc:docMk/>
            <pc:sldMk cId="4104933379" sldId="269"/>
            <ac:spMk id="68" creationId="{683301E2-CC5F-D202-927C-71170F0D9914}"/>
          </ac:spMkLst>
        </pc:spChg>
        <pc:grpChg chg="del">
          <ac:chgData name="JUAN GUARIN" userId="b5467148-994c-426a-bd72-296005b54652" providerId="ADAL" clId="{751E0C4A-7911-40D8-9C89-F6447B6BF074}" dt="2022-05-31T23:19:07.325" v="9003" actId="478"/>
          <ac:grpSpMkLst>
            <pc:docMk/>
            <pc:sldMk cId="4104933379" sldId="269"/>
            <ac:grpSpMk id="19" creationId="{93DF5DA3-8035-7C79-1604-E001925D4165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00ECB-5B29-43A7-B55D-6FB7054106DA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1F8CF-AB0E-4952-93A1-78A770DCF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3984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1F8CF-AB0E-4952-93A1-78A770DCF8D3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6577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055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132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962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513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589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370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39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743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421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991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213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FEF52-1EC5-4084-9C4C-E9902304A215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765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2937A04-AB14-FBCC-F383-429AF523A8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6916" y="1091381"/>
            <a:ext cx="6120581" cy="1283109"/>
          </a:xfrm>
          <a:prstGeom prst="roundRect">
            <a:avLst/>
          </a:prstGeom>
          <a:solidFill>
            <a:srgbClr val="00AC00"/>
          </a:solidFill>
          <a:ln>
            <a:noFill/>
          </a:ln>
          <a:effectLst>
            <a:outerShdw blurRad="101600" dist="889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AU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Times New Roman" panose="02020603050405020304" pitchFamily="18" charset="0"/>
              </a:rPr>
              <a:t>Revision del libro: Modern classical physics¹</a:t>
            </a:r>
            <a:endParaRPr lang="es-CO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E020FE3-6207-E09D-A29C-344DF709C35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172201"/>
            <a:ext cx="9144000" cy="685800"/>
            <a:chOff x="0" y="6172201"/>
            <a:chExt cx="9144000" cy="6858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51BC922-28CC-3B86-D84E-745E55BAFCD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172201"/>
              <a:ext cx="9144000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A2D3CB9-B93A-32B6-F913-A62B7EF657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457951"/>
              <a:ext cx="9144000" cy="400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A052A195-04C6-AF94-85E4-D3DB41E05B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>
          <a:xfrm>
            <a:off x="394813" y="2900751"/>
            <a:ext cx="6614885" cy="2641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Juan Guarín-Rojas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s-MX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MX" sz="2000" i="1" dirty="0">
                <a:latin typeface="Calibri" panose="020F0502020204030204" pitchFamily="34" charset="0"/>
                <a:cs typeface="Calibri" panose="020F0502020204030204" pitchFamily="34" charset="0"/>
              </a:rPr>
              <a:t>Escuela de Física, Facultad de ciencias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MX" sz="2000" i="1" dirty="0">
                <a:latin typeface="Calibri" panose="020F0502020204030204" pitchFamily="34" charset="0"/>
                <a:cs typeface="Calibri" panose="020F0502020204030204" pitchFamily="34" charset="0"/>
              </a:rPr>
              <a:t>Universidad Industrial de Santander, Colombia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s-MX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MX" sz="2200" dirty="0">
                <a:latin typeface="Calibri" panose="020F0502020204030204" pitchFamily="34" charset="0"/>
                <a:cs typeface="Calibri" panose="020F0502020204030204" pitchFamily="34" charset="0"/>
              </a:rPr>
              <a:t>8 de junio de 2022</a:t>
            </a:r>
          </a:p>
        </p:txBody>
      </p:sp>
      <p:pic>
        <p:nvPicPr>
          <p:cNvPr id="7" name="Imagen 6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3CE54F25-EF26-E1CA-36A5-F3D0B40CEEF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5" t="6986" r="10934" b="7528"/>
          <a:stretch/>
        </p:blipFill>
        <p:spPr>
          <a:xfrm>
            <a:off x="7453085" y="1698171"/>
            <a:ext cx="1524000" cy="310895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F055C89-B6C0-A42A-2903-94CBE91904A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143625"/>
            <a:ext cx="914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Capítulo 1: </a:t>
            </a:r>
            <a:r>
              <a:rPr lang="en-AU" sz="1600" i="1" dirty="0">
                <a:solidFill>
                  <a:schemeClr val="bg1"/>
                </a:solidFill>
              </a:rPr>
              <a:t>Newtonian Physics: Geometric point of view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733711-3701-D76B-EE14-7105191026E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518376"/>
            <a:ext cx="45719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Juan Guarín-Rojas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0796DC-72CA-7195-CA8E-500B99DDDB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62475" y="6509227"/>
            <a:ext cx="457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8 de junio de 2022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A476304-D325-CB49-2628-3DECB1F79A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229600" y="6502943"/>
            <a:ext cx="914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D47F5918-9DB6-47ED-8B48-675F4546265B}" type="slidenum">
              <a:rPr lang="en-AU" sz="1400" smtClean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fld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/7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0E0EACF-BC5A-3821-508A-FD625C085C82}"/>
              </a:ext>
            </a:extLst>
          </p:cNvPr>
          <p:cNvSpPr txBox="1"/>
          <p:nvPr/>
        </p:nvSpPr>
        <p:spPr>
          <a:xfrm>
            <a:off x="0" y="5846717"/>
            <a:ext cx="9029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¹ </a:t>
            </a:r>
            <a:r>
              <a:rPr lang="en-US" sz="1600" dirty="0"/>
              <a:t>Thorne, K., Blandford, R. (2017). Modern classical physics. Princeton University Press.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11450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E020FE3-6207-E09D-A29C-344DF709C35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172201"/>
            <a:ext cx="9144000" cy="685800"/>
            <a:chOff x="0" y="6172201"/>
            <a:chExt cx="9144000" cy="6858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51BC922-28CC-3B86-D84E-745E55BAFCD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172201"/>
              <a:ext cx="9144000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A2D3CB9-B93A-32B6-F913-A62B7EF657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457951"/>
              <a:ext cx="9144000" cy="400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AF055C89-B6C0-A42A-2903-94CBE91904A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143625"/>
            <a:ext cx="914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Sección 1.6:</a:t>
            </a:r>
            <a:r>
              <a:rPr lang="es-MX" sz="1600" i="1" dirty="0">
                <a:solidFill>
                  <a:schemeClr val="bg1"/>
                </a:solidFill>
              </a:rPr>
              <a:t> </a:t>
            </a:r>
            <a:r>
              <a:rPr lang="en-AU" sz="1600" i="1" dirty="0">
                <a:solidFill>
                  <a:schemeClr val="bg1"/>
                </a:solidFill>
              </a:rPr>
              <a:t>Orthogonal Transformation of bases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733711-3701-D76B-EE14-7105191026E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518376"/>
            <a:ext cx="45719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Juan Guarín-Rojas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1E49B72-6419-64FC-505C-9CA072FB68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4000" cy="806824"/>
          </a:xfrm>
          <a:prstGeom prst="rect">
            <a:avLst/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0796DC-72CA-7195-CA8E-500B99DDDB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62475" y="6509227"/>
            <a:ext cx="457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1 de junio de 2022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A476304-D325-CB49-2628-3DECB1F79A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229600" y="6502943"/>
            <a:ext cx="914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D47F5918-9DB6-47ED-8B48-675F4546265B}" type="slidenum">
              <a:rPr lang="en-AU" sz="1400" smtClean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fld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/7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3FF76B8-228D-DF85-BD23-8D5B186890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07778"/>
            <a:ext cx="797029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419" sz="3200" b="1" dirty="0">
                <a:solidFill>
                  <a:schemeClr val="bg1"/>
                </a:solidFill>
              </a:rPr>
              <a:t>Transformación de bases ortogonales</a:t>
            </a:r>
          </a:p>
        </p:txBody>
      </p:sp>
      <p:pic>
        <p:nvPicPr>
          <p:cNvPr id="7" name="Imagen 6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3BFD2E40-64C4-B000-5CE2-8EAF001EE8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" t="13123" r="6400" b="9195"/>
          <a:stretch/>
        </p:blipFill>
        <p:spPr>
          <a:xfrm>
            <a:off x="7929350" y="109182"/>
            <a:ext cx="1119116" cy="5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0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E020FE3-6207-E09D-A29C-344DF709C35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172201"/>
            <a:ext cx="9144000" cy="685800"/>
            <a:chOff x="0" y="6172201"/>
            <a:chExt cx="9144000" cy="6858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51BC922-28CC-3B86-D84E-745E55BAFCD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172201"/>
              <a:ext cx="9144000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A2D3CB9-B93A-32B6-F913-A62B7EF657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457951"/>
              <a:ext cx="9144000" cy="400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AF055C89-B6C0-A42A-2903-94CBE91904A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143625"/>
            <a:ext cx="914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Capítulo 1: </a:t>
            </a:r>
            <a:r>
              <a:rPr lang="en-AU" sz="1600" i="1" dirty="0">
                <a:solidFill>
                  <a:schemeClr val="bg1"/>
                </a:solidFill>
              </a:rPr>
              <a:t>Newtonian Physics: Geometric point of view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733711-3701-D76B-EE14-7105191026E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518376"/>
            <a:ext cx="45719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Juan Guarín-Rojas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0796DC-72CA-7195-CA8E-500B99DDDB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62475" y="6509227"/>
            <a:ext cx="457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1 de junio de 2022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3B4A28C-1361-05BE-614B-ADFB1BEC642E}"/>
              </a:ext>
            </a:extLst>
          </p:cNvPr>
          <p:cNvSpPr txBox="1"/>
          <p:nvPr/>
        </p:nvSpPr>
        <p:spPr>
          <a:xfrm>
            <a:off x="2326342" y="2366683"/>
            <a:ext cx="4343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dirty="0"/>
              <a:t>Back up</a:t>
            </a:r>
            <a:endParaRPr lang="es-CO" sz="6600" dirty="0"/>
          </a:p>
        </p:txBody>
      </p:sp>
    </p:spTree>
    <p:extLst>
      <p:ext uri="{BB962C8B-B14F-4D97-AF65-F5344CB8AC3E}">
        <p14:creationId xmlns:p14="http://schemas.microsoft.com/office/powerpoint/2010/main" val="2320012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1512</TotalTime>
  <Words>104</Words>
  <Application>Microsoft Office PowerPoint</Application>
  <PresentationFormat>Presentación en pantalla (4:3)</PresentationFormat>
  <Paragraphs>22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Revisión del libro: Modern classical physics</dc:title>
  <dc:creator>Juan Andrés Guarín</dc:creator>
  <cp:lastModifiedBy>JUAN GUARIN</cp:lastModifiedBy>
  <cp:revision>1</cp:revision>
  <dcterms:created xsi:type="dcterms:W3CDTF">2022-05-17T18:58:02Z</dcterms:created>
  <dcterms:modified xsi:type="dcterms:W3CDTF">2022-06-07T21:26:52Z</dcterms:modified>
</cp:coreProperties>
</file>