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4" r:id="rId6"/>
    <p:sldId id="269" r:id="rId7"/>
    <p:sldId id="263" r:id="rId8"/>
    <p:sldId id="270" r:id="rId9"/>
    <p:sldId id="266" r:id="rId10"/>
    <p:sldId id="271" r:id="rId11"/>
    <p:sldId id="275" r:id="rId12"/>
    <p:sldId id="273" r:id="rId13"/>
    <p:sldId id="276" r:id="rId14"/>
    <p:sldId id="265" r:id="rId15"/>
    <p:sldId id="274" r:id="rId16"/>
    <p:sldId id="277" r:id="rId17"/>
    <p:sldId id="278" r:id="rId18"/>
    <p:sldId id="279" r:id="rId19"/>
    <p:sldId id="283" r:id="rId20"/>
    <p:sldId id="284" r:id="rId21"/>
    <p:sldId id="286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2FE0"/>
    <a:srgbClr val="00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94582"/>
  </p:normalViewPr>
  <p:slideViewPr>
    <p:cSldViewPr snapToGrid="0" snapToObjects="1">
      <p:cViewPr>
        <p:scale>
          <a:sx n="90" d="100"/>
          <a:sy n="90" d="100"/>
        </p:scale>
        <p:origin x="144" y="5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9E72D-5A87-364F-AB35-7A0ED9D24205}" type="datetimeFigureOut">
              <a:rPr lang="es-MX" smtClean="0"/>
              <a:t>27/03/19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731CF-AEFB-D04A-97A6-42FE562B4D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601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731CF-AEFB-D04A-97A6-42FE562B4D13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8862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731CF-AEFB-D04A-97A6-42FE562B4D13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1634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731CF-AEFB-D04A-97A6-42FE562B4D13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6884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731CF-AEFB-D04A-97A6-42FE562B4D13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1363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731CF-AEFB-D04A-97A6-42FE562B4D13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7925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731CF-AEFB-D04A-97A6-42FE562B4D13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6034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731CF-AEFB-D04A-97A6-42FE562B4D13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257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EDE92C-C206-7D44-A3F9-A08AE775383E}" type="datetimeFigureOut">
              <a:rPr lang="es-MX" smtClean="0"/>
              <a:t>27/03/19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5B09145-BF87-7949-A92D-44ACB49EAE8E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788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E92C-C206-7D44-A3F9-A08AE775383E}" type="datetimeFigureOut">
              <a:rPr lang="es-MX" smtClean="0"/>
              <a:t>27/03/19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9145-BF87-7949-A92D-44ACB49EAE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738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E92C-C206-7D44-A3F9-A08AE775383E}" type="datetimeFigureOut">
              <a:rPr lang="es-MX" smtClean="0"/>
              <a:t>27/03/19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9145-BF87-7949-A92D-44ACB49EAE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123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E92C-C206-7D44-A3F9-A08AE775383E}" type="datetimeFigureOut">
              <a:rPr lang="es-MX" smtClean="0"/>
              <a:t>27/03/19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9145-BF87-7949-A92D-44ACB49EAE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172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EDE92C-C206-7D44-A3F9-A08AE775383E}" type="datetimeFigureOut">
              <a:rPr lang="es-MX" smtClean="0"/>
              <a:t>27/03/19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5B09145-BF87-7949-A92D-44ACB49EAE8E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12230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E92C-C206-7D44-A3F9-A08AE775383E}" type="datetimeFigureOut">
              <a:rPr lang="es-MX" smtClean="0"/>
              <a:t>27/03/19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9145-BF87-7949-A92D-44ACB49EAE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03186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E92C-C206-7D44-A3F9-A08AE775383E}" type="datetimeFigureOut">
              <a:rPr lang="es-MX" smtClean="0"/>
              <a:t>27/03/19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9145-BF87-7949-A92D-44ACB49EAE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2892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E92C-C206-7D44-A3F9-A08AE775383E}" type="datetimeFigureOut">
              <a:rPr lang="es-MX" smtClean="0"/>
              <a:t>27/03/19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9145-BF87-7949-A92D-44ACB49EAE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992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E92C-C206-7D44-A3F9-A08AE775383E}" type="datetimeFigureOut">
              <a:rPr lang="es-MX" smtClean="0"/>
              <a:t>27/03/19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9145-BF87-7949-A92D-44ACB49EAE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458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EDE92C-C206-7D44-A3F9-A08AE775383E}" type="datetimeFigureOut">
              <a:rPr lang="es-MX" smtClean="0"/>
              <a:t>27/03/19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5B09145-BF87-7949-A92D-44ACB49EAE8E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13659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EDE92C-C206-7D44-A3F9-A08AE775383E}" type="datetimeFigureOut">
              <a:rPr lang="es-MX" smtClean="0"/>
              <a:t>27/03/19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5B09145-BF87-7949-A92D-44ACB49EAE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67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EDE92C-C206-7D44-A3F9-A08AE775383E}" type="datetimeFigureOut">
              <a:rPr lang="es-MX" smtClean="0"/>
              <a:t>27/03/19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5B09145-BF87-7949-A92D-44ACB49EAE8E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028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70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41984D-93F1-004F-B849-3F0C43FC5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2943" y="1068755"/>
            <a:ext cx="6273998" cy="4720490"/>
          </a:xfrm>
        </p:spPr>
        <p:txBody>
          <a:bodyPr>
            <a:normAutofit/>
          </a:bodyPr>
          <a:lstStyle/>
          <a:p>
            <a:pPr algn="l"/>
            <a:r>
              <a:rPr lang="es-MX" sz="7200" dirty="0">
                <a:solidFill>
                  <a:schemeClr val="tx1"/>
                </a:solidFill>
              </a:rPr>
              <a:t>Algoritmo recolector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59C197-C92F-4EEC-9821-4C2CAABD6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043B5F-A09F-8E41-BB7A-54451FB55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361" y="1306286"/>
            <a:ext cx="2566235" cy="4245428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rgbClr val="2A1A00"/>
                </a:solidFill>
              </a:rPr>
              <a:t>CRAWLer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8D58F-96AE-499D-AB10-312690101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85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0435E05D-C29D-45BA-887D-94B257315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832B8F-914B-4B26-975B-D7D8C3B9D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9F8FBD1-A3F4-4615-9269-15BB7CC26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A409F77D-3FF8-418B-AE5F-C8402370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0170C7-93CF-4AF8-8D9E-6DD63FE62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1E070808-F065-AB49-8ECB-2FC3216A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97222"/>
              </p:ext>
            </p:extLst>
          </p:nvPr>
        </p:nvGraphicFramePr>
        <p:xfrm>
          <a:off x="860425" y="997839"/>
          <a:ext cx="5235575" cy="5289116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1078320">
                  <a:extLst>
                    <a:ext uri="{9D8B030D-6E8A-4147-A177-3AD203B41FA5}">
                      <a16:colId xmlns:a16="http://schemas.microsoft.com/office/drawing/2014/main" val="3595738546"/>
                    </a:ext>
                  </a:extLst>
                </a:gridCol>
                <a:gridCol w="1078320">
                  <a:extLst>
                    <a:ext uri="{9D8B030D-6E8A-4147-A177-3AD203B41FA5}">
                      <a16:colId xmlns:a16="http://schemas.microsoft.com/office/drawing/2014/main" val="2307470724"/>
                    </a:ext>
                  </a:extLst>
                </a:gridCol>
                <a:gridCol w="1078320">
                  <a:extLst>
                    <a:ext uri="{9D8B030D-6E8A-4147-A177-3AD203B41FA5}">
                      <a16:colId xmlns:a16="http://schemas.microsoft.com/office/drawing/2014/main" val="3808408929"/>
                    </a:ext>
                  </a:extLst>
                </a:gridCol>
                <a:gridCol w="1078320">
                  <a:extLst>
                    <a:ext uri="{9D8B030D-6E8A-4147-A177-3AD203B41FA5}">
                      <a16:colId xmlns:a16="http://schemas.microsoft.com/office/drawing/2014/main" val="3123209703"/>
                    </a:ext>
                  </a:extLst>
                </a:gridCol>
                <a:gridCol w="922295">
                  <a:extLst>
                    <a:ext uri="{9D8B030D-6E8A-4147-A177-3AD203B41FA5}">
                      <a16:colId xmlns:a16="http://schemas.microsoft.com/office/drawing/2014/main" val="3777065523"/>
                    </a:ext>
                  </a:extLst>
                </a:gridCol>
              </a:tblGrid>
              <a:tr h="186758">
                <a:tc rowSpan="28"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 dirty="0">
                          <a:effectLst/>
                        </a:rPr>
                        <a:t>A1</a:t>
                      </a:r>
                      <a:endParaRPr lang="es-MX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B1</a:t>
                      </a:r>
                      <a:endParaRPr lang="es-MX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C1</a:t>
                      </a:r>
                      <a:endParaRPr lang="es-MX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D1</a:t>
                      </a:r>
                      <a:endParaRPr lang="es-MX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200" u="none" strike="noStrike">
                          <a:effectLst/>
                        </a:rPr>
                        <a:t>ρ0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072542"/>
                  </a:ext>
                </a:extLst>
              </a:tr>
              <a:tr h="1867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D2</a:t>
                      </a:r>
                      <a:endParaRPr lang="es-MX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200" u="none" strike="noStrike">
                          <a:effectLst/>
                        </a:rPr>
                        <a:t>ρ1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745281"/>
                  </a:ext>
                </a:extLst>
              </a:tr>
              <a:tr h="1867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D3</a:t>
                      </a:r>
                      <a:endParaRPr lang="es-MX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200" u="none" strike="noStrike">
                          <a:effectLst/>
                        </a:rPr>
                        <a:t>ρ2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949950"/>
                  </a:ext>
                </a:extLst>
              </a:tr>
              <a:tr h="1867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C2</a:t>
                      </a:r>
                      <a:endParaRPr lang="es-MX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D1</a:t>
                      </a:r>
                      <a:endParaRPr lang="es-MX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200" u="none" strike="noStrike" dirty="0">
                          <a:effectLst/>
                        </a:rPr>
                        <a:t>ρ3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119807"/>
                  </a:ext>
                </a:extLst>
              </a:tr>
              <a:tr h="1867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D2</a:t>
                      </a:r>
                      <a:endParaRPr lang="es-MX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200" u="none" strike="noStrike">
                          <a:effectLst/>
                        </a:rPr>
                        <a:t>ρ4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83572"/>
                  </a:ext>
                </a:extLst>
              </a:tr>
              <a:tr h="1867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D3</a:t>
                      </a:r>
                      <a:endParaRPr lang="es-MX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200" u="none" strike="noStrike">
                          <a:effectLst/>
                        </a:rPr>
                        <a:t>ρ5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521735"/>
                  </a:ext>
                </a:extLst>
              </a:tr>
              <a:tr h="1867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C3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D1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200" u="none" strike="noStrike">
                          <a:effectLst/>
                        </a:rPr>
                        <a:t>ρ6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524094"/>
                  </a:ext>
                </a:extLst>
              </a:tr>
              <a:tr h="1867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D2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200" u="none" strike="noStrike">
                          <a:effectLst/>
                        </a:rPr>
                        <a:t>ρ7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500263"/>
                  </a:ext>
                </a:extLst>
              </a:tr>
              <a:tr h="1867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D3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200" u="none" strike="noStrike">
                          <a:effectLst/>
                        </a:rPr>
                        <a:t>ρ8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64999"/>
                  </a:ext>
                </a:extLst>
              </a:tr>
              <a:tr h="1867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 dirty="0">
                          <a:effectLst/>
                        </a:rPr>
                        <a:t>B2</a:t>
                      </a:r>
                      <a:endParaRPr lang="es-MX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C1</a:t>
                      </a:r>
                      <a:endParaRPr lang="es-MX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D1</a:t>
                      </a:r>
                      <a:endParaRPr lang="es-MX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200" u="none" strike="noStrike">
                          <a:effectLst/>
                        </a:rPr>
                        <a:t>ρ9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212325"/>
                  </a:ext>
                </a:extLst>
              </a:tr>
              <a:tr h="1867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D2</a:t>
                      </a:r>
                      <a:endParaRPr lang="es-MX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200" u="none" strike="noStrike">
                          <a:effectLst/>
                        </a:rPr>
                        <a:t>ρ10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651780"/>
                  </a:ext>
                </a:extLst>
              </a:tr>
              <a:tr h="1867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D3</a:t>
                      </a:r>
                      <a:endParaRPr lang="es-MX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200" u="none" strike="noStrike">
                          <a:effectLst/>
                        </a:rPr>
                        <a:t>ρ11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61398"/>
                  </a:ext>
                </a:extLst>
              </a:tr>
              <a:tr h="1867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C2</a:t>
                      </a:r>
                      <a:endParaRPr lang="es-MX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D1</a:t>
                      </a:r>
                      <a:endParaRPr lang="es-MX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200" u="none" strike="noStrike">
                          <a:effectLst/>
                        </a:rPr>
                        <a:t>ρ12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929982"/>
                  </a:ext>
                </a:extLst>
              </a:tr>
              <a:tr h="1867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D2</a:t>
                      </a:r>
                      <a:endParaRPr lang="es-MX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200" u="none" strike="noStrike">
                          <a:effectLst/>
                        </a:rPr>
                        <a:t>ρ13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073123"/>
                  </a:ext>
                </a:extLst>
              </a:tr>
              <a:tr h="1867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D3</a:t>
                      </a:r>
                      <a:endParaRPr lang="es-MX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200" u="none" strike="noStrike">
                          <a:effectLst/>
                        </a:rPr>
                        <a:t>ρ14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893894"/>
                  </a:ext>
                </a:extLst>
              </a:tr>
              <a:tr h="1867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C3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D1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200" u="none" strike="noStrike">
                          <a:effectLst/>
                        </a:rPr>
                        <a:t>ρ15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292062"/>
                  </a:ext>
                </a:extLst>
              </a:tr>
              <a:tr h="1867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D2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200" u="none" strike="noStrike">
                          <a:effectLst/>
                        </a:rPr>
                        <a:t>ρ16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875739"/>
                  </a:ext>
                </a:extLst>
              </a:tr>
              <a:tr h="1867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D3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200" u="none" strike="noStrike">
                          <a:effectLst/>
                        </a:rPr>
                        <a:t>ρ17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437301"/>
                  </a:ext>
                </a:extLst>
              </a:tr>
              <a:tr h="1867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B3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C1</a:t>
                      </a:r>
                      <a:endParaRPr lang="es-MX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D1</a:t>
                      </a:r>
                      <a:endParaRPr lang="es-MX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200" u="none" strike="noStrike">
                          <a:effectLst/>
                        </a:rPr>
                        <a:t>ρ18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600356"/>
                  </a:ext>
                </a:extLst>
              </a:tr>
              <a:tr h="1867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D2</a:t>
                      </a:r>
                      <a:endParaRPr lang="es-MX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200" u="none" strike="noStrike">
                          <a:effectLst/>
                        </a:rPr>
                        <a:t>ρ19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46916"/>
                  </a:ext>
                </a:extLst>
              </a:tr>
              <a:tr h="1867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D3</a:t>
                      </a:r>
                      <a:endParaRPr lang="es-MX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200" u="none" strike="noStrike">
                          <a:effectLst/>
                        </a:rPr>
                        <a:t>ρ20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619493"/>
                  </a:ext>
                </a:extLst>
              </a:tr>
              <a:tr h="1867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C2</a:t>
                      </a:r>
                      <a:endParaRPr lang="es-MX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D1</a:t>
                      </a:r>
                      <a:endParaRPr lang="es-MX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200" u="none" strike="noStrike">
                          <a:effectLst/>
                        </a:rPr>
                        <a:t>ρ21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911862"/>
                  </a:ext>
                </a:extLst>
              </a:tr>
              <a:tr h="1867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D2</a:t>
                      </a:r>
                      <a:endParaRPr lang="es-MX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200" u="none" strike="noStrike">
                          <a:effectLst/>
                        </a:rPr>
                        <a:t>ρ22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234512"/>
                  </a:ext>
                </a:extLst>
              </a:tr>
              <a:tr h="1867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D3</a:t>
                      </a:r>
                      <a:endParaRPr lang="es-MX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200" u="none" strike="noStrike">
                          <a:effectLst/>
                        </a:rPr>
                        <a:t>ρ23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37251"/>
                  </a:ext>
                </a:extLst>
              </a:tr>
              <a:tr h="1867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D4</a:t>
                      </a:r>
                      <a:endParaRPr lang="es-MX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200" u="none" strike="noStrike">
                          <a:effectLst/>
                        </a:rPr>
                        <a:t>ρ24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619371"/>
                  </a:ext>
                </a:extLst>
              </a:tr>
              <a:tr h="1867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C3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D1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200" u="none" strike="noStrike">
                          <a:effectLst/>
                        </a:rPr>
                        <a:t>ρ25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720299"/>
                  </a:ext>
                </a:extLst>
              </a:tr>
              <a:tr h="1867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D2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200" u="none" strike="noStrike">
                          <a:effectLst/>
                        </a:rPr>
                        <a:t>ρ26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084185"/>
                  </a:ext>
                </a:extLst>
              </a:tr>
              <a:tr h="1867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D3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200" u="none" strike="noStrike" dirty="0">
                          <a:effectLst/>
                        </a:rPr>
                        <a:t>ρ27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837021"/>
                  </a:ext>
                </a:extLst>
              </a:tr>
            </a:tbl>
          </a:graphicData>
        </a:graphic>
      </p:graphicFrame>
      <p:sp>
        <p:nvSpPr>
          <p:cNvPr id="56" name="Título 3">
            <a:extLst>
              <a:ext uri="{FF2B5EF4-FFF2-40B4-BE49-F238E27FC236}">
                <a16:creationId xmlns:a16="http://schemas.microsoft.com/office/drawing/2014/main" id="{33B3FC21-4074-C04A-82FA-B16D1A380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245" y="900096"/>
            <a:ext cx="5380036" cy="4064627"/>
          </a:xfrm>
        </p:spPr>
        <p:txBody>
          <a:bodyPr>
            <a:normAutofit/>
          </a:bodyPr>
          <a:lstStyle/>
          <a:p>
            <a:r>
              <a:rPr lang="es-MX" sz="8000" dirty="0"/>
              <a:t>Matriz de caminos</a:t>
            </a:r>
          </a:p>
        </p:txBody>
      </p:sp>
    </p:spTree>
    <p:extLst>
      <p:ext uri="{BB962C8B-B14F-4D97-AF65-F5344CB8AC3E}">
        <p14:creationId xmlns:p14="http://schemas.microsoft.com/office/powerpoint/2010/main" val="2922001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FEA1B88-405D-9246-B30A-5577433E9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268752"/>
              </p:ext>
            </p:extLst>
          </p:nvPr>
        </p:nvGraphicFramePr>
        <p:xfrm>
          <a:off x="1006318" y="2184943"/>
          <a:ext cx="2499463" cy="3582236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514790">
                  <a:extLst>
                    <a:ext uri="{9D8B030D-6E8A-4147-A177-3AD203B41FA5}">
                      <a16:colId xmlns:a16="http://schemas.microsoft.com/office/drawing/2014/main" val="3595738546"/>
                    </a:ext>
                  </a:extLst>
                </a:gridCol>
                <a:gridCol w="514790">
                  <a:extLst>
                    <a:ext uri="{9D8B030D-6E8A-4147-A177-3AD203B41FA5}">
                      <a16:colId xmlns:a16="http://schemas.microsoft.com/office/drawing/2014/main" val="2307470724"/>
                    </a:ext>
                  </a:extLst>
                </a:gridCol>
                <a:gridCol w="514790">
                  <a:extLst>
                    <a:ext uri="{9D8B030D-6E8A-4147-A177-3AD203B41FA5}">
                      <a16:colId xmlns:a16="http://schemas.microsoft.com/office/drawing/2014/main" val="3808408929"/>
                    </a:ext>
                  </a:extLst>
                </a:gridCol>
                <a:gridCol w="514790">
                  <a:extLst>
                    <a:ext uri="{9D8B030D-6E8A-4147-A177-3AD203B41FA5}">
                      <a16:colId xmlns:a16="http://schemas.microsoft.com/office/drawing/2014/main" val="3123209703"/>
                    </a:ext>
                  </a:extLst>
                </a:gridCol>
                <a:gridCol w="440303">
                  <a:extLst>
                    <a:ext uri="{9D8B030D-6E8A-4147-A177-3AD203B41FA5}">
                      <a16:colId xmlns:a16="http://schemas.microsoft.com/office/drawing/2014/main" val="3777065523"/>
                    </a:ext>
                  </a:extLst>
                </a:gridCol>
              </a:tblGrid>
              <a:tr h="108282">
                <a:tc rowSpan="28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effectLst/>
                        </a:rPr>
                        <a:t>A1</a:t>
                      </a:r>
                      <a:endParaRPr lang="es-MX" sz="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B1</a:t>
                      </a:r>
                      <a:endParaRPr lang="es-MX" sz="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C1</a:t>
                      </a:r>
                      <a:endParaRPr lang="es-MX" sz="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ρ0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072542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ρ1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745281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ρ2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949950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C2</a:t>
                      </a:r>
                      <a:endParaRPr lang="es-MX" sz="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 dirty="0">
                          <a:effectLst/>
                        </a:rPr>
                        <a:t>ρ3</a:t>
                      </a:r>
                      <a:endParaRPr lang="el-GR" sz="8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119807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ρ4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83572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ρ5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521735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ρ6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524094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ρ7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500263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ρ8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64999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effectLst/>
                        </a:rPr>
                        <a:t>B2</a:t>
                      </a:r>
                      <a:endParaRPr lang="es-MX" sz="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C1</a:t>
                      </a:r>
                      <a:endParaRPr lang="es-MX" sz="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ρ9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212325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ρ10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651780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ρ11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61398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C2</a:t>
                      </a:r>
                      <a:endParaRPr lang="es-MX" sz="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ρ12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929982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 dirty="0">
                          <a:effectLst/>
                        </a:rPr>
                        <a:t>ρ13</a:t>
                      </a:r>
                      <a:endParaRPr lang="el-GR" sz="8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073123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ρ14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893894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ρ15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292062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ρ16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875739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ρ17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437301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effectLst/>
                        </a:rPr>
                        <a:t>B3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C1</a:t>
                      </a:r>
                      <a:endParaRPr lang="es-MX" sz="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ρ18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600356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ρ19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46916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ρ20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619493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C2</a:t>
                      </a:r>
                      <a:endParaRPr lang="es-MX" sz="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ρ21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911862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ρ22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234512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ρ23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37251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D4</a:t>
                      </a:r>
                      <a:endParaRPr lang="es-MX" sz="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ρ24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619371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ρ25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720299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ρ26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084185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effectLst/>
                        </a:rPr>
                        <a:t>D3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 dirty="0">
                          <a:effectLst/>
                        </a:rPr>
                        <a:t>ρ27</a:t>
                      </a:r>
                      <a:endParaRPr lang="el-GR" sz="8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837021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D1BF9A7-7CDC-0542-9226-D05D30209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669882"/>
              </p:ext>
            </p:extLst>
          </p:nvPr>
        </p:nvGraphicFramePr>
        <p:xfrm>
          <a:off x="3765469" y="2184943"/>
          <a:ext cx="2499463" cy="3582236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514790">
                  <a:extLst>
                    <a:ext uri="{9D8B030D-6E8A-4147-A177-3AD203B41FA5}">
                      <a16:colId xmlns:a16="http://schemas.microsoft.com/office/drawing/2014/main" val="3595738546"/>
                    </a:ext>
                  </a:extLst>
                </a:gridCol>
                <a:gridCol w="514790">
                  <a:extLst>
                    <a:ext uri="{9D8B030D-6E8A-4147-A177-3AD203B41FA5}">
                      <a16:colId xmlns:a16="http://schemas.microsoft.com/office/drawing/2014/main" val="2307470724"/>
                    </a:ext>
                  </a:extLst>
                </a:gridCol>
                <a:gridCol w="514790">
                  <a:extLst>
                    <a:ext uri="{9D8B030D-6E8A-4147-A177-3AD203B41FA5}">
                      <a16:colId xmlns:a16="http://schemas.microsoft.com/office/drawing/2014/main" val="3808408929"/>
                    </a:ext>
                  </a:extLst>
                </a:gridCol>
                <a:gridCol w="514790">
                  <a:extLst>
                    <a:ext uri="{9D8B030D-6E8A-4147-A177-3AD203B41FA5}">
                      <a16:colId xmlns:a16="http://schemas.microsoft.com/office/drawing/2014/main" val="3123209703"/>
                    </a:ext>
                  </a:extLst>
                </a:gridCol>
                <a:gridCol w="440303">
                  <a:extLst>
                    <a:ext uri="{9D8B030D-6E8A-4147-A177-3AD203B41FA5}">
                      <a16:colId xmlns:a16="http://schemas.microsoft.com/office/drawing/2014/main" val="3777065523"/>
                    </a:ext>
                  </a:extLst>
                </a:gridCol>
              </a:tblGrid>
              <a:tr h="108282">
                <a:tc rowSpan="28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A2</a:t>
                      </a:r>
                      <a:endParaRPr lang="es-MX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B1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C1</a:t>
                      </a:r>
                      <a:endParaRPr lang="es-MX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ρ0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072542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ρ1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745281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ρ2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949950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C2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ρ3</a:t>
                      </a:r>
                      <a:endParaRPr lang="el-GR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119807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ρ4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83572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ρ5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521735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C3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ρ6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524094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ρ7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500263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ρ8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64999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B2</a:t>
                      </a:r>
                      <a:endParaRPr lang="es-MX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C1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ρ9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212325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ρ10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651780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ρ11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61398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C2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ρ12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929982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ρ13</a:t>
                      </a:r>
                      <a:endParaRPr lang="el-GR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073123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ρ14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893894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C3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ρ15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292062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ρ16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875739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ρ17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437301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B3</a:t>
                      </a:r>
                      <a:endParaRPr lang="es-MX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C1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ρ18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600356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ρ19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46916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ρ20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619493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C2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ρ21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911862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ρ22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234512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ρ23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37251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D4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ρ24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619371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C3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ρ25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720299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ρ26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084185"/>
                  </a:ext>
                </a:extLst>
              </a:tr>
              <a:tr h="4713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ρ27</a:t>
                      </a:r>
                      <a:endParaRPr lang="el-GR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837021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80CA007-6ABD-B94F-B410-6C14EA382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6470"/>
              </p:ext>
            </p:extLst>
          </p:nvPr>
        </p:nvGraphicFramePr>
        <p:xfrm>
          <a:off x="6524620" y="2189274"/>
          <a:ext cx="2499463" cy="3582236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514790">
                  <a:extLst>
                    <a:ext uri="{9D8B030D-6E8A-4147-A177-3AD203B41FA5}">
                      <a16:colId xmlns:a16="http://schemas.microsoft.com/office/drawing/2014/main" val="3595738546"/>
                    </a:ext>
                  </a:extLst>
                </a:gridCol>
                <a:gridCol w="514790">
                  <a:extLst>
                    <a:ext uri="{9D8B030D-6E8A-4147-A177-3AD203B41FA5}">
                      <a16:colId xmlns:a16="http://schemas.microsoft.com/office/drawing/2014/main" val="2307470724"/>
                    </a:ext>
                  </a:extLst>
                </a:gridCol>
                <a:gridCol w="514790">
                  <a:extLst>
                    <a:ext uri="{9D8B030D-6E8A-4147-A177-3AD203B41FA5}">
                      <a16:colId xmlns:a16="http://schemas.microsoft.com/office/drawing/2014/main" val="3808408929"/>
                    </a:ext>
                  </a:extLst>
                </a:gridCol>
                <a:gridCol w="514790">
                  <a:extLst>
                    <a:ext uri="{9D8B030D-6E8A-4147-A177-3AD203B41FA5}">
                      <a16:colId xmlns:a16="http://schemas.microsoft.com/office/drawing/2014/main" val="3123209703"/>
                    </a:ext>
                  </a:extLst>
                </a:gridCol>
                <a:gridCol w="440303">
                  <a:extLst>
                    <a:ext uri="{9D8B030D-6E8A-4147-A177-3AD203B41FA5}">
                      <a16:colId xmlns:a16="http://schemas.microsoft.com/office/drawing/2014/main" val="3777065523"/>
                    </a:ext>
                  </a:extLst>
                </a:gridCol>
              </a:tblGrid>
              <a:tr h="108282">
                <a:tc rowSpan="28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effectLst/>
                        </a:rPr>
                        <a:t>A3</a:t>
                      </a:r>
                      <a:endParaRPr lang="es-MX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B1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effectLst/>
                        </a:rPr>
                        <a:t>C1</a:t>
                      </a:r>
                      <a:endParaRPr lang="es-MX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ρ0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072542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ρ1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745281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ρ2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949950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 dirty="0">
                          <a:effectLst/>
                        </a:rPr>
                        <a:t>ρ3</a:t>
                      </a:r>
                      <a:endParaRPr lang="el-GR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119807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ρ4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83572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ρ5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521735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ρ6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524094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ρ7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500263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ρ8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64999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effectLst/>
                        </a:rPr>
                        <a:t>3B2</a:t>
                      </a:r>
                      <a:endParaRPr lang="es-MX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ρ9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212325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ρ10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651780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ρ11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61398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ρ12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929982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 dirty="0">
                          <a:effectLst/>
                        </a:rPr>
                        <a:t>ρ13</a:t>
                      </a:r>
                      <a:endParaRPr lang="el-GR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073123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ρ14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893894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ρ15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292062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ρ16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875739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ρ17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437301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effectLst/>
                        </a:rPr>
                        <a:t>B3</a:t>
                      </a:r>
                      <a:endParaRPr lang="es-MX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ρ18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600356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ρ19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46916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ρ20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619493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effectLst/>
                        </a:rPr>
                        <a:t>C2</a:t>
                      </a:r>
                      <a:endParaRPr lang="es-MX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ρ21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911862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ρ22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234512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ρ23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37251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D4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ρ24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619371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ρ25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720299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ρ26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084185"/>
                  </a:ext>
                </a:extLst>
              </a:tr>
              <a:tr h="4713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 dirty="0">
                          <a:effectLst/>
                        </a:rPr>
                        <a:t>ρ27</a:t>
                      </a:r>
                      <a:endParaRPr lang="el-GR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837021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DF740C9-C089-5E46-93FC-10DB08880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803802"/>
              </p:ext>
            </p:extLst>
          </p:nvPr>
        </p:nvGraphicFramePr>
        <p:xfrm>
          <a:off x="9205794" y="2184943"/>
          <a:ext cx="2499463" cy="3582236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514790">
                  <a:extLst>
                    <a:ext uri="{9D8B030D-6E8A-4147-A177-3AD203B41FA5}">
                      <a16:colId xmlns:a16="http://schemas.microsoft.com/office/drawing/2014/main" val="3595738546"/>
                    </a:ext>
                  </a:extLst>
                </a:gridCol>
                <a:gridCol w="514790">
                  <a:extLst>
                    <a:ext uri="{9D8B030D-6E8A-4147-A177-3AD203B41FA5}">
                      <a16:colId xmlns:a16="http://schemas.microsoft.com/office/drawing/2014/main" val="2307470724"/>
                    </a:ext>
                  </a:extLst>
                </a:gridCol>
                <a:gridCol w="514790">
                  <a:extLst>
                    <a:ext uri="{9D8B030D-6E8A-4147-A177-3AD203B41FA5}">
                      <a16:colId xmlns:a16="http://schemas.microsoft.com/office/drawing/2014/main" val="3808408929"/>
                    </a:ext>
                  </a:extLst>
                </a:gridCol>
                <a:gridCol w="514790">
                  <a:extLst>
                    <a:ext uri="{9D8B030D-6E8A-4147-A177-3AD203B41FA5}">
                      <a16:colId xmlns:a16="http://schemas.microsoft.com/office/drawing/2014/main" val="3123209703"/>
                    </a:ext>
                  </a:extLst>
                </a:gridCol>
                <a:gridCol w="440303">
                  <a:extLst>
                    <a:ext uri="{9D8B030D-6E8A-4147-A177-3AD203B41FA5}">
                      <a16:colId xmlns:a16="http://schemas.microsoft.com/office/drawing/2014/main" val="3777065523"/>
                    </a:ext>
                  </a:extLst>
                </a:gridCol>
              </a:tblGrid>
              <a:tr h="108282">
                <a:tc rowSpan="28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effectLst/>
                        </a:rPr>
                        <a:t>A4</a:t>
                      </a:r>
                      <a:endParaRPr lang="es-MX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B1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effectLst/>
                        </a:rPr>
                        <a:t>C1</a:t>
                      </a:r>
                      <a:endParaRPr lang="es-MX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ρ0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072542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ρ1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745281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ρ2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949950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 dirty="0">
                          <a:effectLst/>
                        </a:rPr>
                        <a:t>ρ3</a:t>
                      </a:r>
                      <a:endParaRPr lang="el-GR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119807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ρ4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83572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ρ5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521735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ρ6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524094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ρ7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500263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ρ8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64999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effectLst/>
                        </a:rPr>
                        <a:t>B2</a:t>
                      </a:r>
                      <a:endParaRPr lang="es-MX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ρ9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212325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ρ10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651780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ρ11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61398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ρ12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929982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 dirty="0">
                          <a:effectLst/>
                        </a:rPr>
                        <a:t>ρ13</a:t>
                      </a:r>
                      <a:endParaRPr lang="el-GR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073123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ρ14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893894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ρ15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292062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ρ16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875739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ρ17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437301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effectLst/>
                        </a:rPr>
                        <a:t>B3</a:t>
                      </a:r>
                      <a:endParaRPr lang="es-MX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ρ18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600356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ρ19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46916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ρ20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619493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effectLst/>
                        </a:rPr>
                        <a:t>C2</a:t>
                      </a:r>
                      <a:endParaRPr lang="es-MX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ρ21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911862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ρ22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234512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ρ23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37251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D4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ρ24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619371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D1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ρ25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720299"/>
                  </a:ext>
                </a:extLst>
              </a:tr>
              <a:tr h="1082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D2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>
                          <a:effectLst/>
                        </a:rPr>
                        <a:t>ρ26</a:t>
                      </a:r>
                      <a:endParaRPr lang="el-GR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084185"/>
                  </a:ext>
                </a:extLst>
              </a:tr>
              <a:tr h="4713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D3</a:t>
                      </a:r>
                      <a:endParaRPr lang="es-MX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800" u="none" strike="noStrike" dirty="0">
                          <a:effectLst/>
                        </a:rPr>
                        <a:t>ρ27</a:t>
                      </a:r>
                      <a:endParaRPr lang="el-GR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17" marR="6017" marT="6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837021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AE8134AB-1AE0-C44A-BC44-57AE3B7E3964}"/>
              </a:ext>
            </a:extLst>
          </p:cNvPr>
          <p:cNvSpPr txBox="1"/>
          <p:nvPr/>
        </p:nvSpPr>
        <p:spPr>
          <a:xfrm>
            <a:off x="2828118" y="556829"/>
            <a:ext cx="6822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/>
              <a:t>Matrices del diccionario URL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298BADB-FA1A-3A40-AC6B-066B59ABC659}"/>
              </a:ext>
            </a:extLst>
          </p:cNvPr>
          <p:cNvSpPr txBox="1"/>
          <p:nvPr/>
        </p:nvSpPr>
        <p:spPr>
          <a:xfrm>
            <a:off x="1630183" y="5856411"/>
            <a:ext cx="9076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/>
              <a:t>M1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1E731CA-40DA-CA4E-9C52-F007B606E1B6}"/>
              </a:ext>
            </a:extLst>
          </p:cNvPr>
          <p:cNvSpPr txBox="1"/>
          <p:nvPr/>
        </p:nvSpPr>
        <p:spPr>
          <a:xfrm>
            <a:off x="4685271" y="5916450"/>
            <a:ext cx="9076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/>
              <a:t>M2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293DB6-2A90-2540-9316-EFA7597B5713}"/>
              </a:ext>
            </a:extLst>
          </p:cNvPr>
          <p:cNvSpPr txBox="1"/>
          <p:nvPr/>
        </p:nvSpPr>
        <p:spPr>
          <a:xfrm>
            <a:off x="7474544" y="5865073"/>
            <a:ext cx="9076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/>
              <a:t>M3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78B07C5-E44D-0E4C-93FB-74E25EBAF85F}"/>
              </a:ext>
            </a:extLst>
          </p:cNvPr>
          <p:cNvSpPr txBox="1"/>
          <p:nvPr/>
        </p:nvSpPr>
        <p:spPr>
          <a:xfrm>
            <a:off x="10108006" y="5856409"/>
            <a:ext cx="9076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/>
              <a:t>M4</a:t>
            </a:r>
          </a:p>
        </p:txBody>
      </p:sp>
    </p:spTree>
    <p:extLst>
      <p:ext uri="{BB962C8B-B14F-4D97-AF65-F5344CB8AC3E}">
        <p14:creationId xmlns:p14="http://schemas.microsoft.com/office/powerpoint/2010/main" val="270617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35C7E-587C-1543-BA64-1E678A1A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Arbol binario de pesos (ABP)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8DF1178-6372-E64C-83A3-38A9362E9A42}"/>
              </a:ext>
            </a:extLst>
          </p:cNvPr>
          <p:cNvSpPr/>
          <p:nvPr/>
        </p:nvSpPr>
        <p:spPr>
          <a:xfrm>
            <a:off x="6288414" y="1866238"/>
            <a:ext cx="723900" cy="6966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𝞺0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4D2C72A-D001-F743-A823-19ED64A921DE}"/>
              </a:ext>
            </a:extLst>
          </p:cNvPr>
          <p:cNvSpPr/>
          <p:nvPr/>
        </p:nvSpPr>
        <p:spPr>
          <a:xfrm>
            <a:off x="3429890" y="2722230"/>
            <a:ext cx="723900" cy="69668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𝞺1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1EA0543-EF14-AE4A-AA61-1FA0883B2C6E}"/>
              </a:ext>
            </a:extLst>
          </p:cNvPr>
          <p:cNvSpPr/>
          <p:nvPr/>
        </p:nvSpPr>
        <p:spPr>
          <a:xfrm>
            <a:off x="1924190" y="3698832"/>
            <a:ext cx="723900" cy="6966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𝞺2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6FD893E-3D65-364F-BD6F-48A8EA1DD23E}"/>
              </a:ext>
            </a:extLst>
          </p:cNvPr>
          <p:cNvSpPr/>
          <p:nvPr/>
        </p:nvSpPr>
        <p:spPr>
          <a:xfrm>
            <a:off x="4623839" y="3698832"/>
            <a:ext cx="723900" cy="6966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𝞺3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8FB6ACC-76CE-094D-BB54-2A5D75D65F1D}"/>
              </a:ext>
            </a:extLst>
          </p:cNvPr>
          <p:cNvSpPr/>
          <p:nvPr/>
        </p:nvSpPr>
        <p:spPr>
          <a:xfrm>
            <a:off x="925039" y="4815898"/>
            <a:ext cx="723900" cy="696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𝞺4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EE4627A-CDFB-464C-BAF0-2DF7BCC4F51A}"/>
              </a:ext>
            </a:extLst>
          </p:cNvPr>
          <p:cNvSpPr/>
          <p:nvPr/>
        </p:nvSpPr>
        <p:spPr>
          <a:xfrm>
            <a:off x="2886438" y="4815898"/>
            <a:ext cx="723900" cy="696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𝞺5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F4ADF21-D35C-AB4F-BE03-F2D192D95588}"/>
              </a:ext>
            </a:extLst>
          </p:cNvPr>
          <p:cNvSpPr/>
          <p:nvPr/>
        </p:nvSpPr>
        <p:spPr>
          <a:xfrm>
            <a:off x="3648436" y="4815898"/>
            <a:ext cx="723900" cy="696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𝞺6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9DC3BC1-518F-214A-81B2-28CEC0F41AC9}"/>
              </a:ext>
            </a:extLst>
          </p:cNvPr>
          <p:cNvSpPr/>
          <p:nvPr/>
        </p:nvSpPr>
        <p:spPr>
          <a:xfrm>
            <a:off x="5452429" y="4815898"/>
            <a:ext cx="723900" cy="696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𝞺7</a:t>
            </a:r>
          </a:p>
        </p:txBody>
      </p:sp>
      <p:cxnSp>
        <p:nvCxnSpPr>
          <p:cNvPr id="22" name="Conector angular 21">
            <a:extLst>
              <a:ext uri="{FF2B5EF4-FFF2-40B4-BE49-F238E27FC236}">
                <a16:creationId xmlns:a16="http://schemas.microsoft.com/office/drawing/2014/main" id="{43ABA63F-82C8-5848-A281-F7AB9F57E2E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0800000" flipV="1">
            <a:off x="3791840" y="2214580"/>
            <a:ext cx="2496574" cy="5076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>
            <a:extLst>
              <a:ext uri="{FF2B5EF4-FFF2-40B4-BE49-F238E27FC236}">
                <a16:creationId xmlns:a16="http://schemas.microsoft.com/office/drawing/2014/main" id="{64F3FFA5-2DB2-DF41-AF3B-8ED297A75BA8}"/>
              </a:ext>
            </a:extLst>
          </p:cNvPr>
          <p:cNvCxnSpPr>
            <a:cxnSpLocks/>
            <a:stCxn id="4" idx="6"/>
            <a:endCxn id="45" idx="0"/>
          </p:cNvCxnSpPr>
          <p:nvPr/>
        </p:nvCxnSpPr>
        <p:spPr>
          <a:xfrm>
            <a:off x="7012314" y="2214581"/>
            <a:ext cx="2386435" cy="4638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>
            <a:extLst>
              <a:ext uri="{FF2B5EF4-FFF2-40B4-BE49-F238E27FC236}">
                <a16:creationId xmlns:a16="http://schemas.microsoft.com/office/drawing/2014/main" id="{2F86D5F1-6415-1745-A2BF-9A6F047F3582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0800000" flipV="1">
            <a:off x="2286140" y="3070572"/>
            <a:ext cx="1143750" cy="6282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>
            <a:extLst>
              <a:ext uri="{FF2B5EF4-FFF2-40B4-BE49-F238E27FC236}">
                <a16:creationId xmlns:a16="http://schemas.microsoft.com/office/drawing/2014/main" id="{3A4802C5-0176-5B4F-B2E9-9367D566EF0C}"/>
              </a:ext>
            </a:extLst>
          </p:cNvPr>
          <p:cNvCxnSpPr>
            <a:cxnSpLocks/>
            <a:stCxn id="8" idx="0"/>
            <a:endCxn id="5" idx="6"/>
          </p:cNvCxnSpPr>
          <p:nvPr/>
        </p:nvCxnSpPr>
        <p:spPr>
          <a:xfrm rot="16200000" flipV="1">
            <a:off x="4255661" y="2968703"/>
            <a:ext cx="628259" cy="8319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>
            <a:extLst>
              <a:ext uri="{FF2B5EF4-FFF2-40B4-BE49-F238E27FC236}">
                <a16:creationId xmlns:a16="http://schemas.microsoft.com/office/drawing/2014/main" id="{98FEE39F-2DE2-084F-87DD-320677E54FB3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0800000" flipV="1">
            <a:off x="1286990" y="4047174"/>
            <a:ext cx="637201" cy="7687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r 35">
            <a:extLst>
              <a:ext uri="{FF2B5EF4-FFF2-40B4-BE49-F238E27FC236}">
                <a16:creationId xmlns:a16="http://schemas.microsoft.com/office/drawing/2014/main" id="{72F8F5D2-6011-DA4A-8F8B-3E36E8F9553C}"/>
              </a:ext>
            </a:extLst>
          </p:cNvPr>
          <p:cNvCxnSpPr>
            <a:cxnSpLocks/>
            <a:stCxn id="7" idx="6"/>
            <a:endCxn id="12" idx="0"/>
          </p:cNvCxnSpPr>
          <p:nvPr/>
        </p:nvCxnSpPr>
        <p:spPr>
          <a:xfrm>
            <a:off x="2648090" y="4047175"/>
            <a:ext cx="600298" cy="7687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r 38">
            <a:extLst>
              <a:ext uri="{FF2B5EF4-FFF2-40B4-BE49-F238E27FC236}">
                <a16:creationId xmlns:a16="http://schemas.microsoft.com/office/drawing/2014/main" id="{68B42664-8245-0947-AFE6-4FD94F4FA20D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0800000" flipV="1">
            <a:off x="4010387" y="4047174"/>
            <a:ext cx="613453" cy="7687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r 41">
            <a:extLst>
              <a:ext uri="{FF2B5EF4-FFF2-40B4-BE49-F238E27FC236}">
                <a16:creationId xmlns:a16="http://schemas.microsoft.com/office/drawing/2014/main" id="{32255B6A-E62A-E743-8E39-F7AAD83F7836}"/>
              </a:ext>
            </a:extLst>
          </p:cNvPr>
          <p:cNvCxnSpPr>
            <a:cxnSpLocks/>
            <a:stCxn id="8" idx="6"/>
            <a:endCxn id="14" idx="0"/>
          </p:cNvCxnSpPr>
          <p:nvPr/>
        </p:nvCxnSpPr>
        <p:spPr>
          <a:xfrm>
            <a:off x="5347739" y="4047175"/>
            <a:ext cx="466640" cy="7687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id="{3D353763-3D94-3742-B296-525232E337E4}"/>
              </a:ext>
            </a:extLst>
          </p:cNvPr>
          <p:cNvSpPr/>
          <p:nvPr/>
        </p:nvSpPr>
        <p:spPr>
          <a:xfrm>
            <a:off x="9036799" y="2678397"/>
            <a:ext cx="723900" cy="69668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𝞺8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C847A29A-862B-A64B-BE53-CDF6B0FC87A3}"/>
              </a:ext>
            </a:extLst>
          </p:cNvPr>
          <p:cNvSpPr/>
          <p:nvPr/>
        </p:nvSpPr>
        <p:spPr>
          <a:xfrm>
            <a:off x="7531099" y="3654999"/>
            <a:ext cx="723900" cy="6966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𝞺9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4257197D-5558-5E49-A232-A8AFD9F7748D}"/>
              </a:ext>
            </a:extLst>
          </p:cNvPr>
          <p:cNvSpPr/>
          <p:nvPr/>
        </p:nvSpPr>
        <p:spPr>
          <a:xfrm>
            <a:off x="10230748" y="3654999"/>
            <a:ext cx="723900" cy="6966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𝞺10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4E842962-5A96-ED4D-BF0B-10B54119F66C}"/>
              </a:ext>
            </a:extLst>
          </p:cNvPr>
          <p:cNvSpPr/>
          <p:nvPr/>
        </p:nvSpPr>
        <p:spPr>
          <a:xfrm>
            <a:off x="6531948" y="4772065"/>
            <a:ext cx="723900" cy="696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𝞺11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C0C1B46D-DDF3-9F4D-8F2B-2FA594E1030B}"/>
              </a:ext>
            </a:extLst>
          </p:cNvPr>
          <p:cNvSpPr/>
          <p:nvPr/>
        </p:nvSpPr>
        <p:spPr>
          <a:xfrm>
            <a:off x="8493347" y="4772065"/>
            <a:ext cx="723900" cy="696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𝞺12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4E3C23F6-E881-3445-831E-5D9BEA9DAF27}"/>
              </a:ext>
            </a:extLst>
          </p:cNvPr>
          <p:cNvSpPr/>
          <p:nvPr/>
        </p:nvSpPr>
        <p:spPr>
          <a:xfrm>
            <a:off x="9255345" y="4772065"/>
            <a:ext cx="723900" cy="696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𝞺13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FB479281-7EB6-114D-8E9B-783F66E1D18C}"/>
              </a:ext>
            </a:extLst>
          </p:cNvPr>
          <p:cNvSpPr/>
          <p:nvPr/>
        </p:nvSpPr>
        <p:spPr>
          <a:xfrm>
            <a:off x="11059338" y="4772065"/>
            <a:ext cx="723900" cy="696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𝞺14</a:t>
            </a:r>
          </a:p>
        </p:txBody>
      </p:sp>
      <p:cxnSp>
        <p:nvCxnSpPr>
          <p:cNvPr id="52" name="Conector angular 51">
            <a:extLst>
              <a:ext uri="{FF2B5EF4-FFF2-40B4-BE49-F238E27FC236}">
                <a16:creationId xmlns:a16="http://schemas.microsoft.com/office/drawing/2014/main" id="{F713FD78-025C-EF4C-8549-6D21DC026BC9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rot="10800000" flipV="1">
            <a:off x="7893049" y="3026739"/>
            <a:ext cx="1143750" cy="6282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>
            <a:extLst>
              <a:ext uri="{FF2B5EF4-FFF2-40B4-BE49-F238E27FC236}">
                <a16:creationId xmlns:a16="http://schemas.microsoft.com/office/drawing/2014/main" id="{A4BB2463-C0CC-5F40-85E8-39861450A81D}"/>
              </a:ext>
            </a:extLst>
          </p:cNvPr>
          <p:cNvCxnSpPr>
            <a:cxnSpLocks/>
            <a:stCxn id="47" idx="0"/>
            <a:endCxn id="45" idx="6"/>
          </p:cNvCxnSpPr>
          <p:nvPr/>
        </p:nvCxnSpPr>
        <p:spPr>
          <a:xfrm rot="16200000" flipV="1">
            <a:off x="9862570" y="2924870"/>
            <a:ext cx="628259" cy="8319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>
            <a:extLst>
              <a:ext uri="{FF2B5EF4-FFF2-40B4-BE49-F238E27FC236}">
                <a16:creationId xmlns:a16="http://schemas.microsoft.com/office/drawing/2014/main" id="{DD07E005-BA36-0440-AAC2-ADA88BB482C2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rot="10800000" flipV="1">
            <a:off x="6893899" y="4003341"/>
            <a:ext cx="637201" cy="7687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r 54">
            <a:extLst>
              <a:ext uri="{FF2B5EF4-FFF2-40B4-BE49-F238E27FC236}">
                <a16:creationId xmlns:a16="http://schemas.microsoft.com/office/drawing/2014/main" id="{8F72E2FA-7A0F-8343-8325-7F5B4A02D1E8}"/>
              </a:ext>
            </a:extLst>
          </p:cNvPr>
          <p:cNvCxnSpPr>
            <a:cxnSpLocks/>
            <a:stCxn id="46" idx="6"/>
            <a:endCxn id="49" idx="0"/>
          </p:cNvCxnSpPr>
          <p:nvPr/>
        </p:nvCxnSpPr>
        <p:spPr>
          <a:xfrm>
            <a:off x="8254999" y="4003342"/>
            <a:ext cx="600298" cy="7687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55">
            <a:extLst>
              <a:ext uri="{FF2B5EF4-FFF2-40B4-BE49-F238E27FC236}">
                <a16:creationId xmlns:a16="http://schemas.microsoft.com/office/drawing/2014/main" id="{BE6904A1-0EFA-354D-9736-E35DD5E6648E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 rot="10800000" flipV="1">
            <a:off x="9617296" y="4003341"/>
            <a:ext cx="613453" cy="7687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>
            <a:extLst>
              <a:ext uri="{FF2B5EF4-FFF2-40B4-BE49-F238E27FC236}">
                <a16:creationId xmlns:a16="http://schemas.microsoft.com/office/drawing/2014/main" id="{5E4B2B61-C078-BA43-88F3-123A7A242D4E}"/>
              </a:ext>
            </a:extLst>
          </p:cNvPr>
          <p:cNvCxnSpPr>
            <a:cxnSpLocks/>
            <a:stCxn id="47" idx="6"/>
            <a:endCxn id="51" idx="0"/>
          </p:cNvCxnSpPr>
          <p:nvPr/>
        </p:nvCxnSpPr>
        <p:spPr>
          <a:xfrm>
            <a:off x="10954648" y="4003342"/>
            <a:ext cx="466640" cy="7687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DE5E6CB2-547C-434A-90F0-3E94ACBDF182}"/>
              </a:ext>
            </a:extLst>
          </p:cNvPr>
          <p:cNvSpPr txBox="1"/>
          <p:nvPr/>
        </p:nvSpPr>
        <p:spPr>
          <a:xfrm>
            <a:off x="3565249" y="5829284"/>
            <a:ext cx="5571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b="1" dirty="0">
                <a:latin typeface="Garamond" panose="02020404030301010803" pitchFamily="18" charset="0"/>
              </a:rPr>
              <a:t>El arbol se encuentra ordenado de forma descendente</a:t>
            </a:r>
          </a:p>
          <a:p>
            <a:pPr algn="just"/>
            <a:r>
              <a:rPr lang="es-MX" b="1" dirty="0">
                <a:latin typeface="Garamond" panose="02020404030301010803" pitchFamily="18" charset="0"/>
              </a:rPr>
              <a:t>i.e la hoja mas a la izquierda es el peso con mayor valor.</a:t>
            </a:r>
          </a:p>
        </p:txBody>
      </p:sp>
    </p:spTree>
    <p:extLst>
      <p:ext uri="{BB962C8B-B14F-4D97-AF65-F5344CB8AC3E}">
        <p14:creationId xmlns:p14="http://schemas.microsoft.com/office/powerpoint/2010/main" val="1522049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35C7E-587C-1543-BA64-1E678A1A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Arbol binario de pesos (ABP)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8DF1178-6372-E64C-83A3-38A9362E9A42}"/>
              </a:ext>
            </a:extLst>
          </p:cNvPr>
          <p:cNvSpPr/>
          <p:nvPr/>
        </p:nvSpPr>
        <p:spPr>
          <a:xfrm>
            <a:off x="6288414" y="1949368"/>
            <a:ext cx="723900" cy="6966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100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4D2C72A-D001-F743-A823-19ED64A921DE}"/>
              </a:ext>
            </a:extLst>
          </p:cNvPr>
          <p:cNvSpPr/>
          <p:nvPr/>
        </p:nvSpPr>
        <p:spPr>
          <a:xfrm>
            <a:off x="3429890" y="2805360"/>
            <a:ext cx="723900" cy="69668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200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1EA0543-EF14-AE4A-AA61-1FA0883B2C6E}"/>
              </a:ext>
            </a:extLst>
          </p:cNvPr>
          <p:cNvSpPr/>
          <p:nvPr/>
        </p:nvSpPr>
        <p:spPr>
          <a:xfrm>
            <a:off x="1924190" y="3781962"/>
            <a:ext cx="723900" cy="6966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250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6FD893E-3D65-364F-BD6F-48A8EA1DD23E}"/>
              </a:ext>
            </a:extLst>
          </p:cNvPr>
          <p:cNvSpPr/>
          <p:nvPr/>
        </p:nvSpPr>
        <p:spPr>
          <a:xfrm>
            <a:off x="4623839" y="3781962"/>
            <a:ext cx="723900" cy="6966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8FB6ACC-76CE-094D-BB54-2A5D75D65F1D}"/>
              </a:ext>
            </a:extLst>
          </p:cNvPr>
          <p:cNvSpPr/>
          <p:nvPr/>
        </p:nvSpPr>
        <p:spPr>
          <a:xfrm>
            <a:off x="925039" y="4899028"/>
            <a:ext cx="723900" cy="696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300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EE4627A-CDFB-464C-BAF0-2DF7BCC4F51A}"/>
              </a:ext>
            </a:extLst>
          </p:cNvPr>
          <p:cNvSpPr/>
          <p:nvPr/>
        </p:nvSpPr>
        <p:spPr>
          <a:xfrm>
            <a:off x="2886438" y="4899028"/>
            <a:ext cx="723900" cy="696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225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F4ADF21-D35C-AB4F-BE03-F2D192D95588}"/>
              </a:ext>
            </a:extLst>
          </p:cNvPr>
          <p:cNvSpPr/>
          <p:nvPr/>
        </p:nvSpPr>
        <p:spPr>
          <a:xfrm>
            <a:off x="3648436" y="4899028"/>
            <a:ext cx="723900" cy="696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175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9DC3BC1-518F-214A-81B2-28CEC0F41AC9}"/>
              </a:ext>
            </a:extLst>
          </p:cNvPr>
          <p:cNvSpPr/>
          <p:nvPr/>
        </p:nvSpPr>
        <p:spPr>
          <a:xfrm>
            <a:off x="5452429" y="4899028"/>
            <a:ext cx="723900" cy="696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125</a:t>
            </a:r>
          </a:p>
        </p:txBody>
      </p:sp>
      <p:cxnSp>
        <p:nvCxnSpPr>
          <p:cNvPr id="22" name="Conector angular 21">
            <a:extLst>
              <a:ext uri="{FF2B5EF4-FFF2-40B4-BE49-F238E27FC236}">
                <a16:creationId xmlns:a16="http://schemas.microsoft.com/office/drawing/2014/main" id="{43ABA63F-82C8-5848-A281-F7AB9F57E2E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0800000" flipV="1">
            <a:off x="3791840" y="2297710"/>
            <a:ext cx="2496574" cy="5076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>
            <a:extLst>
              <a:ext uri="{FF2B5EF4-FFF2-40B4-BE49-F238E27FC236}">
                <a16:creationId xmlns:a16="http://schemas.microsoft.com/office/drawing/2014/main" id="{64F3FFA5-2DB2-DF41-AF3B-8ED297A75BA8}"/>
              </a:ext>
            </a:extLst>
          </p:cNvPr>
          <p:cNvCxnSpPr>
            <a:cxnSpLocks/>
            <a:stCxn id="4" idx="6"/>
            <a:endCxn id="45" idx="0"/>
          </p:cNvCxnSpPr>
          <p:nvPr/>
        </p:nvCxnSpPr>
        <p:spPr>
          <a:xfrm>
            <a:off x="7012314" y="2297711"/>
            <a:ext cx="2386435" cy="4638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>
            <a:extLst>
              <a:ext uri="{FF2B5EF4-FFF2-40B4-BE49-F238E27FC236}">
                <a16:creationId xmlns:a16="http://schemas.microsoft.com/office/drawing/2014/main" id="{2F86D5F1-6415-1745-A2BF-9A6F047F3582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0800000" flipV="1">
            <a:off x="2286140" y="3153702"/>
            <a:ext cx="1143750" cy="6282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>
            <a:extLst>
              <a:ext uri="{FF2B5EF4-FFF2-40B4-BE49-F238E27FC236}">
                <a16:creationId xmlns:a16="http://schemas.microsoft.com/office/drawing/2014/main" id="{3A4802C5-0176-5B4F-B2E9-9367D566EF0C}"/>
              </a:ext>
            </a:extLst>
          </p:cNvPr>
          <p:cNvCxnSpPr>
            <a:cxnSpLocks/>
            <a:stCxn id="8" idx="0"/>
            <a:endCxn id="5" idx="6"/>
          </p:cNvCxnSpPr>
          <p:nvPr/>
        </p:nvCxnSpPr>
        <p:spPr>
          <a:xfrm rot="16200000" flipV="1">
            <a:off x="4255661" y="3051833"/>
            <a:ext cx="628259" cy="8319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>
            <a:extLst>
              <a:ext uri="{FF2B5EF4-FFF2-40B4-BE49-F238E27FC236}">
                <a16:creationId xmlns:a16="http://schemas.microsoft.com/office/drawing/2014/main" id="{98FEE39F-2DE2-084F-87DD-320677E54FB3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0800000" flipV="1">
            <a:off x="1286990" y="4130304"/>
            <a:ext cx="637201" cy="7687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r 35">
            <a:extLst>
              <a:ext uri="{FF2B5EF4-FFF2-40B4-BE49-F238E27FC236}">
                <a16:creationId xmlns:a16="http://schemas.microsoft.com/office/drawing/2014/main" id="{72F8F5D2-6011-DA4A-8F8B-3E36E8F9553C}"/>
              </a:ext>
            </a:extLst>
          </p:cNvPr>
          <p:cNvCxnSpPr>
            <a:cxnSpLocks/>
            <a:stCxn id="7" idx="6"/>
            <a:endCxn id="12" idx="0"/>
          </p:cNvCxnSpPr>
          <p:nvPr/>
        </p:nvCxnSpPr>
        <p:spPr>
          <a:xfrm>
            <a:off x="2648090" y="4130305"/>
            <a:ext cx="600298" cy="7687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r 38">
            <a:extLst>
              <a:ext uri="{FF2B5EF4-FFF2-40B4-BE49-F238E27FC236}">
                <a16:creationId xmlns:a16="http://schemas.microsoft.com/office/drawing/2014/main" id="{68B42664-8245-0947-AFE6-4FD94F4FA20D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0800000" flipV="1">
            <a:off x="4010387" y="4130304"/>
            <a:ext cx="613453" cy="7687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r 41">
            <a:extLst>
              <a:ext uri="{FF2B5EF4-FFF2-40B4-BE49-F238E27FC236}">
                <a16:creationId xmlns:a16="http://schemas.microsoft.com/office/drawing/2014/main" id="{32255B6A-E62A-E743-8E39-F7AAD83F7836}"/>
              </a:ext>
            </a:extLst>
          </p:cNvPr>
          <p:cNvCxnSpPr>
            <a:cxnSpLocks/>
            <a:stCxn id="8" idx="6"/>
            <a:endCxn id="14" idx="0"/>
          </p:cNvCxnSpPr>
          <p:nvPr/>
        </p:nvCxnSpPr>
        <p:spPr>
          <a:xfrm>
            <a:off x="5347739" y="4130305"/>
            <a:ext cx="466640" cy="7687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id="{3D353763-3D94-3742-B296-525232E337E4}"/>
              </a:ext>
            </a:extLst>
          </p:cNvPr>
          <p:cNvSpPr/>
          <p:nvPr/>
        </p:nvSpPr>
        <p:spPr>
          <a:xfrm>
            <a:off x="9036799" y="2761527"/>
            <a:ext cx="723900" cy="69668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50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C847A29A-862B-A64B-BE53-CDF6B0FC87A3}"/>
              </a:ext>
            </a:extLst>
          </p:cNvPr>
          <p:cNvSpPr/>
          <p:nvPr/>
        </p:nvSpPr>
        <p:spPr>
          <a:xfrm>
            <a:off x="7531099" y="3738129"/>
            <a:ext cx="723900" cy="6966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75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4257197D-5558-5E49-A232-A8AFD9F7748D}"/>
              </a:ext>
            </a:extLst>
          </p:cNvPr>
          <p:cNvSpPr/>
          <p:nvPr/>
        </p:nvSpPr>
        <p:spPr>
          <a:xfrm>
            <a:off x="10230748" y="3738129"/>
            <a:ext cx="723900" cy="6966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25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4E842962-5A96-ED4D-BF0B-10B54119F66C}"/>
              </a:ext>
            </a:extLst>
          </p:cNvPr>
          <p:cNvSpPr/>
          <p:nvPr/>
        </p:nvSpPr>
        <p:spPr>
          <a:xfrm>
            <a:off x="6531948" y="4855195"/>
            <a:ext cx="723900" cy="696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85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C0C1B46D-DDF3-9F4D-8F2B-2FA594E1030B}"/>
              </a:ext>
            </a:extLst>
          </p:cNvPr>
          <p:cNvSpPr/>
          <p:nvPr/>
        </p:nvSpPr>
        <p:spPr>
          <a:xfrm>
            <a:off x="8493347" y="4855195"/>
            <a:ext cx="723900" cy="696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4E3C23F6-E881-3445-831E-5D9BEA9DAF27}"/>
              </a:ext>
            </a:extLst>
          </p:cNvPr>
          <p:cNvSpPr/>
          <p:nvPr/>
        </p:nvSpPr>
        <p:spPr>
          <a:xfrm>
            <a:off x="9255345" y="4855195"/>
            <a:ext cx="723900" cy="696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FB479281-7EB6-114D-8E9B-783F66E1D18C}"/>
              </a:ext>
            </a:extLst>
          </p:cNvPr>
          <p:cNvSpPr/>
          <p:nvPr/>
        </p:nvSpPr>
        <p:spPr>
          <a:xfrm>
            <a:off x="11059338" y="4855195"/>
            <a:ext cx="723900" cy="696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52" name="Conector angular 51">
            <a:extLst>
              <a:ext uri="{FF2B5EF4-FFF2-40B4-BE49-F238E27FC236}">
                <a16:creationId xmlns:a16="http://schemas.microsoft.com/office/drawing/2014/main" id="{F713FD78-025C-EF4C-8549-6D21DC026BC9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rot="10800000" flipV="1">
            <a:off x="7893049" y="3109869"/>
            <a:ext cx="1143750" cy="6282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>
            <a:extLst>
              <a:ext uri="{FF2B5EF4-FFF2-40B4-BE49-F238E27FC236}">
                <a16:creationId xmlns:a16="http://schemas.microsoft.com/office/drawing/2014/main" id="{A4BB2463-C0CC-5F40-85E8-39861450A81D}"/>
              </a:ext>
            </a:extLst>
          </p:cNvPr>
          <p:cNvCxnSpPr>
            <a:cxnSpLocks/>
            <a:stCxn id="47" idx="0"/>
            <a:endCxn id="45" idx="6"/>
          </p:cNvCxnSpPr>
          <p:nvPr/>
        </p:nvCxnSpPr>
        <p:spPr>
          <a:xfrm rot="16200000" flipV="1">
            <a:off x="9862570" y="3008000"/>
            <a:ext cx="628259" cy="8319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>
            <a:extLst>
              <a:ext uri="{FF2B5EF4-FFF2-40B4-BE49-F238E27FC236}">
                <a16:creationId xmlns:a16="http://schemas.microsoft.com/office/drawing/2014/main" id="{DD07E005-BA36-0440-AAC2-ADA88BB482C2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rot="10800000" flipV="1">
            <a:off x="6893899" y="4086471"/>
            <a:ext cx="637201" cy="7687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r 54">
            <a:extLst>
              <a:ext uri="{FF2B5EF4-FFF2-40B4-BE49-F238E27FC236}">
                <a16:creationId xmlns:a16="http://schemas.microsoft.com/office/drawing/2014/main" id="{8F72E2FA-7A0F-8343-8325-7F5B4A02D1E8}"/>
              </a:ext>
            </a:extLst>
          </p:cNvPr>
          <p:cNvCxnSpPr>
            <a:cxnSpLocks/>
            <a:stCxn id="46" idx="6"/>
            <a:endCxn id="49" idx="0"/>
          </p:cNvCxnSpPr>
          <p:nvPr/>
        </p:nvCxnSpPr>
        <p:spPr>
          <a:xfrm>
            <a:off x="8254999" y="4086472"/>
            <a:ext cx="600298" cy="7687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55">
            <a:extLst>
              <a:ext uri="{FF2B5EF4-FFF2-40B4-BE49-F238E27FC236}">
                <a16:creationId xmlns:a16="http://schemas.microsoft.com/office/drawing/2014/main" id="{BE6904A1-0EFA-354D-9736-E35DD5E6648E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 rot="10800000" flipV="1">
            <a:off x="9617296" y="4086471"/>
            <a:ext cx="613453" cy="7687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>
            <a:extLst>
              <a:ext uri="{FF2B5EF4-FFF2-40B4-BE49-F238E27FC236}">
                <a16:creationId xmlns:a16="http://schemas.microsoft.com/office/drawing/2014/main" id="{5E4B2B61-C078-BA43-88F3-123A7A242D4E}"/>
              </a:ext>
            </a:extLst>
          </p:cNvPr>
          <p:cNvCxnSpPr>
            <a:cxnSpLocks/>
            <a:stCxn id="47" idx="6"/>
            <a:endCxn id="51" idx="0"/>
          </p:cNvCxnSpPr>
          <p:nvPr/>
        </p:nvCxnSpPr>
        <p:spPr>
          <a:xfrm>
            <a:off x="10954648" y="4086472"/>
            <a:ext cx="466640" cy="7687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FD326AF-804A-9948-98B2-29356EF2D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199115"/>
              </p:ext>
            </p:extLst>
          </p:nvPr>
        </p:nvGraphicFramePr>
        <p:xfrm>
          <a:off x="2678056" y="1346077"/>
          <a:ext cx="7944615" cy="349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41">
                  <a:extLst>
                    <a:ext uri="{9D8B030D-6E8A-4147-A177-3AD203B41FA5}">
                      <a16:colId xmlns:a16="http://schemas.microsoft.com/office/drawing/2014/main" val="2585565397"/>
                    </a:ext>
                  </a:extLst>
                </a:gridCol>
                <a:gridCol w="529641">
                  <a:extLst>
                    <a:ext uri="{9D8B030D-6E8A-4147-A177-3AD203B41FA5}">
                      <a16:colId xmlns:a16="http://schemas.microsoft.com/office/drawing/2014/main" val="505526819"/>
                    </a:ext>
                  </a:extLst>
                </a:gridCol>
                <a:gridCol w="529641">
                  <a:extLst>
                    <a:ext uri="{9D8B030D-6E8A-4147-A177-3AD203B41FA5}">
                      <a16:colId xmlns:a16="http://schemas.microsoft.com/office/drawing/2014/main" val="3898999673"/>
                    </a:ext>
                  </a:extLst>
                </a:gridCol>
                <a:gridCol w="529641">
                  <a:extLst>
                    <a:ext uri="{9D8B030D-6E8A-4147-A177-3AD203B41FA5}">
                      <a16:colId xmlns:a16="http://schemas.microsoft.com/office/drawing/2014/main" val="3077027732"/>
                    </a:ext>
                  </a:extLst>
                </a:gridCol>
                <a:gridCol w="529641">
                  <a:extLst>
                    <a:ext uri="{9D8B030D-6E8A-4147-A177-3AD203B41FA5}">
                      <a16:colId xmlns:a16="http://schemas.microsoft.com/office/drawing/2014/main" val="2899626023"/>
                    </a:ext>
                  </a:extLst>
                </a:gridCol>
                <a:gridCol w="529641">
                  <a:extLst>
                    <a:ext uri="{9D8B030D-6E8A-4147-A177-3AD203B41FA5}">
                      <a16:colId xmlns:a16="http://schemas.microsoft.com/office/drawing/2014/main" val="3003670416"/>
                    </a:ext>
                  </a:extLst>
                </a:gridCol>
                <a:gridCol w="529641">
                  <a:extLst>
                    <a:ext uri="{9D8B030D-6E8A-4147-A177-3AD203B41FA5}">
                      <a16:colId xmlns:a16="http://schemas.microsoft.com/office/drawing/2014/main" val="2822740388"/>
                    </a:ext>
                  </a:extLst>
                </a:gridCol>
                <a:gridCol w="529641">
                  <a:extLst>
                    <a:ext uri="{9D8B030D-6E8A-4147-A177-3AD203B41FA5}">
                      <a16:colId xmlns:a16="http://schemas.microsoft.com/office/drawing/2014/main" val="2151252260"/>
                    </a:ext>
                  </a:extLst>
                </a:gridCol>
                <a:gridCol w="529641">
                  <a:extLst>
                    <a:ext uri="{9D8B030D-6E8A-4147-A177-3AD203B41FA5}">
                      <a16:colId xmlns:a16="http://schemas.microsoft.com/office/drawing/2014/main" val="1085331363"/>
                    </a:ext>
                  </a:extLst>
                </a:gridCol>
                <a:gridCol w="529641">
                  <a:extLst>
                    <a:ext uri="{9D8B030D-6E8A-4147-A177-3AD203B41FA5}">
                      <a16:colId xmlns:a16="http://schemas.microsoft.com/office/drawing/2014/main" val="297998581"/>
                    </a:ext>
                  </a:extLst>
                </a:gridCol>
                <a:gridCol w="529641">
                  <a:extLst>
                    <a:ext uri="{9D8B030D-6E8A-4147-A177-3AD203B41FA5}">
                      <a16:colId xmlns:a16="http://schemas.microsoft.com/office/drawing/2014/main" val="2126432537"/>
                    </a:ext>
                  </a:extLst>
                </a:gridCol>
                <a:gridCol w="529641">
                  <a:extLst>
                    <a:ext uri="{9D8B030D-6E8A-4147-A177-3AD203B41FA5}">
                      <a16:colId xmlns:a16="http://schemas.microsoft.com/office/drawing/2014/main" val="380444193"/>
                    </a:ext>
                  </a:extLst>
                </a:gridCol>
                <a:gridCol w="529641">
                  <a:extLst>
                    <a:ext uri="{9D8B030D-6E8A-4147-A177-3AD203B41FA5}">
                      <a16:colId xmlns:a16="http://schemas.microsoft.com/office/drawing/2014/main" val="1246324502"/>
                    </a:ext>
                  </a:extLst>
                </a:gridCol>
                <a:gridCol w="529641">
                  <a:extLst>
                    <a:ext uri="{9D8B030D-6E8A-4147-A177-3AD203B41FA5}">
                      <a16:colId xmlns:a16="http://schemas.microsoft.com/office/drawing/2014/main" val="3239983636"/>
                    </a:ext>
                  </a:extLst>
                </a:gridCol>
                <a:gridCol w="529641">
                  <a:extLst>
                    <a:ext uri="{9D8B030D-6E8A-4147-A177-3AD203B41FA5}">
                      <a16:colId xmlns:a16="http://schemas.microsoft.com/office/drawing/2014/main" val="3851920262"/>
                    </a:ext>
                  </a:extLst>
                </a:gridCol>
              </a:tblGrid>
              <a:tr h="349466">
                <a:tc>
                  <a:txBody>
                    <a:bodyPr/>
                    <a:lstStyle/>
                    <a:p>
                      <a:r>
                        <a:rPr lang="es-MX" sz="1600" dirty="0"/>
                        <a:t>300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250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225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200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175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cap="none" spc="0" dirty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150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cap="none" spc="0" dirty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125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cap="none" spc="0" dirty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cap="none" spc="0" dirty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85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cap="none" spc="0" dirty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75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155205"/>
                  </a:ext>
                </a:extLst>
              </a:tr>
            </a:tbl>
          </a:graphicData>
        </a:graphic>
      </p:graphicFrame>
      <p:sp>
        <p:nvSpPr>
          <p:cNvPr id="16" name="Llamada con línea 3 (borde y barra de énfasis) 15">
            <a:extLst>
              <a:ext uri="{FF2B5EF4-FFF2-40B4-BE49-F238E27FC236}">
                <a16:creationId xmlns:a16="http://schemas.microsoft.com/office/drawing/2014/main" id="{9217C56D-3F61-4B42-AEB1-C686F480A876}"/>
              </a:ext>
            </a:extLst>
          </p:cNvPr>
          <p:cNvSpPr/>
          <p:nvPr/>
        </p:nvSpPr>
        <p:spPr>
          <a:xfrm>
            <a:off x="673573" y="6058113"/>
            <a:ext cx="1503836" cy="612648"/>
          </a:xfrm>
          <a:prstGeom prst="accentBorderCallout3">
            <a:avLst>
              <a:gd name="adj1" fmla="val 39739"/>
              <a:gd name="adj2" fmla="val -5208"/>
              <a:gd name="adj3" fmla="val 39738"/>
              <a:gd name="adj4" fmla="val -28390"/>
              <a:gd name="adj5" fmla="val -119216"/>
              <a:gd name="adj6" fmla="val -27102"/>
              <a:gd name="adj7" fmla="val -120247"/>
              <a:gd name="adj8" fmla="val 1434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Sitio con mas visitas</a:t>
            </a:r>
          </a:p>
        </p:txBody>
      </p:sp>
      <p:sp>
        <p:nvSpPr>
          <p:cNvPr id="38" name="Llamada con línea 3 (borde y barra de énfasis) 37">
            <a:extLst>
              <a:ext uri="{FF2B5EF4-FFF2-40B4-BE49-F238E27FC236}">
                <a16:creationId xmlns:a16="http://schemas.microsoft.com/office/drawing/2014/main" id="{15B9DD49-CEFD-8440-9C7A-31CE914BFC8B}"/>
              </a:ext>
            </a:extLst>
          </p:cNvPr>
          <p:cNvSpPr/>
          <p:nvPr/>
        </p:nvSpPr>
        <p:spPr>
          <a:xfrm>
            <a:off x="10279402" y="6058113"/>
            <a:ext cx="1503836" cy="612648"/>
          </a:xfrm>
          <a:prstGeom prst="accentBorderCallout3">
            <a:avLst>
              <a:gd name="adj1" fmla="val 23414"/>
              <a:gd name="adj2" fmla="val 108800"/>
              <a:gd name="adj3" fmla="val 23413"/>
              <a:gd name="adj4" fmla="val 120771"/>
              <a:gd name="adj5" fmla="val -130876"/>
              <a:gd name="adj6" fmla="val 122059"/>
              <a:gd name="adj7" fmla="val -131907"/>
              <a:gd name="adj8" fmla="val 100799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Sitio con menos visitas</a:t>
            </a:r>
          </a:p>
        </p:txBody>
      </p:sp>
    </p:spTree>
    <p:extLst>
      <p:ext uri="{BB962C8B-B14F-4D97-AF65-F5344CB8AC3E}">
        <p14:creationId xmlns:p14="http://schemas.microsoft.com/office/powerpoint/2010/main" val="4041164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4" name="Conector recto 573">
            <a:extLst>
              <a:ext uri="{FF2B5EF4-FFF2-40B4-BE49-F238E27FC236}">
                <a16:creationId xmlns:a16="http://schemas.microsoft.com/office/drawing/2014/main" id="{065724C1-ECA5-6849-B8DD-2B8731EC2390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977133" y="3844315"/>
            <a:ext cx="27534" cy="16547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2" name="Conector recto 571">
            <a:extLst>
              <a:ext uri="{FF2B5EF4-FFF2-40B4-BE49-F238E27FC236}">
                <a16:creationId xmlns:a16="http://schemas.microsoft.com/office/drawing/2014/main" id="{D93CFCFA-DF97-BB40-B078-82F5AE7B21DC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2844162" y="3742288"/>
            <a:ext cx="2877034" cy="15407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7" name="Conector recto 576">
            <a:extLst>
              <a:ext uri="{FF2B5EF4-FFF2-40B4-BE49-F238E27FC236}">
                <a16:creationId xmlns:a16="http://schemas.microsoft.com/office/drawing/2014/main" id="{0B876861-C0EF-D843-8FE5-02D76567EFBB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233070" y="3742288"/>
            <a:ext cx="3247373" cy="16252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4" name="Conector recto 563">
            <a:extLst>
              <a:ext uri="{FF2B5EF4-FFF2-40B4-BE49-F238E27FC236}">
                <a16:creationId xmlns:a16="http://schemas.microsoft.com/office/drawing/2014/main" id="{BA8E85EC-8A48-4146-AB80-42F26256BBD3}"/>
              </a:ext>
            </a:extLst>
          </p:cNvPr>
          <p:cNvCxnSpPr>
            <a:cxnSpLocks/>
            <a:stCxn id="4" idx="7"/>
            <a:endCxn id="1911" idx="3"/>
          </p:cNvCxnSpPr>
          <p:nvPr/>
        </p:nvCxnSpPr>
        <p:spPr>
          <a:xfrm flipV="1">
            <a:off x="6233070" y="1615308"/>
            <a:ext cx="3189874" cy="16343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7E6C870F-B10B-264B-964A-E8D3CA2821E1}"/>
              </a:ext>
            </a:extLst>
          </p:cNvPr>
          <p:cNvSpPr/>
          <p:nvPr/>
        </p:nvSpPr>
        <p:spPr>
          <a:xfrm>
            <a:off x="5615183" y="3147629"/>
            <a:ext cx="723900" cy="69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A1</a:t>
            </a:r>
          </a:p>
        </p:txBody>
      </p:sp>
      <p:cxnSp>
        <p:nvCxnSpPr>
          <p:cNvPr id="561" name="Conector recto 560">
            <a:extLst>
              <a:ext uri="{FF2B5EF4-FFF2-40B4-BE49-F238E27FC236}">
                <a16:creationId xmlns:a16="http://schemas.microsoft.com/office/drawing/2014/main" id="{EA72C3A4-02E9-9847-8BAB-AB59D956A24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977133" y="1530673"/>
            <a:ext cx="27534" cy="16169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9" name="Conector recto 568">
            <a:extLst>
              <a:ext uri="{FF2B5EF4-FFF2-40B4-BE49-F238E27FC236}">
                <a16:creationId xmlns:a16="http://schemas.microsoft.com/office/drawing/2014/main" id="{CE647059-5059-2C45-88B2-89666B030724}"/>
              </a:ext>
            </a:extLst>
          </p:cNvPr>
          <p:cNvCxnSpPr>
            <a:cxnSpLocks/>
            <a:stCxn id="4" idx="1"/>
            <a:endCxn id="2091" idx="5"/>
          </p:cNvCxnSpPr>
          <p:nvPr/>
        </p:nvCxnSpPr>
        <p:spPr>
          <a:xfrm flipH="1" flipV="1">
            <a:off x="3027974" y="1743831"/>
            <a:ext cx="2693222" cy="15058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3" name="Elipse 1852">
            <a:extLst>
              <a:ext uri="{FF2B5EF4-FFF2-40B4-BE49-F238E27FC236}">
                <a16:creationId xmlns:a16="http://schemas.microsoft.com/office/drawing/2014/main" id="{F812CE3A-BC31-644C-A102-35361838830E}"/>
              </a:ext>
            </a:extLst>
          </p:cNvPr>
          <p:cNvSpPr/>
          <p:nvPr/>
        </p:nvSpPr>
        <p:spPr>
          <a:xfrm>
            <a:off x="5612193" y="975142"/>
            <a:ext cx="723900" cy="6966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B1</a:t>
            </a:r>
          </a:p>
        </p:txBody>
      </p:sp>
      <p:cxnSp>
        <p:nvCxnSpPr>
          <p:cNvPr id="1854" name="Conector recto 1853">
            <a:extLst>
              <a:ext uri="{FF2B5EF4-FFF2-40B4-BE49-F238E27FC236}">
                <a16:creationId xmlns:a16="http://schemas.microsoft.com/office/drawing/2014/main" id="{98D876AC-B78D-B743-ACE3-146BB14FFA9B}"/>
              </a:ext>
            </a:extLst>
          </p:cNvPr>
          <p:cNvCxnSpPr>
            <a:cxnSpLocks/>
            <a:stCxn id="1853" idx="4"/>
          </p:cNvCxnSpPr>
          <p:nvPr/>
        </p:nvCxnSpPr>
        <p:spPr>
          <a:xfrm>
            <a:off x="5974143" y="1671828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5" name="Conector recto 1854">
            <a:extLst>
              <a:ext uri="{FF2B5EF4-FFF2-40B4-BE49-F238E27FC236}">
                <a16:creationId xmlns:a16="http://schemas.microsoft.com/office/drawing/2014/main" id="{AFF2F620-FAF0-244E-82EF-2A8201BF2F26}"/>
              </a:ext>
            </a:extLst>
          </p:cNvPr>
          <p:cNvCxnSpPr>
            <a:cxnSpLocks/>
            <a:stCxn id="1853" idx="3"/>
            <a:endCxn id="1909" idx="6"/>
          </p:cNvCxnSpPr>
          <p:nvPr/>
        </p:nvCxnSpPr>
        <p:spPr>
          <a:xfrm flipH="1">
            <a:off x="5237747" y="1569801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6" name="Conector recto 1855">
            <a:extLst>
              <a:ext uri="{FF2B5EF4-FFF2-40B4-BE49-F238E27FC236}">
                <a16:creationId xmlns:a16="http://schemas.microsoft.com/office/drawing/2014/main" id="{D91A3CFE-9E4E-FE41-A4E5-06193FEEF7B6}"/>
              </a:ext>
            </a:extLst>
          </p:cNvPr>
          <p:cNvCxnSpPr>
            <a:cxnSpLocks/>
            <a:endCxn id="1886" idx="5"/>
          </p:cNvCxnSpPr>
          <p:nvPr/>
        </p:nvCxnSpPr>
        <p:spPr>
          <a:xfrm flipH="1" flipV="1">
            <a:off x="5246266" y="929635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7" name="Conector recto 1856">
            <a:extLst>
              <a:ext uri="{FF2B5EF4-FFF2-40B4-BE49-F238E27FC236}">
                <a16:creationId xmlns:a16="http://schemas.microsoft.com/office/drawing/2014/main" id="{785782C1-3A63-4A43-BC2F-A9BBF64C3D3A}"/>
              </a:ext>
            </a:extLst>
          </p:cNvPr>
          <p:cNvCxnSpPr>
            <a:cxnSpLocks/>
            <a:stCxn id="1853" idx="0"/>
          </p:cNvCxnSpPr>
          <p:nvPr/>
        </p:nvCxnSpPr>
        <p:spPr>
          <a:xfrm flipH="1" flipV="1">
            <a:off x="5971037" y="596862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8" name="Conector recto 1857">
            <a:extLst>
              <a:ext uri="{FF2B5EF4-FFF2-40B4-BE49-F238E27FC236}">
                <a16:creationId xmlns:a16="http://schemas.microsoft.com/office/drawing/2014/main" id="{AA5306D1-F2E5-F04D-93AC-5D24AC64D5A2}"/>
              </a:ext>
            </a:extLst>
          </p:cNvPr>
          <p:cNvCxnSpPr>
            <a:cxnSpLocks/>
            <a:endCxn id="1900" idx="3"/>
          </p:cNvCxnSpPr>
          <p:nvPr/>
        </p:nvCxnSpPr>
        <p:spPr>
          <a:xfrm flipV="1">
            <a:off x="6292634" y="999382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Conector recto 1858">
            <a:extLst>
              <a:ext uri="{FF2B5EF4-FFF2-40B4-BE49-F238E27FC236}">
                <a16:creationId xmlns:a16="http://schemas.microsoft.com/office/drawing/2014/main" id="{453C91DF-0004-1F40-B24A-48B739F13568}"/>
              </a:ext>
            </a:extLst>
          </p:cNvPr>
          <p:cNvCxnSpPr>
            <a:cxnSpLocks/>
            <a:stCxn id="1853" idx="5"/>
            <a:endCxn id="1860" idx="1"/>
          </p:cNvCxnSpPr>
          <p:nvPr/>
        </p:nvCxnSpPr>
        <p:spPr>
          <a:xfrm>
            <a:off x="6230080" y="1569801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0" name="Elipse 1859">
            <a:extLst>
              <a:ext uri="{FF2B5EF4-FFF2-40B4-BE49-F238E27FC236}">
                <a16:creationId xmlns:a16="http://schemas.microsoft.com/office/drawing/2014/main" id="{D1363736-71C0-2A45-98B5-7694C6203F3D}"/>
              </a:ext>
            </a:extLst>
          </p:cNvPr>
          <p:cNvSpPr/>
          <p:nvPr/>
        </p:nvSpPr>
        <p:spPr>
          <a:xfrm>
            <a:off x="6682183" y="1714825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1861" name="Elipse 1860">
            <a:extLst>
              <a:ext uri="{FF2B5EF4-FFF2-40B4-BE49-F238E27FC236}">
                <a16:creationId xmlns:a16="http://schemas.microsoft.com/office/drawing/2014/main" id="{0A79CE08-D76C-7942-99F5-695DF1535E46}"/>
              </a:ext>
            </a:extLst>
          </p:cNvPr>
          <p:cNvSpPr/>
          <p:nvPr/>
        </p:nvSpPr>
        <p:spPr>
          <a:xfrm>
            <a:off x="6808733" y="2145481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862" name="Conector recto 1861">
            <a:extLst>
              <a:ext uri="{FF2B5EF4-FFF2-40B4-BE49-F238E27FC236}">
                <a16:creationId xmlns:a16="http://schemas.microsoft.com/office/drawing/2014/main" id="{E416A7E2-1657-BD45-8F7A-649FE8943674}"/>
              </a:ext>
            </a:extLst>
          </p:cNvPr>
          <p:cNvCxnSpPr>
            <a:cxnSpLocks/>
            <a:stCxn id="1860" idx="0"/>
          </p:cNvCxnSpPr>
          <p:nvPr/>
        </p:nvCxnSpPr>
        <p:spPr>
          <a:xfrm flipV="1">
            <a:off x="6887651" y="1598153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3" name="Conector recto 1862">
            <a:extLst>
              <a:ext uri="{FF2B5EF4-FFF2-40B4-BE49-F238E27FC236}">
                <a16:creationId xmlns:a16="http://schemas.microsoft.com/office/drawing/2014/main" id="{6C502912-6D5C-DF41-8785-FBF4EF1C6F82}"/>
              </a:ext>
            </a:extLst>
          </p:cNvPr>
          <p:cNvCxnSpPr>
            <a:cxnSpLocks/>
            <a:stCxn id="1860" idx="4"/>
            <a:endCxn id="1861" idx="0"/>
          </p:cNvCxnSpPr>
          <p:nvPr/>
        </p:nvCxnSpPr>
        <p:spPr>
          <a:xfrm>
            <a:off x="6887651" y="2063168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4" name="Conector recto 1863">
            <a:extLst>
              <a:ext uri="{FF2B5EF4-FFF2-40B4-BE49-F238E27FC236}">
                <a16:creationId xmlns:a16="http://schemas.microsoft.com/office/drawing/2014/main" id="{64A072DD-D0D5-AC4A-B17F-A83847D14D3D}"/>
              </a:ext>
            </a:extLst>
          </p:cNvPr>
          <p:cNvCxnSpPr>
            <a:cxnSpLocks/>
            <a:stCxn id="1860" idx="6"/>
          </p:cNvCxnSpPr>
          <p:nvPr/>
        </p:nvCxnSpPr>
        <p:spPr>
          <a:xfrm>
            <a:off x="7093119" y="1888997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5" name="Conector recto 1864">
            <a:extLst>
              <a:ext uri="{FF2B5EF4-FFF2-40B4-BE49-F238E27FC236}">
                <a16:creationId xmlns:a16="http://schemas.microsoft.com/office/drawing/2014/main" id="{81F3BBF9-85BF-1443-A61E-5DB4FDFD6FC0}"/>
              </a:ext>
            </a:extLst>
          </p:cNvPr>
          <p:cNvCxnSpPr>
            <a:cxnSpLocks/>
            <a:stCxn id="1860" idx="2"/>
          </p:cNvCxnSpPr>
          <p:nvPr/>
        </p:nvCxnSpPr>
        <p:spPr>
          <a:xfrm flipH="1">
            <a:off x="6609091" y="1888997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6" name="Elipse 1865">
            <a:extLst>
              <a:ext uri="{FF2B5EF4-FFF2-40B4-BE49-F238E27FC236}">
                <a16:creationId xmlns:a16="http://schemas.microsoft.com/office/drawing/2014/main" id="{F4CA733B-5DFC-774B-AF64-4F79CA580F89}"/>
              </a:ext>
            </a:extLst>
          </p:cNvPr>
          <p:cNvSpPr/>
          <p:nvPr/>
        </p:nvSpPr>
        <p:spPr>
          <a:xfrm>
            <a:off x="7166211" y="1815746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67" name="Elipse 1866">
            <a:extLst>
              <a:ext uri="{FF2B5EF4-FFF2-40B4-BE49-F238E27FC236}">
                <a16:creationId xmlns:a16="http://schemas.microsoft.com/office/drawing/2014/main" id="{306FA9C7-388E-2A42-A35D-F1EF8B6EF1A5}"/>
              </a:ext>
            </a:extLst>
          </p:cNvPr>
          <p:cNvSpPr/>
          <p:nvPr/>
        </p:nvSpPr>
        <p:spPr>
          <a:xfrm>
            <a:off x="6813633" y="1509077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68" name="Elipse 1867">
            <a:extLst>
              <a:ext uri="{FF2B5EF4-FFF2-40B4-BE49-F238E27FC236}">
                <a16:creationId xmlns:a16="http://schemas.microsoft.com/office/drawing/2014/main" id="{22360624-6D89-824F-AC2E-042DC8FF159A}"/>
              </a:ext>
            </a:extLst>
          </p:cNvPr>
          <p:cNvSpPr/>
          <p:nvPr/>
        </p:nvSpPr>
        <p:spPr>
          <a:xfrm>
            <a:off x="6462987" y="1823733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69" name="Elipse 1868">
            <a:extLst>
              <a:ext uri="{FF2B5EF4-FFF2-40B4-BE49-F238E27FC236}">
                <a16:creationId xmlns:a16="http://schemas.microsoft.com/office/drawing/2014/main" id="{5C0A17C8-EDBC-0E4E-A57D-593348CF3627}"/>
              </a:ext>
            </a:extLst>
          </p:cNvPr>
          <p:cNvSpPr/>
          <p:nvPr/>
        </p:nvSpPr>
        <p:spPr>
          <a:xfrm>
            <a:off x="5764719" y="2054294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1870" name="Elipse 1869">
            <a:extLst>
              <a:ext uri="{FF2B5EF4-FFF2-40B4-BE49-F238E27FC236}">
                <a16:creationId xmlns:a16="http://schemas.microsoft.com/office/drawing/2014/main" id="{5ABE22F4-45D9-2A4D-AC8D-603022BE45F3}"/>
              </a:ext>
            </a:extLst>
          </p:cNvPr>
          <p:cNvSpPr/>
          <p:nvPr/>
        </p:nvSpPr>
        <p:spPr>
          <a:xfrm>
            <a:off x="5891269" y="2484950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871" name="Conector recto 1870">
            <a:extLst>
              <a:ext uri="{FF2B5EF4-FFF2-40B4-BE49-F238E27FC236}">
                <a16:creationId xmlns:a16="http://schemas.microsoft.com/office/drawing/2014/main" id="{B52E82F2-B0F4-0B48-81E3-1C40D1045EB9}"/>
              </a:ext>
            </a:extLst>
          </p:cNvPr>
          <p:cNvCxnSpPr>
            <a:cxnSpLocks/>
            <a:stCxn id="1869" idx="0"/>
          </p:cNvCxnSpPr>
          <p:nvPr/>
        </p:nvCxnSpPr>
        <p:spPr>
          <a:xfrm flipV="1">
            <a:off x="5970187" y="1937622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2" name="Conector recto 1871">
            <a:extLst>
              <a:ext uri="{FF2B5EF4-FFF2-40B4-BE49-F238E27FC236}">
                <a16:creationId xmlns:a16="http://schemas.microsoft.com/office/drawing/2014/main" id="{3B9F2511-3B86-9649-8A3F-4E25FB3B21D8}"/>
              </a:ext>
            </a:extLst>
          </p:cNvPr>
          <p:cNvCxnSpPr>
            <a:cxnSpLocks/>
            <a:stCxn id="1869" idx="4"/>
            <a:endCxn id="1870" idx="0"/>
          </p:cNvCxnSpPr>
          <p:nvPr/>
        </p:nvCxnSpPr>
        <p:spPr>
          <a:xfrm>
            <a:off x="5970187" y="2402637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3" name="Conector recto 1872">
            <a:extLst>
              <a:ext uri="{FF2B5EF4-FFF2-40B4-BE49-F238E27FC236}">
                <a16:creationId xmlns:a16="http://schemas.microsoft.com/office/drawing/2014/main" id="{833E689D-5E4F-3742-AC0E-F30167B0FFC8}"/>
              </a:ext>
            </a:extLst>
          </p:cNvPr>
          <p:cNvCxnSpPr>
            <a:cxnSpLocks/>
            <a:stCxn id="1869" idx="6"/>
          </p:cNvCxnSpPr>
          <p:nvPr/>
        </p:nvCxnSpPr>
        <p:spPr>
          <a:xfrm>
            <a:off x="6175655" y="2228466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4" name="Conector recto 1873">
            <a:extLst>
              <a:ext uri="{FF2B5EF4-FFF2-40B4-BE49-F238E27FC236}">
                <a16:creationId xmlns:a16="http://schemas.microsoft.com/office/drawing/2014/main" id="{6A03100B-FD6F-4E4A-B242-E9602286BA16}"/>
              </a:ext>
            </a:extLst>
          </p:cNvPr>
          <p:cNvCxnSpPr>
            <a:cxnSpLocks/>
            <a:stCxn id="1869" idx="2"/>
          </p:cNvCxnSpPr>
          <p:nvPr/>
        </p:nvCxnSpPr>
        <p:spPr>
          <a:xfrm flipH="1">
            <a:off x="5691627" y="2228466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5" name="Elipse 1874">
            <a:extLst>
              <a:ext uri="{FF2B5EF4-FFF2-40B4-BE49-F238E27FC236}">
                <a16:creationId xmlns:a16="http://schemas.microsoft.com/office/drawing/2014/main" id="{5F7F7FE9-3687-EB46-B694-448419110E05}"/>
              </a:ext>
            </a:extLst>
          </p:cNvPr>
          <p:cNvSpPr/>
          <p:nvPr/>
        </p:nvSpPr>
        <p:spPr>
          <a:xfrm>
            <a:off x="6248747" y="2155215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76" name="Elipse 1875">
            <a:extLst>
              <a:ext uri="{FF2B5EF4-FFF2-40B4-BE49-F238E27FC236}">
                <a16:creationId xmlns:a16="http://schemas.microsoft.com/office/drawing/2014/main" id="{8C658981-9F5C-8241-9D8A-D30099EE76CB}"/>
              </a:ext>
            </a:extLst>
          </p:cNvPr>
          <p:cNvSpPr/>
          <p:nvPr/>
        </p:nvSpPr>
        <p:spPr>
          <a:xfrm>
            <a:off x="5896169" y="1848546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77" name="Elipse 1876">
            <a:extLst>
              <a:ext uri="{FF2B5EF4-FFF2-40B4-BE49-F238E27FC236}">
                <a16:creationId xmlns:a16="http://schemas.microsoft.com/office/drawing/2014/main" id="{D966E04D-7687-474E-A787-C793DBD01F69}"/>
              </a:ext>
            </a:extLst>
          </p:cNvPr>
          <p:cNvSpPr/>
          <p:nvPr/>
        </p:nvSpPr>
        <p:spPr>
          <a:xfrm>
            <a:off x="5545523" y="2163202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78" name="Elipse 1877">
            <a:extLst>
              <a:ext uri="{FF2B5EF4-FFF2-40B4-BE49-F238E27FC236}">
                <a16:creationId xmlns:a16="http://schemas.microsoft.com/office/drawing/2014/main" id="{FFD58DAD-25EB-0E48-8F54-B2A28D4E5C55}"/>
              </a:ext>
            </a:extLst>
          </p:cNvPr>
          <p:cNvSpPr/>
          <p:nvPr/>
        </p:nvSpPr>
        <p:spPr>
          <a:xfrm>
            <a:off x="4953361" y="2081406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879" name="Conector recto 1878">
            <a:extLst>
              <a:ext uri="{FF2B5EF4-FFF2-40B4-BE49-F238E27FC236}">
                <a16:creationId xmlns:a16="http://schemas.microsoft.com/office/drawing/2014/main" id="{99D48A0A-593E-9F45-B73F-1E5945C1EC54}"/>
              </a:ext>
            </a:extLst>
          </p:cNvPr>
          <p:cNvCxnSpPr>
            <a:cxnSpLocks/>
            <a:stCxn id="1909" idx="0"/>
          </p:cNvCxnSpPr>
          <p:nvPr/>
        </p:nvCxnSpPr>
        <p:spPr>
          <a:xfrm flipV="1">
            <a:off x="5032279" y="1534078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0" name="Conector recto 1879">
            <a:extLst>
              <a:ext uri="{FF2B5EF4-FFF2-40B4-BE49-F238E27FC236}">
                <a16:creationId xmlns:a16="http://schemas.microsoft.com/office/drawing/2014/main" id="{B06B85AA-5FB2-A846-9A6B-30C793347934}"/>
              </a:ext>
            </a:extLst>
          </p:cNvPr>
          <p:cNvCxnSpPr>
            <a:cxnSpLocks/>
            <a:stCxn id="1909" idx="4"/>
            <a:endCxn id="1878" idx="0"/>
          </p:cNvCxnSpPr>
          <p:nvPr/>
        </p:nvCxnSpPr>
        <p:spPr>
          <a:xfrm>
            <a:off x="5032279" y="1999093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1" name="Conector recto 1880">
            <a:extLst>
              <a:ext uri="{FF2B5EF4-FFF2-40B4-BE49-F238E27FC236}">
                <a16:creationId xmlns:a16="http://schemas.microsoft.com/office/drawing/2014/main" id="{591FD02F-2FB1-9F41-BD95-E2E2DF88E2D1}"/>
              </a:ext>
            </a:extLst>
          </p:cNvPr>
          <p:cNvCxnSpPr>
            <a:cxnSpLocks/>
            <a:stCxn id="1909" idx="6"/>
          </p:cNvCxnSpPr>
          <p:nvPr/>
        </p:nvCxnSpPr>
        <p:spPr>
          <a:xfrm>
            <a:off x="5237747" y="1824922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2" name="Conector recto 1881">
            <a:extLst>
              <a:ext uri="{FF2B5EF4-FFF2-40B4-BE49-F238E27FC236}">
                <a16:creationId xmlns:a16="http://schemas.microsoft.com/office/drawing/2014/main" id="{FEA2CE8E-1134-CF4B-B935-4F15845431AF}"/>
              </a:ext>
            </a:extLst>
          </p:cNvPr>
          <p:cNvCxnSpPr>
            <a:cxnSpLocks/>
            <a:stCxn id="1909" idx="2"/>
          </p:cNvCxnSpPr>
          <p:nvPr/>
        </p:nvCxnSpPr>
        <p:spPr>
          <a:xfrm flipH="1">
            <a:off x="4753719" y="1824922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3" name="Elipse 1882">
            <a:extLst>
              <a:ext uri="{FF2B5EF4-FFF2-40B4-BE49-F238E27FC236}">
                <a16:creationId xmlns:a16="http://schemas.microsoft.com/office/drawing/2014/main" id="{2B3E8808-AEC7-3848-A680-E155CC1EE33E}"/>
              </a:ext>
            </a:extLst>
          </p:cNvPr>
          <p:cNvSpPr/>
          <p:nvPr/>
        </p:nvSpPr>
        <p:spPr>
          <a:xfrm>
            <a:off x="5310839" y="1751671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84" name="Elipse 1883">
            <a:extLst>
              <a:ext uri="{FF2B5EF4-FFF2-40B4-BE49-F238E27FC236}">
                <a16:creationId xmlns:a16="http://schemas.microsoft.com/office/drawing/2014/main" id="{78D30F4F-FFB1-E448-A5D8-F2DC9DEA6FAE}"/>
              </a:ext>
            </a:extLst>
          </p:cNvPr>
          <p:cNvSpPr/>
          <p:nvPr/>
        </p:nvSpPr>
        <p:spPr>
          <a:xfrm>
            <a:off x="4958261" y="1445002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85" name="Elipse 1884">
            <a:extLst>
              <a:ext uri="{FF2B5EF4-FFF2-40B4-BE49-F238E27FC236}">
                <a16:creationId xmlns:a16="http://schemas.microsoft.com/office/drawing/2014/main" id="{EB1E40BB-C91A-8147-AB9A-4630D611691B}"/>
              </a:ext>
            </a:extLst>
          </p:cNvPr>
          <p:cNvSpPr/>
          <p:nvPr/>
        </p:nvSpPr>
        <p:spPr>
          <a:xfrm>
            <a:off x="4607615" y="1759658"/>
            <a:ext cx="161935" cy="13716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86" name="Elipse 1885">
            <a:extLst>
              <a:ext uri="{FF2B5EF4-FFF2-40B4-BE49-F238E27FC236}">
                <a16:creationId xmlns:a16="http://schemas.microsoft.com/office/drawing/2014/main" id="{51F692B8-B371-1A4C-BC8D-D0858EC3F5BE}"/>
              </a:ext>
            </a:extLst>
          </p:cNvPr>
          <p:cNvSpPr/>
          <p:nvPr/>
        </p:nvSpPr>
        <p:spPr>
          <a:xfrm>
            <a:off x="4895510" y="63230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1887" name="Elipse 1886">
            <a:extLst>
              <a:ext uri="{FF2B5EF4-FFF2-40B4-BE49-F238E27FC236}">
                <a16:creationId xmlns:a16="http://schemas.microsoft.com/office/drawing/2014/main" id="{F051FCD0-94FB-4944-8C68-349A25762B17}"/>
              </a:ext>
            </a:extLst>
          </p:cNvPr>
          <p:cNvSpPr/>
          <p:nvPr/>
        </p:nvSpPr>
        <p:spPr>
          <a:xfrm>
            <a:off x="5022060" y="106296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888" name="Conector recto 1887">
            <a:extLst>
              <a:ext uri="{FF2B5EF4-FFF2-40B4-BE49-F238E27FC236}">
                <a16:creationId xmlns:a16="http://schemas.microsoft.com/office/drawing/2014/main" id="{519E7B88-1392-8F45-9297-E294274E6F16}"/>
              </a:ext>
            </a:extLst>
          </p:cNvPr>
          <p:cNvCxnSpPr>
            <a:cxnSpLocks/>
            <a:stCxn id="1886" idx="0"/>
          </p:cNvCxnSpPr>
          <p:nvPr/>
        </p:nvCxnSpPr>
        <p:spPr>
          <a:xfrm flipV="1">
            <a:off x="5100978" y="515634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9" name="Conector recto 1888">
            <a:extLst>
              <a:ext uri="{FF2B5EF4-FFF2-40B4-BE49-F238E27FC236}">
                <a16:creationId xmlns:a16="http://schemas.microsoft.com/office/drawing/2014/main" id="{EF8CBD19-2407-DC4B-AAD6-73B0D429F558}"/>
              </a:ext>
            </a:extLst>
          </p:cNvPr>
          <p:cNvCxnSpPr>
            <a:cxnSpLocks/>
            <a:stCxn id="1886" idx="4"/>
            <a:endCxn id="1887" idx="0"/>
          </p:cNvCxnSpPr>
          <p:nvPr/>
        </p:nvCxnSpPr>
        <p:spPr>
          <a:xfrm>
            <a:off x="5100978" y="980649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0" name="Conector recto 1889">
            <a:extLst>
              <a:ext uri="{FF2B5EF4-FFF2-40B4-BE49-F238E27FC236}">
                <a16:creationId xmlns:a16="http://schemas.microsoft.com/office/drawing/2014/main" id="{F5F09825-5246-924C-95D3-0C81CF8F6B19}"/>
              </a:ext>
            </a:extLst>
          </p:cNvPr>
          <p:cNvCxnSpPr>
            <a:cxnSpLocks/>
            <a:stCxn id="1886" idx="6"/>
          </p:cNvCxnSpPr>
          <p:nvPr/>
        </p:nvCxnSpPr>
        <p:spPr>
          <a:xfrm>
            <a:off x="5306446" y="806478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1" name="Conector recto 1890">
            <a:extLst>
              <a:ext uri="{FF2B5EF4-FFF2-40B4-BE49-F238E27FC236}">
                <a16:creationId xmlns:a16="http://schemas.microsoft.com/office/drawing/2014/main" id="{60A9727A-FCF7-2D4D-A891-EC079F74F73E}"/>
              </a:ext>
            </a:extLst>
          </p:cNvPr>
          <p:cNvCxnSpPr>
            <a:cxnSpLocks/>
            <a:stCxn id="1886" idx="2"/>
          </p:cNvCxnSpPr>
          <p:nvPr/>
        </p:nvCxnSpPr>
        <p:spPr>
          <a:xfrm flipH="1">
            <a:off x="4822418" y="80647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2" name="Elipse 1891">
            <a:extLst>
              <a:ext uri="{FF2B5EF4-FFF2-40B4-BE49-F238E27FC236}">
                <a16:creationId xmlns:a16="http://schemas.microsoft.com/office/drawing/2014/main" id="{63CD4BF2-E54D-5742-B9A9-5E49F541CBB4}"/>
              </a:ext>
            </a:extLst>
          </p:cNvPr>
          <p:cNvSpPr/>
          <p:nvPr/>
        </p:nvSpPr>
        <p:spPr>
          <a:xfrm>
            <a:off x="5379538" y="733227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93" name="Elipse 1892">
            <a:extLst>
              <a:ext uri="{FF2B5EF4-FFF2-40B4-BE49-F238E27FC236}">
                <a16:creationId xmlns:a16="http://schemas.microsoft.com/office/drawing/2014/main" id="{7DB30505-7245-4A4E-84F9-295C9A629C32}"/>
              </a:ext>
            </a:extLst>
          </p:cNvPr>
          <p:cNvSpPr/>
          <p:nvPr/>
        </p:nvSpPr>
        <p:spPr>
          <a:xfrm>
            <a:off x="5026960" y="426558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94" name="Elipse 1893">
            <a:extLst>
              <a:ext uri="{FF2B5EF4-FFF2-40B4-BE49-F238E27FC236}">
                <a16:creationId xmlns:a16="http://schemas.microsoft.com/office/drawing/2014/main" id="{F3082821-46BD-2F4E-A44E-E4B1520B2D78}"/>
              </a:ext>
            </a:extLst>
          </p:cNvPr>
          <p:cNvSpPr/>
          <p:nvPr/>
        </p:nvSpPr>
        <p:spPr>
          <a:xfrm>
            <a:off x="4676314" y="741214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95" name="Elipse 1894">
            <a:extLst>
              <a:ext uri="{FF2B5EF4-FFF2-40B4-BE49-F238E27FC236}">
                <a16:creationId xmlns:a16="http://schemas.microsoft.com/office/drawing/2014/main" id="{0282E21C-64C9-1345-BAE8-90003BAE0F81}"/>
              </a:ext>
            </a:extLst>
          </p:cNvPr>
          <p:cNvSpPr/>
          <p:nvPr/>
        </p:nvSpPr>
        <p:spPr>
          <a:xfrm>
            <a:off x="5775705" y="25939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1896" name="Conector recto 1895">
            <a:extLst>
              <a:ext uri="{FF2B5EF4-FFF2-40B4-BE49-F238E27FC236}">
                <a16:creationId xmlns:a16="http://schemas.microsoft.com/office/drawing/2014/main" id="{E0EBF36C-4F66-3443-ACDB-11E6265786D6}"/>
              </a:ext>
            </a:extLst>
          </p:cNvPr>
          <p:cNvCxnSpPr>
            <a:cxnSpLocks/>
            <a:stCxn id="1895" idx="6"/>
            <a:endCxn id="1898" idx="6"/>
          </p:cNvCxnSpPr>
          <p:nvPr/>
        </p:nvCxnSpPr>
        <p:spPr>
          <a:xfrm flipV="1">
            <a:off x="6186641" y="428900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7" name="Conector recto 1896">
            <a:extLst>
              <a:ext uri="{FF2B5EF4-FFF2-40B4-BE49-F238E27FC236}">
                <a16:creationId xmlns:a16="http://schemas.microsoft.com/office/drawing/2014/main" id="{14903FCA-245C-3144-AEC4-CBF5EE90C924}"/>
              </a:ext>
            </a:extLst>
          </p:cNvPr>
          <p:cNvCxnSpPr>
            <a:cxnSpLocks/>
            <a:stCxn id="1895" idx="2"/>
          </p:cNvCxnSpPr>
          <p:nvPr/>
        </p:nvCxnSpPr>
        <p:spPr>
          <a:xfrm flipH="1">
            <a:off x="5702613" y="43356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8" name="Elipse 1897">
            <a:extLst>
              <a:ext uri="{FF2B5EF4-FFF2-40B4-BE49-F238E27FC236}">
                <a16:creationId xmlns:a16="http://schemas.microsoft.com/office/drawing/2014/main" id="{068CF143-BE1C-A343-9ACC-24EFC1E33722}"/>
              </a:ext>
            </a:extLst>
          </p:cNvPr>
          <p:cNvSpPr/>
          <p:nvPr/>
        </p:nvSpPr>
        <p:spPr>
          <a:xfrm>
            <a:off x="6259733" y="360317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99" name="Elipse 1898">
            <a:extLst>
              <a:ext uri="{FF2B5EF4-FFF2-40B4-BE49-F238E27FC236}">
                <a16:creationId xmlns:a16="http://schemas.microsoft.com/office/drawing/2014/main" id="{B33D5A98-8410-154D-8057-09A63668B18B}"/>
              </a:ext>
            </a:extLst>
          </p:cNvPr>
          <p:cNvSpPr/>
          <p:nvPr/>
        </p:nvSpPr>
        <p:spPr>
          <a:xfrm>
            <a:off x="5556509" y="368304"/>
            <a:ext cx="161935" cy="13716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00" name="Elipse 1899">
            <a:extLst>
              <a:ext uri="{FF2B5EF4-FFF2-40B4-BE49-F238E27FC236}">
                <a16:creationId xmlns:a16="http://schemas.microsoft.com/office/drawing/2014/main" id="{F60D7F02-9423-5F4A-929F-3F0D347CF35C}"/>
              </a:ext>
            </a:extLst>
          </p:cNvPr>
          <p:cNvSpPr/>
          <p:nvPr/>
        </p:nvSpPr>
        <p:spPr>
          <a:xfrm>
            <a:off x="6534840" y="70205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1901" name="Elipse 1900">
            <a:extLst>
              <a:ext uri="{FF2B5EF4-FFF2-40B4-BE49-F238E27FC236}">
                <a16:creationId xmlns:a16="http://schemas.microsoft.com/office/drawing/2014/main" id="{64273622-07B0-D04A-B9A2-E128D310A726}"/>
              </a:ext>
            </a:extLst>
          </p:cNvPr>
          <p:cNvSpPr/>
          <p:nvPr/>
        </p:nvSpPr>
        <p:spPr>
          <a:xfrm>
            <a:off x="6661390" y="1132709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02" name="Conector recto 1901">
            <a:extLst>
              <a:ext uri="{FF2B5EF4-FFF2-40B4-BE49-F238E27FC236}">
                <a16:creationId xmlns:a16="http://schemas.microsoft.com/office/drawing/2014/main" id="{5A31C885-0AA8-004B-A94A-AA1DB9029A18}"/>
              </a:ext>
            </a:extLst>
          </p:cNvPr>
          <p:cNvCxnSpPr>
            <a:cxnSpLocks/>
            <a:stCxn id="1900" idx="0"/>
          </p:cNvCxnSpPr>
          <p:nvPr/>
        </p:nvCxnSpPr>
        <p:spPr>
          <a:xfrm flipV="1">
            <a:off x="6740308" y="58538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3" name="Conector recto 1902">
            <a:extLst>
              <a:ext uri="{FF2B5EF4-FFF2-40B4-BE49-F238E27FC236}">
                <a16:creationId xmlns:a16="http://schemas.microsoft.com/office/drawing/2014/main" id="{B612B914-FA3B-A44E-B679-DE24D8C40918}"/>
              </a:ext>
            </a:extLst>
          </p:cNvPr>
          <p:cNvCxnSpPr>
            <a:cxnSpLocks/>
            <a:stCxn id="1900" idx="4"/>
            <a:endCxn id="1901" idx="0"/>
          </p:cNvCxnSpPr>
          <p:nvPr/>
        </p:nvCxnSpPr>
        <p:spPr>
          <a:xfrm>
            <a:off x="6740308" y="105039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4" name="Conector recto 1903">
            <a:extLst>
              <a:ext uri="{FF2B5EF4-FFF2-40B4-BE49-F238E27FC236}">
                <a16:creationId xmlns:a16="http://schemas.microsoft.com/office/drawing/2014/main" id="{3324CC0B-7983-374E-9012-B277CF7974D4}"/>
              </a:ext>
            </a:extLst>
          </p:cNvPr>
          <p:cNvCxnSpPr>
            <a:cxnSpLocks/>
            <a:stCxn id="1900" idx="6"/>
          </p:cNvCxnSpPr>
          <p:nvPr/>
        </p:nvCxnSpPr>
        <p:spPr>
          <a:xfrm>
            <a:off x="6945776" y="87622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5" name="Conector recto 1904">
            <a:extLst>
              <a:ext uri="{FF2B5EF4-FFF2-40B4-BE49-F238E27FC236}">
                <a16:creationId xmlns:a16="http://schemas.microsoft.com/office/drawing/2014/main" id="{05432069-C89A-F24B-88B0-03FE80DC96C9}"/>
              </a:ext>
            </a:extLst>
          </p:cNvPr>
          <p:cNvCxnSpPr>
            <a:cxnSpLocks/>
            <a:stCxn id="1900" idx="2"/>
          </p:cNvCxnSpPr>
          <p:nvPr/>
        </p:nvCxnSpPr>
        <p:spPr>
          <a:xfrm flipH="1">
            <a:off x="6461748" y="87622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6" name="Elipse 1905">
            <a:extLst>
              <a:ext uri="{FF2B5EF4-FFF2-40B4-BE49-F238E27FC236}">
                <a16:creationId xmlns:a16="http://schemas.microsoft.com/office/drawing/2014/main" id="{37AB7CAE-AC0D-9C4C-ADE5-194591E11D6B}"/>
              </a:ext>
            </a:extLst>
          </p:cNvPr>
          <p:cNvSpPr/>
          <p:nvPr/>
        </p:nvSpPr>
        <p:spPr>
          <a:xfrm>
            <a:off x="7018868" y="802974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07" name="Elipse 1906">
            <a:extLst>
              <a:ext uri="{FF2B5EF4-FFF2-40B4-BE49-F238E27FC236}">
                <a16:creationId xmlns:a16="http://schemas.microsoft.com/office/drawing/2014/main" id="{8256195E-0CDF-5844-8D2A-E46C7441116F}"/>
              </a:ext>
            </a:extLst>
          </p:cNvPr>
          <p:cNvSpPr/>
          <p:nvPr/>
        </p:nvSpPr>
        <p:spPr>
          <a:xfrm>
            <a:off x="6666290" y="496305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08" name="Elipse 1907">
            <a:extLst>
              <a:ext uri="{FF2B5EF4-FFF2-40B4-BE49-F238E27FC236}">
                <a16:creationId xmlns:a16="http://schemas.microsoft.com/office/drawing/2014/main" id="{9153FD0E-0241-9C43-8CDD-B85817E0A936}"/>
              </a:ext>
            </a:extLst>
          </p:cNvPr>
          <p:cNvSpPr/>
          <p:nvPr/>
        </p:nvSpPr>
        <p:spPr>
          <a:xfrm>
            <a:off x="6315644" y="810961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09" name="Elipse 1908">
            <a:extLst>
              <a:ext uri="{FF2B5EF4-FFF2-40B4-BE49-F238E27FC236}">
                <a16:creationId xmlns:a16="http://schemas.microsoft.com/office/drawing/2014/main" id="{07ED301B-AA3A-A74A-BB1A-1A11D1BA5F10}"/>
              </a:ext>
            </a:extLst>
          </p:cNvPr>
          <p:cNvSpPr/>
          <p:nvPr/>
        </p:nvSpPr>
        <p:spPr>
          <a:xfrm>
            <a:off x="4826811" y="1650750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1910" name="Elipse 1909">
            <a:extLst>
              <a:ext uri="{FF2B5EF4-FFF2-40B4-BE49-F238E27FC236}">
                <a16:creationId xmlns:a16="http://schemas.microsoft.com/office/drawing/2014/main" id="{989CD2D1-E7BF-8F44-A66B-EBD651FA6646}"/>
              </a:ext>
            </a:extLst>
          </p:cNvPr>
          <p:cNvSpPr/>
          <p:nvPr/>
        </p:nvSpPr>
        <p:spPr>
          <a:xfrm>
            <a:off x="5891269" y="669836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11" name="Elipse 1910">
            <a:extLst>
              <a:ext uri="{FF2B5EF4-FFF2-40B4-BE49-F238E27FC236}">
                <a16:creationId xmlns:a16="http://schemas.microsoft.com/office/drawing/2014/main" id="{C1C81BE2-EEF0-6C48-BF87-500E6848D6E8}"/>
              </a:ext>
            </a:extLst>
          </p:cNvPr>
          <p:cNvSpPr/>
          <p:nvPr/>
        </p:nvSpPr>
        <p:spPr>
          <a:xfrm>
            <a:off x="9316931" y="1020649"/>
            <a:ext cx="723900" cy="6966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B2</a:t>
            </a:r>
          </a:p>
        </p:txBody>
      </p:sp>
      <p:cxnSp>
        <p:nvCxnSpPr>
          <p:cNvPr id="1912" name="Conector recto 1911">
            <a:extLst>
              <a:ext uri="{FF2B5EF4-FFF2-40B4-BE49-F238E27FC236}">
                <a16:creationId xmlns:a16="http://schemas.microsoft.com/office/drawing/2014/main" id="{9C47A01D-6C0D-B14A-A734-0805998CC4B9}"/>
              </a:ext>
            </a:extLst>
          </p:cNvPr>
          <p:cNvCxnSpPr>
            <a:cxnSpLocks/>
            <a:stCxn id="1911" idx="4"/>
          </p:cNvCxnSpPr>
          <p:nvPr/>
        </p:nvCxnSpPr>
        <p:spPr>
          <a:xfrm>
            <a:off x="9678881" y="1717335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3" name="Conector recto 1912">
            <a:extLst>
              <a:ext uri="{FF2B5EF4-FFF2-40B4-BE49-F238E27FC236}">
                <a16:creationId xmlns:a16="http://schemas.microsoft.com/office/drawing/2014/main" id="{7484D8A3-85E8-244E-AB24-25E528D8C770}"/>
              </a:ext>
            </a:extLst>
          </p:cNvPr>
          <p:cNvCxnSpPr>
            <a:cxnSpLocks/>
            <a:stCxn id="1911" idx="3"/>
            <a:endCxn id="1969" idx="6"/>
          </p:cNvCxnSpPr>
          <p:nvPr/>
        </p:nvCxnSpPr>
        <p:spPr>
          <a:xfrm flipH="1">
            <a:off x="8942485" y="1615308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4" name="Conector recto 1913">
            <a:extLst>
              <a:ext uri="{FF2B5EF4-FFF2-40B4-BE49-F238E27FC236}">
                <a16:creationId xmlns:a16="http://schemas.microsoft.com/office/drawing/2014/main" id="{98245263-AF36-6C48-AD32-7FE4268F2DF5}"/>
              </a:ext>
            </a:extLst>
          </p:cNvPr>
          <p:cNvCxnSpPr>
            <a:cxnSpLocks/>
            <a:endCxn id="1944" idx="5"/>
          </p:cNvCxnSpPr>
          <p:nvPr/>
        </p:nvCxnSpPr>
        <p:spPr>
          <a:xfrm flipH="1" flipV="1">
            <a:off x="8951004" y="975142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5" name="Conector recto 1914">
            <a:extLst>
              <a:ext uri="{FF2B5EF4-FFF2-40B4-BE49-F238E27FC236}">
                <a16:creationId xmlns:a16="http://schemas.microsoft.com/office/drawing/2014/main" id="{91848231-C0D2-E14A-A3B1-B63DC160BAB9}"/>
              </a:ext>
            </a:extLst>
          </p:cNvPr>
          <p:cNvCxnSpPr>
            <a:cxnSpLocks/>
            <a:stCxn id="1911" idx="0"/>
          </p:cNvCxnSpPr>
          <p:nvPr/>
        </p:nvCxnSpPr>
        <p:spPr>
          <a:xfrm flipH="1" flipV="1">
            <a:off x="9675775" y="642369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6" name="Conector recto 1915">
            <a:extLst>
              <a:ext uri="{FF2B5EF4-FFF2-40B4-BE49-F238E27FC236}">
                <a16:creationId xmlns:a16="http://schemas.microsoft.com/office/drawing/2014/main" id="{DBF7964C-862B-4842-BEAF-07D8E139DEAD}"/>
              </a:ext>
            </a:extLst>
          </p:cNvPr>
          <p:cNvCxnSpPr>
            <a:cxnSpLocks/>
            <a:endCxn id="1960" idx="3"/>
          </p:cNvCxnSpPr>
          <p:nvPr/>
        </p:nvCxnSpPr>
        <p:spPr>
          <a:xfrm flipV="1">
            <a:off x="9997372" y="1044889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7" name="Conector recto 1916">
            <a:extLst>
              <a:ext uri="{FF2B5EF4-FFF2-40B4-BE49-F238E27FC236}">
                <a16:creationId xmlns:a16="http://schemas.microsoft.com/office/drawing/2014/main" id="{F592A36D-66C9-994E-80AF-C29D9BCFA7D3}"/>
              </a:ext>
            </a:extLst>
          </p:cNvPr>
          <p:cNvCxnSpPr>
            <a:cxnSpLocks/>
            <a:stCxn id="1911" idx="5"/>
            <a:endCxn id="1918" idx="1"/>
          </p:cNvCxnSpPr>
          <p:nvPr/>
        </p:nvCxnSpPr>
        <p:spPr>
          <a:xfrm>
            <a:off x="9934818" y="1615308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8" name="Elipse 1917">
            <a:extLst>
              <a:ext uri="{FF2B5EF4-FFF2-40B4-BE49-F238E27FC236}">
                <a16:creationId xmlns:a16="http://schemas.microsoft.com/office/drawing/2014/main" id="{3C42638D-50C8-974C-82AA-E486A4B36EBD}"/>
              </a:ext>
            </a:extLst>
          </p:cNvPr>
          <p:cNvSpPr/>
          <p:nvPr/>
        </p:nvSpPr>
        <p:spPr>
          <a:xfrm>
            <a:off x="10386921" y="1760332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1919" name="Elipse 1918">
            <a:extLst>
              <a:ext uri="{FF2B5EF4-FFF2-40B4-BE49-F238E27FC236}">
                <a16:creationId xmlns:a16="http://schemas.microsoft.com/office/drawing/2014/main" id="{31627B62-636C-7E41-9488-957A5AA9C93B}"/>
              </a:ext>
            </a:extLst>
          </p:cNvPr>
          <p:cNvSpPr/>
          <p:nvPr/>
        </p:nvSpPr>
        <p:spPr>
          <a:xfrm>
            <a:off x="10513471" y="2190988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20" name="Conector recto 1919">
            <a:extLst>
              <a:ext uri="{FF2B5EF4-FFF2-40B4-BE49-F238E27FC236}">
                <a16:creationId xmlns:a16="http://schemas.microsoft.com/office/drawing/2014/main" id="{D8F93A4D-61B5-4E46-98D7-A593FC52FFC2}"/>
              </a:ext>
            </a:extLst>
          </p:cNvPr>
          <p:cNvCxnSpPr>
            <a:cxnSpLocks/>
            <a:stCxn id="1918" idx="0"/>
          </p:cNvCxnSpPr>
          <p:nvPr/>
        </p:nvCxnSpPr>
        <p:spPr>
          <a:xfrm flipV="1">
            <a:off x="10592389" y="1643660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1" name="Conector recto 1920">
            <a:extLst>
              <a:ext uri="{FF2B5EF4-FFF2-40B4-BE49-F238E27FC236}">
                <a16:creationId xmlns:a16="http://schemas.microsoft.com/office/drawing/2014/main" id="{B7B2DE02-3938-1440-BBE6-5FD4D4219782}"/>
              </a:ext>
            </a:extLst>
          </p:cNvPr>
          <p:cNvCxnSpPr>
            <a:cxnSpLocks/>
            <a:stCxn id="1918" idx="4"/>
            <a:endCxn id="1919" idx="0"/>
          </p:cNvCxnSpPr>
          <p:nvPr/>
        </p:nvCxnSpPr>
        <p:spPr>
          <a:xfrm>
            <a:off x="10592389" y="2108675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2" name="Conector recto 1921">
            <a:extLst>
              <a:ext uri="{FF2B5EF4-FFF2-40B4-BE49-F238E27FC236}">
                <a16:creationId xmlns:a16="http://schemas.microsoft.com/office/drawing/2014/main" id="{F8743877-01BD-FA42-A91D-14DAC8B7264D}"/>
              </a:ext>
            </a:extLst>
          </p:cNvPr>
          <p:cNvCxnSpPr>
            <a:cxnSpLocks/>
            <a:stCxn id="1918" idx="6"/>
          </p:cNvCxnSpPr>
          <p:nvPr/>
        </p:nvCxnSpPr>
        <p:spPr>
          <a:xfrm>
            <a:off x="10797857" y="1934504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3" name="Conector recto 1922">
            <a:extLst>
              <a:ext uri="{FF2B5EF4-FFF2-40B4-BE49-F238E27FC236}">
                <a16:creationId xmlns:a16="http://schemas.microsoft.com/office/drawing/2014/main" id="{7B8DCBFE-24EE-354C-A84C-AFC97F0899ED}"/>
              </a:ext>
            </a:extLst>
          </p:cNvPr>
          <p:cNvCxnSpPr>
            <a:cxnSpLocks/>
            <a:stCxn id="1918" idx="2"/>
          </p:cNvCxnSpPr>
          <p:nvPr/>
        </p:nvCxnSpPr>
        <p:spPr>
          <a:xfrm flipH="1">
            <a:off x="10313829" y="1934504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4" name="Elipse 1923">
            <a:extLst>
              <a:ext uri="{FF2B5EF4-FFF2-40B4-BE49-F238E27FC236}">
                <a16:creationId xmlns:a16="http://schemas.microsoft.com/office/drawing/2014/main" id="{260367D2-532C-EC49-9952-436430F17B0D}"/>
              </a:ext>
            </a:extLst>
          </p:cNvPr>
          <p:cNvSpPr/>
          <p:nvPr/>
        </p:nvSpPr>
        <p:spPr>
          <a:xfrm>
            <a:off x="10870949" y="1861253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25" name="Elipse 1924">
            <a:extLst>
              <a:ext uri="{FF2B5EF4-FFF2-40B4-BE49-F238E27FC236}">
                <a16:creationId xmlns:a16="http://schemas.microsoft.com/office/drawing/2014/main" id="{0310863D-5332-3942-9E38-7C65DF0899DF}"/>
              </a:ext>
            </a:extLst>
          </p:cNvPr>
          <p:cNvSpPr/>
          <p:nvPr/>
        </p:nvSpPr>
        <p:spPr>
          <a:xfrm>
            <a:off x="10518371" y="1554584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26" name="Elipse 1925">
            <a:extLst>
              <a:ext uri="{FF2B5EF4-FFF2-40B4-BE49-F238E27FC236}">
                <a16:creationId xmlns:a16="http://schemas.microsoft.com/office/drawing/2014/main" id="{F6450B46-7081-FA46-83B2-7D48B6E57F36}"/>
              </a:ext>
            </a:extLst>
          </p:cNvPr>
          <p:cNvSpPr/>
          <p:nvPr/>
        </p:nvSpPr>
        <p:spPr>
          <a:xfrm>
            <a:off x="10167725" y="1869240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27" name="Elipse 1926">
            <a:extLst>
              <a:ext uri="{FF2B5EF4-FFF2-40B4-BE49-F238E27FC236}">
                <a16:creationId xmlns:a16="http://schemas.microsoft.com/office/drawing/2014/main" id="{EE7D8FD7-E9B0-EB4C-B3A0-42807192DB6C}"/>
              </a:ext>
            </a:extLst>
          </p:cNvPr>
          <p:cNvSpPr/>
          <p:nvPr/>
        </p:nvSpPr>
        <p:spPr>
          <a:xfrm>
            <a:off x="9469457" y="2099801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1928" name="Elipse 1927">
            <a:extLst>
              <a:ext uri="{FF2B5EF4-FFF2-40B4-BE49-F238E27FC236}">
                <a16:creationId xmlns:a16="http://schemas.microsoft.com/office/drawing/2014/main" id="{0CF8619A-AE98-8946-B5BD-DE8D9009B43B}"/>
              </a:ext>
            </a:extLst>
          </p:cNvPr>
          <p:cNvSpPr/>
          <p:nvPr/>
        </p:nvSpPr>
        <p:spPr>
          <a:xfrm>
            <a:off x="9596007" y="2530457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29" name="Conector recto 1928">
            <a:extLst>
              <a:ext uri="{FF2B5EF4-FFF2-40B4-BE49-F238E27FC236}">
                <a16:creationId xmlns:a16="http://schemas.microsoft.com/office/drawing/2014/main" id="{6FE71296-EB58-874E-BED7-3F1617C16F8C}"/>
              </a:ext>
            </a:extLst>
          </p:cNvPr>
          <p:cNvCxnSpPr>
            <a:cxnSpLocks/>
            <a:stCxn id="1927" idx="0"/>
          </p:cNvCxnSpPr>
          <p:nvPr/>
        </p:nvCxnSpPr>
        <p:spPr>
          <a:xfrm flipV="1">
            <a:off x="9674925" y="1983129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0" name="Conector recto 1929">
            <a:extLst>
              <a:ext uri="{FF2B5EF4-FFF2-40B4-BE49-F238E27FC236}">
                <a16:creationId xmlns:a16="http://schemas.microsoft.com/office/drawing/2014/main" id="{E0D8D5F0-1F95-A046-8FE6-82D5540F6CCE}"/>
              </a:ext>
            </a:extLst>
          </p:cNvPr>
          <p:cNvCxnSpPr>
            <a:cxnSpLocks/>
            <a:stCxn id="1927" idx="4"/>
            <a:endCxn id="1928" idx="0"/>
          </p:cNvCxnSpPr>
          <p:nvPr/>
        </p:nvCxnSpPr>
        <p:spPr>
          <a:xfrm>
            <a:off x="9674925" y="2448144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1" name="Conector recto 1930">
            <a:extLst>
              <a:ext uri="{FF2B5EF4-FFF2-40B4-BE49-F238E27FC236}">
                <a16:creationId xmlns:a16="http://schemas.microsoft.com/office/drawing/2014/main" id="{EDA2C376-A3E6-5444-BE0C-A5541040E6F7}"/>
              </a:ext>
            </a:extLst>
          </p:cNvPr>
          <p:cNvCxnSpPr>
            <a:cxnSpLocks/>
            <a:stCxn id="1927" idx="6"/>
          </p:cNvCxnSpPr>
          <p:nvPr/>
        </p:nvCxnSpPr>
        <p:spPr>
          <a:xfrm>
            <a:off x="9880393" y="2273973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2" name="Conector recto 1931">
            <a:extLst>
              <a:ext uri="{FF2B5EF4-FFF2-40B4-BE49-F238E27FC236}">
                <a16:creationId xmlns:a16="http://schemas.microsoft.com/office/drawing/2014/main" id="{C6B5C3F6-12F2-A84D-A5B2-6C3C1B7EA71C}"/>
              </a:ext>
            </a:extLst>
          </p:cNvPr>
          <p:cNvCxnSpPr>
            <a:cxnSpLocks/>
            <a:stCxn id="1927" idx="2"/>
          </p:cNvCxnSpPr>
          <p:nvPr/>
        </p:nvCxnSpPr>
        <p:spPr>
          <a:xfrm flipH="1">
            <a:off x="9396365" y="2273973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3" name="Elipse 1932">
            <a:extLst>
              <a:ext uri="{FF2B5EF4-FFF2-40B4-BE49-F238E27FC236}">
                <a16:creationId xmlns:a16="http://schemas.microsoft.com/office/drawing/2014/main" id="{A982E1BF-9465-0C4F-B361-921F398145E8}"/>
              </a:ext>
            </a:extLst>
          </p:cNvPr>
          <p:cNvSpPr/>
          <p:nvPr/>
        </p:nvSpPr>
        <p:spPr>
          <a:xfrm>
            <a:off x="9953485" y="2200722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34" name="Elipse 1933">
            <a:extLst>
              <a:ext uri="{FF2B5EF4-FFF2-40B4-BE49-F238E27FC236}">
                <a16:creationId xmlns:a16="http://schemas.microsoft.com/office/drawing/2014/main" id="{5DAA08BC-CC7C-2C41-87A0-BB06C2D44D1A}"/>
              </a:ext>
            </a:extLst>
          </p:cNvPr>
          <p:cNvSpPr/>
          <p:nvPr/>
        </p:nvSpPr>
        <p:spPr>
          <a:xfrm>
            <a:off x="9600907" y="1894053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35" name="Elipse 1934">
            <a:extLst>
              <a:ext uri="{FF2B5EF4-FFF2-40B4-BE49-F238E27FC236}">
                <a16:creationId xmlns:a16="http://schemas.microsoft.com/office/drawing/2014/main" id="{E43078DF-1C05-3943-853B-2437746112E9}"/>
              </a:ext>
            </a:extLst>
          </p:cNvPr>
          <p:cNvSpPr/>
          <p:nvPr/>
        </p:nvSpPr>
        <p:spPr>
          <a:xfrm>
            <a:off x="9250261" y="2208709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36" name="Elipse 1935">
            <a:extLst>
              <a:ext uri="{FF2B5EF4-FFF2-40B4-BE49-F238E27FC236}">
                <a16:creationId xmlns:a16="http://schemas.microsoft.com/office/drawing/2014/main" id="{24DCAD49-A14D-AA4C-B056-E17A6A702412}"/>
              </a:ext>
            </a:extLst>
          </p:cNvPr>
          <p:cNvSpPr/>
          <p:nvPr/>
        </p:nvSpPr>
        <p:spPr>
          <a:xfrm>
            <a:off x="8662765" y="2114479"/>
            <a:ext cx="161935" cy="13716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37" name="Conector recto 1936">
            <a:extLst>
              <a:ext uri="{FF2B5EF4-FFF2-40B4-BE49-F238E27FC236}">
                <a16:creationId xmlns:a16="http://schemas.microsoft.com/office/drawing/2014/main" id="{048D6620-F2E2-4348-8B1E-46C9DB430289}"/>
              </a:ext>
            </a:extLst>
          </p:cNvPr>
          <p:cNvCxnSpPr>
            <a:cxnSpLocks/>
            <a:stCxn id="1969" idx="0"/>
          </p:cNvCxnSpPr>
          <p:nvPr/>
        </p:nvCxnSpPr>
        <p:spPr>
          <a:xfrm flipV="1">
            <a:off x="8737017" y="1579585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8" name="Conector recto 1937">
            <a:extLst>
              <a:ext uri="{FF2B5EF4-FFF2-40B4-BE49-F238E27FC236}">
                <a16:creationId xmlns:a16="http://schemas.microsoft.com/office/drawing/2014/main" id="{B577F1B5-F0EE-654B-A67B-8DDE991272FC}"/>
              </a:ext>
            </a:extLst>
          </p:cNvPr>
          <p:cNvCxnSpPr>
            <a:cxnSpLocks/>
            <a:endCxn id="1936" idx="0"/>
          </p:cNvCxnSpPr>
          <p:nvPr/>
        </p:nvCxnSpPr>
        <p:spPr>
          <a:xfrm>
            <a:off x="8741683" y="203216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9" name="Conector recto 1938">
            <a:extLst>
              <a:ext uri="{FF2B5EF4-FFF2-40B4-BE49-F238E27FC236}">
                <a16:creationId xmlns:a16="http://schemas.microsoft.com/office/drawing/2014/main" id="{82D29B78-B20E-694D-9C2C-A70F61D14579}"/>
              </a:ext>
            </a:extLst>
          </p:cNvPr>
          <p:cNvCxnSpPr>
            <a:cxnSpLocks/>
          </p:cNvCxnSpPr>
          <p:nvPr/>
        </p:nvCxnSpPr>
        <p:spPr>
          <a:xfrm>
            <a:off x="8947151" y="185799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0" name="Conector recto 1939">
            <a:extLst>
              <a:ext uri="{FF2B5EF4-FFF2-40B4-BE49-F238E27FC236}">
                <a16:creationId xmlns:a16="http://schemas.microsoft.com/office/drawing/2014/main" id="{01A238C6-B623-5D45-935B-87AE98596F51}"/>
              </a:ext>
            </a:extLst>
          </p:cNvPr>
          <p:cNvCxnSpPr>
            <a:cxnSpLocks/>
          </p:cNvCxnSpPr>
          <p:nvPr/>
        </p:nvCxnSpPr>
        <p:spPr>
          <a:xfrm flipH="1">
            <a:off x="8463123" y="185799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1" name="Elipse 1940">
            <a:extLst>
              <a:ext uri="{FF2B5EF4-FFF2-40B4-BE49-F238E27FC236}">
                <a16:creationId xmlns:a16="http://schemas.microsoft.com/office/drawing/2014/main" id="{3B7674A0-39E1-DC46-B23C-8EB795B900F9}"/>
              </a:ext>
            </a:extLst>
          </p:cNvPr>
          <p:cNvSpPr/>
          <p:nvPr/>
        </p:nvSpPr>
        <p:spPr>
          <a:xfrm>
            <a:off x="9015577" y="1797178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42" name="Elipse 1941">
            <a:extLst>
              <a:ext uri="{FF2B5EF4-FFF2-40B4-BE49-F238E27FC236}">
                <a16:creationId xmlns:a16="http://schemas.microsoft.com/office/drawing/2014/main" id="{A08CEBDD-9666-2049-8A9C-8E9AAD7CF753}"/>
              </a:ext>
            </a:extLst>
          </p:cNvPr>
          <p:cNvSpPr/>
          <p:nvPr/>
        </p:nvSpPr>
        <p:spPr>
          <a:xfrm>
            <a:off x="8662999" y="1490509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43" name="Elipse 1942">
            <a:extLst>
              <a:ext uri="{FF2B5EF4-FFF2-40B4-BE49-F238E27FC236}">
                <a16:creationId xmlns:a16="http://schemas.microsoft.com/office/drawing/2014/main" id="{A1BABDE1-0E26-C544-8D53-760D6C064B76}"/>
              </a:ext>
            </a:extLst>
          </p:cNvPr>
          <p:cNvSpPr/>
          <p:nvPr/>
        </p:nvSpPr>
        <p:spPr>
          <a:xfrm>
            <a:off x="8312353" y="1805165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44" name="Elipse 1943">
            <a:extLst>
              <a:ext uri="{FF2B5EF4-FFF2-40B4-BE49-F238E27FC236}">
                <a16:creationId xmlns:a16="http://schemas.microsoft.com/office/drawing/2014/main" id="{EDFA29DB-E33B-CF4B-8739-B5BEC99CF353}"/>
              </a:ext>
            </a:extLst>
          </p:cNvPr>
          <p:cNvSpPr/>
          <p:nvPr/>
        </p:nvSpPr>
        <p:spPr>
          <a:xfrm>
            <a:off x="8600248" y="67781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1945" name="Elipse 1944">
            <a:extLst>
              <a:ext uri="{FF2B5EF4-FFF2-40B4-BE49-F238E27FC236}">
                <a16:creationId xmlns:a16="http://schemas.microsoft.com/office/drawing/2014/main" id="{726371A1-39AC-8942-856D-65A6D98E6AB3}"/>
              </a:ext>
            </a:extLst>
          </p:cNvPr>
          <p:cNvSpPr/>
          <p:nvPr/>
        </p:nvSpPr>
        <p:spPr>
          <a:xfrm>
            <a:off x="8726798" y="1108469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46" name="Conector recto 1945">
            <a:extLst>
              <a:ext uri="{FF2B5EF4-FFF2-40B4-BE49-F238E27FC236}">
                <a16:creationId xmlns:a16="http://schemas.microsoft.com/office/drawing/2014/main" id="{E0DE8136-EF4B-D546-8135-4DBC8C6777BC}"/>
              </a:ext>
            </a:extLst>
          </p:cNvPr>
          <p:cNvCxnSpPr>
            <a:cxnSpLocks/>
            <a:stCxn id="1944" idx="0"/>
          </p:cNvCxnSpPr>
          <p:nvPr/>
        </p:nvCxnSpPr>
        <p:spPr>
          <a:xfrm flipV="1">
            <a:off x="8805716" y="56114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7" name="Conector recto 1946">
            <a:extLst>
              <a:ext uri="{FF2B5EF4-FFF2-40B4-BE49-F238E27FC236}">
                <a16:creationId xmlns:a16="http://schemas.microsoft.com/office/drawing/2014/main" id="{8A435F81-CA23-9D43-9F64-664625E2A01E}"/>
              </a:ext>
            </a:extLst>
          </p:cNvPr>
          <p:cNvCxnSpPr>
            <a:cxnSpLocks/>
            <a:stCxn id="1944" idx="4"/>
            <a:endCxn id="1945" idx="0"/>
          </p:cNvCxnSpPr>
          <p:nvPr/>
        </p:nvCxnSpPr>
        <p:spPr>
          <a:xfrm>
            <a:off x="8805716" y="102615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8" name="Conector recto 1947">
            <a:extLst>
              <a:ext uri="{FF2B5EF4-FFF2-40B4-BE49-F238E27FC236}">
                <a16:creationId xmlns:a16="http://schemas.microsoft.com/office/drawing/2014/main" id="{D2BF6E81-A1DB-D54A-A5A6-EAEF85C9B79B}"/>
              </a:ext>
            </a:extLst>
          </p:cNvPr>
          <p:cNvCxnSpPr>
            <a:cxnSpLocks/>
            <a:stCxn id="1944" idx="6"/>
          </p:cNvCxnSpPr>
          <p:nvPr/>
        </p:nvCxnSpPr>
        <p:spPr>
          <a:xfrm>
            <a:off x="9011184" y="85198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9" name="Conector recto 1948">
            <a:extLst>
              <a:ext uri="{FF2B5EF4-FFF2-40B4-BE49-F238E27FC236}">
                <a16:creationId xmlns:a16="http://schemas.microsoft.com/office/drawing/2014/main" id="{42E0D356-61D7-C34F-9A32-94368804DA78}"/>
              </a:ext>
            </a:extLst>
          </p:cNvPr>
          <p:cNvCxnSpPr>
            <a:cxnSpLocks/>
            <a:stCxn id="1944" idx="2"/>
          </p:cNvCxnSpPr>
          <p:nvPr/>
        </p:nvCxnSpPr>
        <p:spPr>
          <a:xfrm flipH="1">
            <a:off x="8527156" y="85198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0" name="Elipse 1949">
            <a:extLst>
              <a:ext uri="{FF2B5EF4-FFF2-40B4-BE49-F238E27FC236}">
                <a16:creationId xmlns:a16="http://schemas.microsoft.com/office/drawing/2014/main" id="{8BDD6885-FB9D-034D-AD2A-7564C98DDE86}"/>
              </a:ext>
            </a:extLst>
          </p:cNvPr>
          <p:cNvSpPr/>
          <p:nvPr/>
        </p:nvSpPr>
        <p:spPr>
          <a:xfrm>
            <a:off x="9084276" y="778734"/>
            <a:ext cx="161935" cy="1371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51" name="Elipse 1950">
            <a:extLst>
              <a:ext uri="{FF2B5EF4-FFF2-40B4-BE49-F238E27FC236}">
                <a16:creationId xmlns:a16="http://schemas.microsoft.com/office/drawing/2014/main" id="{ACEB7E0E-E310-9044-806C-611C12425CE8}"/>
              </a:ext>
            </a:extLst>
          </p:cNvPr>
          <p:cNvSpPr/>
          <p:nvPr/>
        </p:nvSpPr>
        <p:spPr>
          <a:xfrm>
            <a:off x="8731698" y="472065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52" name="Elipse 1951">
            <a:extLst>
              <a:ext uri="{FF2B5EF4-FFF2-40B4-BE49-F238E27FC236}">
                <a16:creationId xmlns:a16="http://schemas.microsoft.com/office/drawing/2014/main" id="{C011422D-FA2B-844D-93B1-2584A2503D3A}"/>
              </a:ext>
            </a:extLst>
          </p:cNvPr>
          <p:cNvSpPr/>
          <p:nvPr/>
        </p:nvSpPr>
        <p:spPr>
          <a:xfrm>
            <a:off x="8381052" y="786721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53" name="Elipse 1952">
            <a:extLst>
              <a:ext uri="{FF2B5EF4-FFF2-40B4-BE49-F238E27FC236}">
                <a16:creationId xmlns:a16="http://schemas.microsoft.com/office/drawing/2014/main" id="{4069D207-F950-8E43-B9D9-09C2833D722E}"/>
              </a:ext>
            </a:extLst>
          </p:cNvPr>
          <p:cNvSpPr/>
          <p:nvPr/>
        </p:nvSpPr>
        <p:spPr>
          <a:xfrm>
            <a:off x="9480443" y="30490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1954" name="Conector recto 1953">
            <a:extLst>
              <a:ext uri="{FF2B5EF4-FFF2-40B4-BE49-F238E27FC236}">
                <a16:creationId xmlns:a16="http://schemas.microsoft.com/office/drawing/2014/main" id="{86B10341-9732-5E43-BBB4-F8C80BE83DC3}"/>
              </a:ext>
            </a:extLst>
          </p:cNvPr>
          <p:cNvCxnSpPr>
            <a:cxnSpLocks/>
            <a:stCxn id="1953" idx="0"/>
            <a:endCxn id="1958" idx="0"/>
          </p:cNvCxnSpPr>
          <p:nvPr/>
        </p:nvCxnSpPr>
        <p:spPr>
          <a:xfrm flipH="1" flipV="1">
            <a:off x="9683550" y="79379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5" name="Conector recto 1954">
            <a:extLst>
              <a:ext uri="{FF2B5EF4-FFF2-40B4-BE49-F238E27FC236}">
                <a16:creationId xmlns:a16="http://schemas.microsoft.com/office/drawing/2014/main" id="{2C7580F4-AF8F-CB48-B20B-A3A8BD175A28}"/>
              </a:ext>
            </a:extLst>
          </p:cNvPr>
          <p:cNvCxnSpPr>
            <a:cxnSpLocks/>
            <a:stCxn id="1953" idx="6"/>
            <a:endCxn id="1957" idx="6"/>
          </p:cNvCxnSpPr>
          <p:nvPr/>
        </p:nvCxnSpPr>
        <p:spPr>
          <a:xfrm flipV="1">
            <a:off x="9891379" y="474407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6" name="Conector recto 1955">
            <a:extLst>
              <a:ext uri="{FF2B5EF4-FFF2-40B4-BE49-F238E27FC236}">
                <a16:creationId xmlns:a16="http://schemas.microsoft.com/office/drawing/2014/main" id="{6D615D6A-5DB3-2843-A411-0FA9CF3AEA1B}"/>
              </a:ext>
            </a:extLst>
          </p:cNvPr>
          <p:cNvCxnSpPr>
            <a:cxnSpLocks/>
            <a:stCxn id="1953" idx="2"/>
          </p:cNvCxnSpPr>
          <p:nvPr/>
        </p:nvCxnSpPr>
        <p:spPr>
          <a:xfrm flipH="1">
            <a:off x="9407351" y="47907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7" name="Elipse 1956">
            <a:extLst>
              <a:ext uri="{FF2B5EF4-FFF2-40B4-BE49-F238E27FC236}">
                <a16:creationId xmlns:a16="http://schemas.microsoft.com/office/drawing/2014/main" id="{97A80CD9-1279-834F-A7BC-1F6144B90BCD}"/>
              </a:ext>
            </a:extLst>
          </p:cNvPr>
          <p:cNvSpPr/>
          <p:nvPr/>
        </p:nvSpPr>
        <p:spPr>
          <a:xfrm>
            <a:off x="9964471" y="405824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58" name="Elipse 1957">
            <a:extLst>
              <a:ext uri="{FF2B5EF4-FFF2-40B4-BE49-F238E27FC236}">
                <a16:creationId xmlns:a16="http://schemas.microsoft.com/office/drawing/2014/main" id="{C35219F7-0D99-A947-A7C1-4B5A9037799C}"/>
              </a:ext>
            </a:extLst>
          </p:cNvPr>
          <p:cNvSpPr/>
          <p:nvPr/>
        </p:nvSpPr>
        <p:spPr>
          <a:xfrm>
            <a:off x="9602582" y="7937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59" name="Elipse 1958">
            <a:extLst>
              <a:ext uri="{FF2B5EF4-FFF2-40B4-BE49-F238E27FC236}">
                <a16:creationId xmlns:a16="http://schemas.microsoft.com/office/drawing/2014/main" id="{D7F865DB-E3DF-EC4F-A5AF-B66A3E3EE668}"/>
              </a:ext>
            </a:extLst>
          </p:cNvPr>
          <p:cNvSpPr/>
          <p:nvPr/>
        </p:nvSpPr>
        <p:spPr>
          <a:xfrm>
            <a:off x="9261247" y="413811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60" name="Elipse 1959">
            <a:extLst>
              <a:ext uri="{FF2B5EF4-FFF2-40B4-BE49-F238E27FC236}">
                <a16:creationId xmlns:a16="http://schemas.microsoft.com/office/drawing/2014/main" id="{557AEA09-A720-A248-854A-977A72C6ECBA}"/>
              </a:ext>
            </a:extLst>
          </p:cNvPr>
          <p:cNvSpPr/>
          <p:nvPr/>
        </p:nvSpPr>
        <p:spPr>
          <a:xfrm>
            <a:off x="10239578" y="747560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1961" name="Elipse 1960">
            <a:extLst>
              <a:ext uri="{FF2B5EF4-FFF2-40B4-BE49-F238E27FC236}">
                <a16:creationId xmlns:a16="http://schemas.microsoft.com/office/drawing/2014/main" id="{F8A23D1B-7168-014E-A2D7-562FAEC4EE78}"/>
              </a:ext>
            </a:extLst>
          </p:cNvPr>
          <p:cNvSpPr/>
          <p:nvPr/>
        </p:nvSpPr>
        <p:spPr>
          <a:xfrm>
            <a:off x="10366128" y="1178216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62" name="Conector recto 1961">
            <a:extLst>
              <a:ext uri="{FF2B5EF4-FFF2-40B4-BE49-F238E27FC236}">
                <a16:creationId xmlns:a16="http://schemas.microsoft.com/office/drawing/2014/main" id="{5A36D95F-622E-B04E-980C-F1292B7351F7}"/>
              </a:ext>
            </a:extLst>
          </p:cNvPr>
          <p:cNvCxnSpPr>
            <a:cxnSpLocks/>
            <a:stCxn id="1960" idx="0"/>
          </p:cNvCxnSpPr>
          <p:nvPr/>
        </p:nvCxnSpPr>
        <p:spPr>
          <a:xfrm flipV="1">
            <a:off x="10445046" y="630888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3" name="Conector recto 1962">
            <a:extLst>
              <a:ext uri="{FF2B5EF4-FFF2-40B4-BE49-F238E27FC236}">
                <a16:creationId xmlns:a16="http://schemas.microsoft.com/office/drawing/2014/main" id="{1150D325-43A6-014F-B296-3E151DDC51DA}"/>
              </a:ext>
            </a:extLst>
          </p:cNvPr>
          <p:cNvCxnSpPr>
            <a:cxnSpLocks/>
            <a:stCxn id="1960" idx="4"/>
            <a:endCxn id="1961" idx="0"/>
          </p:cNvCxnSpPr>
          <p:nvPr/>
        </p:nvCxnSpPr>
        <p:spPr>
          <a:xfrm>
            <a:off x="10445046" y="1095903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4" name="Conector recto 1963">
            <a:extLst>
              <a:ext uri="{FF2B5EF4-FFF2-40B4-BE49-F238E27FC236}">
                <a16:creationId xmlns:a16="http://schemas.microsoft.com/office/drawing/2014/main" id="{539877F5-43C0-624A-80DF-B2095F4BD3FE}"/>
              </a:ext>
            </a:extLst>
          </p:cNvPr>
          <p:cNvCxnSpPr>
            <a:cxnSpLocks/>
            <a:stCxn id="1960" idx="6"/>
          </p:cNvCxnSpPr>
          <p:nvPr/>
        </p:nvCxnSpPr>
        <p:spPr>
          <a:xfrm>
            <a:off x="10650514" y="921732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5" name="Conector recto 1964">
            <a:extLst>
              <a:ext uri="{FF2B5EF4-FFF2-40B4-BE49-F238E27FC236}">
                <a16:creationId xmlns:a16="http://schemas.microsoft.com/office/drawing/2014/main" id="{976D58F4-C8D1-5646-B69E-0A1EB337F302}"/>
              </a:ext>
            </a:extLst>
          </p:cNvPr>
          <p:cNvCxnSpPr>
            <a:cxnSpLocks/>
            <a:stCxn id="1960" idx="2"/>
          </p:cNvCxnSpPr>
          <p:nvPr/>
        </p:nvCxnSpPr>
        <p:spPr>
          <a:xfrm flipH="1">
            <a:off x="10166486" y="921732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6" name="Elipse 1965">
            <a:extLst>
              <a:ext uri="{FF2B5EF4-FFF2-40B4-BE49-F238E27FC236}">
                <a16:creationId xmlns:a16="http://schemas.microsoft.com/office/drawing/2014/main" id="{C83F8564-D985-7948-A4C1-BDDA8EE62087}"/>
              </a:ext>
            </a:extLst>
          </p:cNvPr>
          <p:cNvSpPr/>
          <p:nvPr/>
        </p:nvSpPr>
        <p:spPr>
          <a:xfrm>
            <a:off x="10723606" y="848481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67" name="Elipse 1966">
            <a:extLst>
              <a:ext uri="{FF2B5EF4-FFF2-40B4-BE49-F238E27FC236}">
                <a16:creationId xmlns:a16="http://schemas.microsoft.com/office/drawing/2014/main" id="{ED6C9D72-0FD3-D04D-BAE3-DD925B9E46B7}"/>
              </a:ext>
            </a:extLst>
          </p:cNvPr>
          <p:cNvSpPr/>
          <p:nvPr/>
        </p:nvSpPr>
        <p:spPr>
          <a:xfrm>
            <a:off x="10371028" y="541812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68" name="Elipse 1967">
            <a:extLst>
              <a:ext uri="{FF2B5EF4-FFF2-40B4-BE49-F238E27FC236}">
                <a16:creationId xmlns:a16="http://schemas.microsoft.com/office/drawing/2014/main" id="{CD59C97B-CEA3-DB4B-9A95-DBBA88174A14}"/>
              </a:ext>
            </a:extLst>
          </p:cNvPr>
          <p:cNvSpPr/>
          <p:nvPr/>
        </p:nvSpPr>
        <p:spPr>
          <a:xfrm>
            <a:off x="10020382" y="856468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69" name="Elipse 1968">
            <a:extLst>
              <a:ext uri="{FF2B5EF4-FFF2-40B4-BE49-F238E27FC236}">
                <a16:creationId xmlns:a16="http://schemas.microsoft.com/office/drawing/2014/main" id="{D36282BA-2129-FB46-BBBA-5ABA1C2BF38D}"/>
              </a:ext>
            </a:extLst>
          </p:cNvPr>
          <p:cNvSpPr/>
          <p:nvPr/>
        </p:nvSpPr>
        <p:spPr>
          <a:xfrm>
            <a:off x="8531549" y="1696257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1970" name="Elipse 1969">
            <a:extLst>
              <a:ext uri="{FF2B5EF4-FFF2-40B4-BE49-F238E27FC236}">
                <a16:creationId xmlns:a16="http://schemas.microsoft.com/office/drawing/2014/main" id="{EA8BFDCF-5EC3-ED4A-A153-0EA2CB13040D}"/>
              </a:ext>
            </a:extLst>
          </p:cNvPr>
          <p:cNvSpPr/>
          <p:nvPr/>
        </p:nvSpPr>
        <p:spPr>
          <a:xfrm>
            <a:off x="9596007" y="715343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71" name="Elipse 1970">
            <a:extLst>
              <a:ext uri="{FF2B5EF4-FFF2-40B4-BE49-F238E27FC236}">
                <a16:creationId xmlns:a16="http://schemas.microsoft.com/office/drawing/2014/main" id="{C1EC0CC1-554D-3D4B-A058-6110128DEFA8}"/>
              </a:ext>
            </a:extLst>
          </p:cNvPr>
          <p:cNvSpPr/>
          <p:nvPr/>
        </p:nvSpPr>
        <p:spPr>
          <a:xfrm>
            <a:off x="9356456" y="5078702"/>
            <a:ext cx="723900" cy="6966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B3</a:t>
            </a:r>
          </a:p>
        </p:txBody>
      </p:sp>
      <p:cxnSp>
        <p:nvCxnSpPr>
          <p:cNvPr id="1972" name="Conector recto 1971">
            <a:extLst>
              <a:ext uri="{FF2B5EF4-FFF2-40B4-BE49-F238E27FC236}">
                <a16:creationId xmlns:a16="http://schemas.microsoft.com/office/drawing/2014/main" id="{38A7D241-C62A-AA46-AC34-AC6ED304C596}"/>
              </a:ext>
            </a:extLst>
          </p:cNvPr>
          <p:cNvCxnSpPr>
            <a:cxnSpLocks/>
            <a:stCxn id="1971" idx="4"/>
          </p:cNvCxnSpPr>
          <p:nvPr/>
        </p:nvCxnSpPr>
        <p:spPr>
          <a:xfrm>
            <a:off x="9718406" y="5775388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3" name="Conector recto 1972">
            <a:extLst>
              <a:ext uri="{FF2B5EF4-FFF2-40B4-BE49-F238E27FC236}">
                <a16:creationId xmlns:a16="http://schemas.microsoft.com/office/drawing/2014/main" id="{9967AAFB-8D2E-5240-8F7E-A18BDCB6017F}"/>
              </a:ext>
            </a:extLst>
          </p:cNvPr>
          <p:cNvCxnSpPr>
            <a:cxnSpLocks/>
            <a:stCxn id="1971" idx="3"/>
            <a:endCxn id="2029" idx="6"/>
          </p:cNvCxnSpPr>
          <p:nvPr/>
        </p:nvCxnSpPr>
        <p:spPr>
          <a:xfrm flipH="1">
            <a:off x="8982010" y="5673361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4" name="Conector recto 1973">
            <a:extLst>
              <a:ext uri="{FF2B5EF4-FFF2-40B4-BE49-F238E27FC236}">
                <a16:creationId xmlns:a16="http://schemas.microsoft.com/office/drawing/2014/main" id="{B59CF78D-8F86-5D43-8757-8FC08B12236F}"/>
              </a:ext>
            </a:extLst>
          </p:cNvPr>
          <p:cNvCxnSpPr>
            <a:cxnSpLocks/>
            <a:endCxn id="2004" idx="5"/>
          </p:cNvCxnSpPr>
          <p:nvPr/>
        </p:nvCxnSpPr>
        <p:spPr>
          <a:xfrm flipH="1" flipV="1">
            <a:off x="8990529" y="5033195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5" name="Conector recto 1974">
            <a:extLst>
              <a:ext uri="{FF2B5EF4-FFF2-40B4-BE49-F238E27FC236}">
                <a16:creationId xmlns:a16="http://schemas.microsoft.com/office/drawing/2014/main" id="{5E4ADD2F-2933-294F-8990-5E9C2630E80B}"/>
              </a:ext>
            </a:extLst>
          </p:cNvPr>
          <p:cNvCxnSpPr>
            <a:cxnSpLocks/>
            <a:stCxn id="1971" idx="0"/>
          </p:cNvCxnSpPr>
          <p:nvPr/>
        </p:nvCxnSpPr>
        <p:spPr>
          <a:xfrm flipH="1" flipV="1">
            <a:off x="9715300" y="4700422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6" name="Conector recto 1975">
            <a:extLst>
              <a:ext uri="{FF2B5EF4-FFF2-40B4-BE49-F238E27FC236}">
                <a16:creationId xmlns:a16="http://schemas.microsoft.com/office/drawing/2014/main" id="{CC5E9D9D-F736-D040-97A1-0DF3E9E0B1AE}"/>
              </a:ext>
            </a:extLst>
          </p:cNvPr>
          <p:cNvCxnSpPr>
            <a:cxnSpLocks/>
            <a:endCxn id="2020" idx="3"/>
          </p:cNvCxnSpPr>
          <p:nvPr/>
        </p:nvCxnSpPr>
        <p:spPr>
          <a:xfrm flipV="1">
            <a:off x="10036897" y="5102942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7" name="Conector recto 1976">
            <a:extLst>
              <a:ext uri="{FF2B5EF4-FFF2-40B4-BE49-F238E27FC236}">
                <a16:creationId xmlns:a16="http://schemas.microsoft.com/office/drawing/2014/main" id="{C7B1EE78-1AB9-0442-92B0-C7DA6533D192}"/>
              </a:ext>
            </a:extLst>
          </p:cNvPr>
          <p:cNvCxnSpPr>
            <a:cxnSpLocks/>
            <a:stCxn id="1971" idx="5"/>
            <a:endCxn id="1978" idx="1"/>
          </p:cNvCxnSpPr>
          <p:nvPr/>
        </p:nvCxnSpPr>
        <p:spPr>
          <a:xfrm>
            <a:off x="9974343" y="5673361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8" name="Elipse 1977">
            <a:extLst>
              <a:ext uri="{FF2B5EF4-FFF2-40B4-BE49-F238E27FC236}">
                <a16:creationId xmlns:a16="http://schemas.microsoft.com/office/drawing/2014/main" id="{A6A5F99F-F09C-0E46-B010-BBB8A76BA7B6}"/>
              </a:ext>
            </a:extLst>
          </p:cNvPr>
          <p:cNvSpPr/>
          <p:nvPr/>
        </p:nvSpPr>
        <p:spPr>
          <a:xfrm>
            <a:off x="10426446" y="5818385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1979" name="Elipse 1978">
            <a:extLst>
              <a:ext uri="{FF2B5EF4-FFF2-40B4-BE49-F238E27FC236}">
                <a16:creationId xmlns:a16="http://schemas.microsoft.com/office/drawing/2014/main" id="{8AAB12B5-ACCE-8649-A9A4-B1A41A693928}"/>
              </a:ext>
            </a:extLst>
          </p:cNvPr>
          <p:cNvSpPr/>
          <p:nvPr/>
        </p:nvSpPr>
        <p:spPr>
          <a:xfrm>
            <a:off x="10552996" y="6249041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80" name="Conector recto 1979">
            <a:extLst>
              <a:ext uri="{FF2B5EF4-FFF2-40B4-BE49-F238E27FC236}">
                <a16:creationId xmlns:a16="http://schemas.microsoft.com/office/drawing/2014/main" id="{D3E25130-416A-724A-9F70-639E91B00773}"/>
              </a:ext>
            </a:extLst>
          </p:cNvPr>
          <p:cNvCxnSpPr>
            <a:cxnSpLocks/>
            <a:stCxn id="1978" idx="0"/>
          </p:cNvCxnSpPr>
          <p:nvPr/>
        </p:nvCxnSpPr>
        <p:spPr>
          <a:xfrm flipV="1">
            <a:off x="10631914" y="5701713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1" name="Conector recto 1980">
            <a:extLst>
              <a:ext uri="{FF2B5EF4-FFF2-40B4-BE49-F238E27FC236}">
                <a16:creationId xmlns:a16="http://schemas.microsoft.com/office/drawing/2014/main" id="{61EBE60E-D31F-3043-9582-E61177A2173A}"/>
              </a:ext>
            </a:extLst>
          </p:cNvPr>
          <p:cNvCxnSpPr>
            <a:cxnSpLocks/>
            <a:stCxn id="1978" idx="4"/>
            <a:endCxn id="1979" idx="0"/>
          </p:cNvCxnSpPr>
          <p:nvPr/>
        </p:nvCxnSpPr>
        <p:spPr>
          <a:xfrm>
            <a:off x="10631914" y="6166728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2" name="Conector recto 1981">
            <a:extLst>
              <a:ext uri="{FF2B5EF4-FFF2-40B4-BE49-F238E27FC236}">
                <a16:creationId xmlns:a16="http://schemas.microsoft.com/office/drawing/2014/main" id="{1E754C82-E32F-3449-AD10-0DB6F4BCA2EA}"/>
              </a:ext>
            </a:extLst>
          </p:cNvPr>
          <p:cNvCxnSpPr>
            <a:cxnSpLocks/>
            <a:stCxn id="1978" idx="6"/>
          </p:cNvCxnSpPr>
          <p:nvPr/>
        </p:nvCxnSpPr>
        <p:spPr>
          <a:xfrm>
            <a:off x="10837382" y="5992557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3" name="Conector recto 1982">
            <a:extLst>
              <a:ext uri="{FF2B5EF4-FFF2-40B4-BE49-F238E27FC236}">
                <a16:creationId xmlns:a16="http://schemas.microsoft.com/office/drawing/2014/main" id="{C1AC766A-EC05-4D48-AFEF-3C0992832608}"/>
              </a:ext>
            </a:extLst>
          </p:cNvPr>
          <p:cNvCxnSpPr>
            <a:cxnSpLocks/>
            <a:stCxn id="1978" idx="2"/>
          </p:cNvCxnSpPr>
          <p:nvPr/>
        </p:nvCxnSpPr>
        <p:spPr>
          <a:xfrm flipH="1">
            <a:off x="10353354" y="5992557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4" name="Elipse 1983">
            <a:extLst>
              <a:ext uri="{FF2B5EF4-FFF2-40B4-BE49-F238E27FC236}">
                <a16:creationId xmlns:a16="http://schemas.microsoft.com/office/drawing/2014/main" id="{B0AA30CF-1C9A-4F47-B77A-9ABD3699D389}"/>
              </a:ext>
            </a:extLst>
          </p:cNvPr>
          <p:cNvSpPr/>
          <p:nvPr/>
        </p:nvSpPr>
        <p:spPr>
          <a:xfrm>
            <a:off x="10910474" y="5919306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85" name="Elipse 1984">
            <a:extLst>
              <a:ext uri="{FF2B5EF4-FFF2-40B4-BE49-F238E27FC236}">
                <a16:creationId xmlns:a16="http://schemas.microsoft.com/office/drawing/2014/main" id="{AF92478E-5C2B-AD42-9DF8-47094725C3D3}"/>
              </a:ext>
            </a:extLst>
          </p:cNvPr>
          <p:cNvSpPr/>
          <p:nvPr/>
        </p:nvSpPr>
        <p:spPr>
          <a:xfrm>
            <a:off x="10557896" y="5612637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86" name="Elipse 1985">
            <a:extLst>
              <a:ext uri="{FF2B5EF4-FFF2-40B4-BE49-F238E27FC236}">
                <a16:creationId xmlns:a16="http://schemas.microsoft.com/office/drawing/2014/main" id="{E6E6B865-A3A0-414B-9433-2EEB732C894F}"/>
              </a:ext>
            </a:extLst>
          </p:cNvPr>
          <p:cNvSpPr/>
          <p:nvPr/>
        </p:nvSpPr>
        <p:spPr>
          <a:xfrm>
            <a:off x="10207250" y="5927293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87" name="Elipse 1986">
            <a:extLst>
              <a:ext uri="{FF2B5EF4-FFF2-40B4-BE49-F238E27FC236}">
                <a16:creationId xmlns:a16="http://schemas.microsoft.com/office/drawing/2014/main" id="{705F6C3A-ECB1-7A46-8B12-98B234095456}"/>
              </a:ext>
            </a:extLst>
          </p:cNvPr>
          <p:cNvSpPr/>
          <p:nvPr/>
        </p:nvSpPr>
        <p:spPr>
          <a:xfrm>
            <a:off x="9508982" y="6157854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1988" name="Elipse 1987">
            <a:extLst>
              <a:ext uri="{FF2B5EF4-FFF2-40B4-BE49-F238E27FC236}">
                <a16:creationId xmlns:a16="http://schemas.microsoft.com/office/drawing/2014/main" id="{17F415A3-01AA-FE40-B195-D5C11E0FA988}"/>
              </a:ext>
            </a:extLst>
          </p:cNvPr>
          <p:cNvSpPr/>
          <p:nvPr/>
        </p:nvSpPr>
        <p:spPr>
          <a:xfrm>
            <a:off x="9635532" y="6588510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89" name="Conector recto 1988">
            <a:extLst>
              <a:ext uri="{FF2B5EF4-FFF2-40B4-BE49-F238E27FC236}">
                <a16:creationId xmlns:a16="http://schemas.microsoft.com/office/drawing/2014/main" id="{C6A2AD90-53B1-1245-A7A9-04D4088F9903}"/>
              </a:ext>
            </a:extLst>
          </p:cNvPr>
          <p:cNvCxnSpPr>
            <a:cxnSpLocks/>
            <a:stCxn id="1987" idx="0"/>
          </p:cNvCxnSpPr>
          <p:nvPr/>
        </p:nvCxnSpPr>
        <p:spPr>
          <a:xfrm flipV="1">
            <a:off x="9714450" y="6041182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0" name="Conector recto 1989">
            <a:extLst>
              <a:ext uri="{FF2B5EF4-FFF2-40B4-BE49-F238E27FC236}">
                <a16:creationId xmlns:a16="http://schemas.microsoft.com/office/drawing/2014/main" id="{E0961BF1-0D27-914A-BB9A-A981F44ABBD1}"/>
              </a:ext>
            </a:extLst>
          </p:cNvPr>
          <p:cNvCxnSpPr>
            <a:cxnSpLocks/>
            <a:stCxn id="1987" idx="4"/>
            <a:endCxn id="1988" idx="0"/>
          </p:cNvCxnSpPr>
          <p:nvPr/>
        </p:nvCxnSpPr>
        <p:spPr>
          <a:xfrm>
            <a:off x="9714450" y="6506197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1" name="Conector recto 1990">
            <a:extLst>
              <a:ext uri="{FF2B5EF4-FFF2-40B4-BE49-F238E27FC236}">
                <a16:creationId xmlns:a16="http://schemas.microsoft.com/office/drawing/2014/main" id="{D86D7D4A-D823-8548-94A1-2408B11D5574}"/>
              </a:ext>
            </a:extLst>
          </p:cNvPr>
          <p:cNvCxnSpPr>
            <a:cxnSpLocks/>
            <a:stCxn id="1987" idx="6"/>
          </p:cNvCxnSpPr>
          <p:nvPr/>
        </p:nvCxnSpPr>
        <p:spPr>
          <a:xfrm>
            <a:off x="9919918" y="6332026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2" name="Conector recto 1991">
            <a:extLst>
              <a:ext uri="{FF2B5EF4-FFF2-40B4-BE49-F238E27FC236}">
                <a16:creationId xmlns:a16="http://schemas.microsoft.com/office/drawing/2014/main" id="{41B97499-9212-8D42-8FC0-71917D6F67B4}"/>
              </a:ext>
            </a:extLst>
          </p:cNvPr>
          <p:cNvCxnSpPr>
            <a:cxnSpLocks/>
            <a:stCxn id="1987" idx="2"/>
          </p:cNvCxnSpPr>
          <p:nvPr/>
        </p:nvCxnSpPr>
        <p:spPr>
          <a:xfrm flipH="1">
            <a:off x="9435890" y="6332026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3" name="Elipse 1992">
            <a:extLst>
              <a:ext uri="{FF2B5EF4-FFF2-40B4-BE49-F238E27FC236}">
                <a16:creationId xmlns:a16="http://schemas.microsoft.com/office/drawing/2014/main" id="{B193410C-283D-0645-B3C9-EB21DA8B382A}"/>
              </a:ext>
            </a:extLst>
          </p:cNvPr>
          <p:cNvSpPr/>
          <p:nvPr/>
        </p:nvSpPr>
        <p:spPr>
          <a:xfrm>
            <a:off x="9993010" y="6258775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94" name="Elipse 1993">
            <a:extLst>
              <a:ext uri="{FF2B5EF4-FFF2-40B4-BE49-F238E27FC236}">
                <a16:creationId xmlns:a16="http://schemas.microsoft.com/office/drawing/2014/main" id="{FB23FE23-BE12-8D4B-9766-74AF899A1080}"/>
              </a:ext>
            </a:extLst>
          </p:cNvPr>
          <p:cNvSpPr/>
          <p:nvPr/>
        </p:nvSpPr>
        <p:spPr>
          <a:xfrm>
            <a:off x="9640432" y="5952106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95" name="Elipse 1994">
            <a:extLst>
              <a:ext uri="{FF2B5EF4-FFF2-40B4-BE49-F238E27FC236}">
                <a16:creationId xmlns:a16="http://schemas.microsoft.com/office/drawing/2014/main" id="{037DE3DA-C378-3F4D-AC65-E1883C3ED93C}"/>
              </a:ext>
            </a:extLst>
          </p:cNvPr>
          <p:cNvSpPr/>
          <p:nvPr/>
        </p:nvSpPr>
        <p:spPr>
          <a:xfrm>
            <a:off x="9289786" y="6266762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96" name="Elipse 1995">
            <a:extLst>
              <a:ext uri="{FF2B5EF4-FFF2-40B4-BE49-F238E27FC236}">
                <a16:creationId xmlns:a16="http://schemas.microsoft.com/office/drawing/2014/main" id="{0D6D3951-4C46-A94F-ACB6-23A5DE9938AD}"/>
              </a:ext>
            </a:extLst>
          </p:cNvPr>
          <p:cNvSpPr/>
          <p:nvPr/>
        </p:nvSpPr>
        <p:spPr>
          <a:xfrm>
            <a:off x="8697624" y="6184966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97" name="Conector recto 1996">
            <a:extLst>
              <a:ext uri="{FF2B5EF4-FFF2-40B4-BE49-F238E27FC236}">
                <a16:creationId xmlns:a16="http://schemas.microsoft.com/office/drawing/2014/main" id="{B5AFF160-0747-4D45-88CC-5D4C1680D8D0}"/>
              </a:ext>
            </a:extLst>
          </p:cNvPr>
          <p:cNvCxnSpPr>
            <a:cxnSpLocks/>
            <a:stCxn id="2029" idx="0"/>
          </p:cNvCxnSpPr>
          <p:nvPr/>
        </p:nvCxnSpPr>
        <p:spPr>
          <a:xfrm flipV="1">
            <a:off x="8776542" y="5637638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8" name="Conector recto 1997">
            <a:extLst>
              <a:ext uri="{FF2B5EF4-FFF2-40B4-BE49-F238E27FC236}">
                <a16:creationId xmlns:a16="http://schemas.microsoft.com/office/drawing/2014/main" id="{404A5C31-DFCE-C440-B746-9D5BD1F3542A}"/>
              </a:ext>
            </a:extLst>
          </p:cNvPr>
          <p:cNvCxnSpPr>
            <a:cxnSpLocks/>
            <a:stCxn id="2029" idx="4"/>
            <a:endCxn id="1996" idx="0"/>
          </p:cNvCxnSpPr>
          <p:nvPr/>
        </p:nvCxnSpPr>
        <p:spPr>
          <a:xfrm>
            <a:off x="8776542" y="6102653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9" name="Conector recto 1998">
            <a:extLst>
              <a:ext uri="{FF2B5EF4-FFF2-40B4-BE49-F238E27FC236}">
                <a16:creationId xmlns:a16="http://schemas.microsoft.com/office/drawing/2014/main" id="{3365284E-035F-5C43-B327-BA2F6F1CBE58}"/>
              </a:ext>
            </a:extLst>
          </p:cNvPr>
          <p:cNvCxnSpPr>
            <a:cxnSpLocks/>
            <a:stCxn id="2029" idx="6"/>
          </p:cNvCxnSpPr>
          <p:nvPr/>
        </p:nvCxnSpPr>
        <p:spPr>
          <a:xfrm>
            <a:off x="8982010" y="5928482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0" name="Conector recto 1999">
            <a:extLst>
              <a:ext uri="{FF2B5EF4-FFF2-40B4-BE49-F238E27FC236}">
                <a16:creationId xmlns:a16="http://schemas.microsoft.com/office/drawing/2014/main" id="{C1182CD6-C012-F14D-9D6D-B0D34D7F64D2}"/>
              </a:ext>
            </a:extLst>
          </p:cNvPr>
          <p:cNvCxnSpPr>
            <a:cxnSpLocks/>
            <a:stCxn id="2029" idx="2"/>
          </p:cNvCxnSpPr>
          <p:nvPr/>
        </p:nvCxnSpPr>
        <p:spPr>
          <a:xfrm flipH="1">
            <a:off x="8497982" y="5928482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1" name="Elipse 2000">
            <a:extLst>
              <a:ext uri="{FF2B5EF4-FFF2-40B4-BE49-F238E27FC236}">
                <a16:creationId xmlns:a16="http://schemas.microsoft.com/office/drawing/2014/main" id="{85CB7B2B-CF40-944A-A1A0-C0E9385606AD}"/>
              </a:ext>
            </a:extLst>
          </p:cNvPr>
          <p:cNvSpPr/>
          <p:nvPr/>
        </p:nvSpPr>
        <p:spPr>
          <a:xfrm>
            <a:off x="9055102" y="5855231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02" name="Elipse 2001">
            <a:extLst>
              <a:ext uri="{FF2B5EF4-FFF2-40B4-BE49-F238E27FC236}">
                <a16:creationId xmlns:a16="http://schemas.microsoft.com/office/drawing/2014/main" id="{60845A19-637F-B24C-965A-14B8867792A0}"/>
              </a:ext>
            </a:extLst>
          </p:cNvPr>
          <p:cNvSpPr/>
          <p:nvPr/>
        </p:nvSpPr>
        <p:spPr>
          <a:xfrm>
            <a:off x="8702524" y="5548562"/>
            <a:ext cx="161935" cy="13716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03" name="Elipse 2002">
            <a:extLst>
              <a:ext uri="{FF2B5EF4-FFF2-40B4-BE49-F238E27FC236}">
                <a16:creationId xmlns:a16="http://schemas.microsoft.com/office/drawing/2014/main" id="{778E48EE-D116-DF4B-BA14-70DEFED9D7AB}"/>
              </a:ext>
            </a:extLst>
          </p:cNvPr>
          <p:cNvSpPr/>
          <p:nvPr/>
        </p:nvSpPr>
        <p:spPr>
          <a:xfrm>
            <a:off x="8351878" y="5863218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04" name="Elipse 2003">
            <a:extLst>
              <a:ext uri="{FF2B5EF4-FFF2-40B4-BE49-F238E27FC236}">
                <a16:creationId xmlns:a16="http://schemas.microsoft.com/office/drawing/2014/main" id="{B6168240-F6B7-EC4E-AA0D-6F9B27BF8859}"/>
              </a:ext>
            </a:extLst>
          </p:cNvPr>
          <p:cNvSpPr/>
          <p:nvPr/>
        </p:nvSpPr>
        <p:spPr>
          <a:xfrm>
            <a:off x="8639773" y="473586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2005" name="Elipse 2004">
            <a:extLst>
              <a:ext uri="{FF2B5EF4-FFF2-40B4-BE49-F238E27FC236}">
                <a16:creationId xmlns:a16="http://schemas.microsoft.com/office/drawing/2014/main" id="{B64C16B7-0447-524F-AF9A-A15F1CB0E5C5}"/>
              </a:ext>
            </a:extLst>
          </p:cNvPr>
          <p:cNvSpPr/>
          <p:nvPr/>
        </p:nvSpPr>
        <p:spPr>
          <a:xfrm>
            <a:off x="8766323" y="5166522"/>
            <a:ext cx="161935" cy="1371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06" name="Conector recto 2005">
            <a:extLst>
              <a:ext uri="{FF2B5EF4-FFF2-40B4-BE49-F238E27FC236}">
                <a16:creationId xmlns:a16="http://schemas.microsoft.com/office/drawing/2014/main" id="{1D781ECA-02AC-A648-99B1-719BDAB361EC}"/>
              </a:ext>
            </a:extLst>
          </p:cNvPr>
          <p:cNvCxnSpPr>
            <a:cxnSpLocks/>
            <a:stCxn id="2004" idx="0"/>
          </p:cNvCxnSpPr>
          <p:nvPr/>
        </p:nvCxnSpPr>
        <p:spPr>
          <a:xfrm flipV="1">
            <a:off x="8845241" y="4619194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7" name="Conector recto 2006">
            <a:extLst>
              <a:ext uri="{FF2B5EF4-FFF2-40B4-BE49-F238E27FC236}">
                <a16:creationId xmlns:a16="http://schemas.microsoft.com/office/drawing/2014/main" id="{089B54F9-6DA9-EB46-A755-158A8831001C}"/>
              </a:ext>
            </a:extLst>
          </p:cNvPr>
          <p:cNvCxnSpPr>
            <a:cxnSpLocks/>
            <a:stCxn id="2004" idx="4"/>
            <a:endCxn id="2005" idx="0"/>
          </p:cNvCxnSpPr>
          <p:nvPr/>
        </p:nvCxnSpPr>
        <p:spPr>
          <a:xfrm>
            <a:off x="8845241" y="5084209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8" name="Conector recto 2007">
            <a:extLst>
              <a:ext uri="{FF2B5EF4-FFF2-40B4-BE49-F238E27FC236}">
                <a16:creationId xmlns:a16="http://schemas.microsoft.com/office/drawing/2014/main" id="{B4C8F300-A71E-5B49-9AB6-2989B33DDAC8}"/>
              </a:ext>
            </a:extLst>
          </p:cNvPr>
          <p:cNvCxnSpPr>
            <a:cxnSpLocks/>
            <a:stCxn id="2004" idx="6"/>
          </p:cNvCxnSpPr>
          <p:nvPr/>
        </p:nvCxnSpPr>
        <p:spPr>
          <a:xfrm>
            <a:off x="9050709" y="4910038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9" name="Conector recto 2008">
            <a:extLst>
              <a:ext uri="{FF2B5EF4-FFF2-40B4-BE49-F238E27FC236}">
                <a16:creationId xmlns:a16="http://schemas.microsoft.com/office/drawing/2014/main" id="{56448F94-8897-3C43-99F1-7C6F8AFADD9E}"/>
              </a:ext>
            </a:extLst>
          </p:cNvPr>
          <p:cNvCxnSpPr>
            <a:cxnSpLocks/>
            <a:stCxn id="2004" idx="2"/>
          </p:cNvCxnSpPr>
          <p:nvPr/>
        </p:nvCxnSpPr>
        <p:spPr>
          <a:xfrm flipH="1">
            <a:off x="8566681" y="491003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0" name="Elipse 2009">
            <a:extLst>
              <a:ext uri="{FF2B5EF4-FFF2-40B4-BE49-F238E27FC236}">
                <a16:creationId xmlns:a16="http://schemas.microsoft.com/office/drawing/2014/main" id="{E98A6F6E-7D48-AD4E-B80A-C458CA05E63D}"/>
              </a:ext>
            </a:extLst>
          </p:cNvPr>
          <p:cNvSpPr/>
          <p:nvPr/>
        </p:nvSpPr>
        <p:spPr>
          <a:xfrm>
            <a:off x="9123801" y="4836787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11" name="Elipse 2010">
            <a:extLst>
              <a:ext uri="{FF2B5EF4-FFF2-40B4-BE49-F238E27FC236}">
                <a16:creationId xmlns:a16="http://schemas.microsoft.com/office/drawing/2014/main" id="{38EFF0A0-F4A7-474B-A53D-F59994A52E68}"/>
              </a:ext>
            </a:extLst>
          </p:cNvPr>
          <p:cNvSpPr/>
          <p:nvPr/>
        </p:nvSpPr>
        <p:spPr>
          <a:xfrm>
            <a:off x="8771223" y="4530118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12" name="Elipse 2011">
            <a:extLst>
              <a:ext uri="{FF2B5EF4-FFF2-40B4-BE49-F238E27FC236}">
                <a16:creationId xmlns:a16="http://schemas.microsoft.com/office/drawing/2014/main" id="{4093D4BE-625F-AB47-AA20-68F34C67F3C0}"/>
              </a:ext>
            </a:extLst>
          </p:cNvPr>
          <p:cNvSpPr/>
          <p:nvPr/>
        </p:nvSpPr>
        <p:spPr>
          <a:xfrm>
            <a:off x="8420577" y="4844774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13" name="Elipse 2012">
            <a:extLst>
              <a:ext uri="{FF2B5EF4-FFF2-40B4-BE49-F238E27FC236}">
                <a16:creationId xmlns:a16="http://schemas.microsoft.com/office/drawing/2014/main" id="{8D18A7C2-DDB4-A244-BCE9-078CF6122759}"/>
              </a:ext>
            </a:extLst>
          </p:cNvPr>
          <p:cNvSpPr/>
          <p:nvPr/>
        </p:nvSpPr>
        <p:spPr>
          <a:xfrm>
            <a:off x="9519968" y="436295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2014" name="Conector recto 2013">
            <a:extLst>
              <a:ext uri="{FF2B5EF4-FFF2-40B4-BE49-F238E27FC236}">
                <a16:creationId xmlns:a16="http://schemas.microsoft.com/office/drawing/2014/main" id="{A5692039-7E2D-C04E-854E-2711A3888459}"/>
              </a:ext>
            </a:extLst>
          </p:cNvPr>
          <p:cNvCxnSpPr>
            <a:cxnSpLocks/>
            <a:stCxn id="2013" idx="0"/>
            <a:endCxn id="2018" idx="0"/>
          </p:cNvCxnSpPr>
          <p:nvPr/>
        </p:nvCxnSpPr>
        <p:spPr>
          <a:xfrm flipH="1" flipV="1">
            <a:off x="9723075" y="4137432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5" name="Conector recto 2014">
            <a:extLst>
              <a:ext uri="{FF2B5EF4-FFF2-40B4-BE49-F238E27FC236}">
                <a16:creationId xmlns:a16="http://schemas.microsoft.com/office/drawing/2014/main" id="{80777E1A-0841-5640-AB88-BCB20DA6B2C3}"/>
              </a:ext>
            </a:extLst>
          </p:cNvPr>
          <p:cNvCxnSpPr>
            <a:cxnSpLocks/>
            <a:stCxn id="2013" idx="6"/>
            <a:endCxn id="2017" idx="6"/>
          </p:cNvCxnSpPr>
          <p:nvPr/>
        </p:nvCxnSpPr>
        <p:spPr>
          <a:xfrm flipV="1">
            <a:off x="9930904" y="4532460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6" name="Conector recto 2015">
            <a:extLst>
              <a:ext uri="{FF2B5EF4-FFF2-40B4-BE49-F238E27FC236}">
                <a16:creationId xmlns:a16="http://schemas.microsoft.com/office/drawing/2014/main" id="{2E0B30E0-E38B-B840-BFAF-E0AFD6F988F9}"/>
              </a:ext>
            </a:extLst>
          </p:cNvPr>
          <p:cNvCxnSpPr>
            <a:cxnSpLocks/>
            <a:stCxn id="2013" idx="2"/>
          </p:cNvCxnSpPr>
          <p:nvPr/>
        </p:nvCxnSpPr>
        <p:spPr>
          <a:xfrm flipH="1">
            <a:off x="9446876" y="453712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7" name="Elipse 2016">
            <a:extLst>
              <a:ext uri="{FF2B5EF4-FFF2-40B4-BE49-F238E27FC236}">
                <a16:creationId xmlns:a16="http://schemas.microsoft.com/office/drawing/2014/main" id="{CDAA0A30-ECD0-714E-8CD3-974C3AC155F2}"/>
              </a:ext>
            </a:extLst>
          </p:cNvPr>
          <p:cNvSpPr/>
          <p:nvPr/>
        </p:nvSpPr>
        <p:spPr>
          <a:xfrm>
            <a:off x="10003996" y="4463877"/>
            <a:ext cx="161935" cy="13716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18" name="Elipse 2017">
            <a:extLst>
              <a:ext uri="{FF2B5EF4-FFF2-40B4-BE49-F238E27FC236}">
                <a16:creationId xmlns:a16="http://schemas.microsoft.com/office/drawing/2014/main" id="{B6877BAD-DEE3-4740-8C82-4AA5B854B6CD}"/>
              </a:ext>
            </a:extLst>
          </p:cNvPr>
          <p:cNvSpPr/>
          <p:nvPr/>
        </p:nvSpPr>
        <p:spPr>
          <a:xfrm>
            <a:off x="9642107" y="4137432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19" name="Elipse 2018">
            <a:extLst>
              <a:ext uri="{FF2B5EF4-FFF2-40B4-BE49-F238E27FC236}">
                <a16:creationId xmlns:a16="http://schemas.microsoft.com/office/drawing/2014/main" id="{E018653E-0C23-5344-BBF4-C6B0C273717B}"/>
              </a:ext>
            </a:extLst>
          </p:cNvPr>
          <p:cNvSpPr/>
          <p:nvPr/>
        </p:nvSpPr>
        <p:spPr>
          <a:xfrm>
            <a:off x="9300772" y="4471864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20" name="Elipse 2019">
            <a:extLst>
              <a:ext uri="{FF2B5EF4-FFF2-40B4-BE49-F238E27FC236}">
                <a16:creationId xmlns:a16="http://schemas.microsoft.com/office/drawing/2014/main" id="{28561D72-803E-8D46-97C8-CC89C65B6434}"/>
              </a:ext>
            </a:extLst>
          </p:cNvPr>
          <p:cNvSpPr/>
          <p:nvPr/>
        </p:nvSpPr>
        <p:spPr>
          <a:xfrm>
            <a:off x="10279103" y="480561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2021" name="Elipse 2020">
            <a:extLst>
              <a:ext uri="{FF2B5EF4-FFF2-40B4-BE49-F238E27FC236}">
                <a16:creationId xmlns:a16="http://schemas.microsoft.com/office/drawing/2014/main" id="{93B4B501-BD1C-764B-815A-EC0FE27225C1}"/>
              </a:ext>
            </a:extLst>
          </p:cNvPr>
          <p:cNvSpPr/>
          <p:nvPr/>
        </p:nvSpPr>
        <p:spPr>
          <a:xfrm>
            <a:off x="10405653" y="5236269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22" name="Conector recto 2021">
            <a:extLst>
              <a:ext uri="{FF2B5EF4-FFF2-40B4-BE49-F238E27FC236}">
                <a16:creationId xmlns:a16="http://schemas.microsoft.com/office/drawing/2014/main" id="{85859421-9335-E743-AB9B-44684B09E848}"/>
              </a:ext>
            </a:extLst>
          </p:cNvPr>
          <p:cNvCxnSpPr>
            <a:cxnSpLocks/>
            <a:stCxn id="2020" idx="0"/>
          </p:cNvCxnSpPr>
          <p:nvPr/>
        </p:nvCxnSpPr>
        <p:spPr>
          <a:xfrm flipV="1">
            <a:off x="10484571" y="468894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3" name="Conector recto 2022">
            <a:extLst>
              <a:ext uri="{FF2B5EF4-FFF2-40B4-BE49-F238E27FC236}">
                <a16:creationId xmlns:a16="http://schemas.microsoft.com/office/drawing/2014/main" id="{D6127DED-917C-3743-A425-794634CA10B9}"/>
              </a:ext>
            </a:extLst>
          </p:cNvPr>
          <p:cNvCxnSpPr>
            <a:cxnSpLocks/>
            <a:stCxn id="2020" idx="4"/>
            <a:endCxn id="2021" idx="0"/>
          </p:cNvCxnSpPr>
          <p:nvPr/>
        </p:nvCxnSpPr>
        <p:spPr>
          <a:xfrm>
            <a:off x="10484571" y="515395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4" name="Conector recto 2023">
            <a:extLst>
              <a:ext uri="{FF2B5EF4-FFF2-40B4-BE49-F238E27FC236}">
                <a16:creationId xmlns:a16="http://schemas.microsoft.com/office/drawing/2014/main" id="{D6F95684-1B50-8F4D-B6F6-71351A71197B}"/>
              </a:ext>
            </a:extLst>
          </p:cNvPr>
          <p:cNvCxnSpPr>
            <a:cxnSpLocks/>
            <a:stCxn id="2020" idx="6"/>
          </p:cNvCxnSpPr>
          <p:nvPr/>
        </p:nvCxnSpPr>
        <p:spPr>
          <a:xfrm>
            <a:off x="10690039" y="497978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5" name="Conector recto 2024">
            <a:extLst>
              <a:ext uri="{FF2B5EF4-FFF2-40B4-BE49-F238E27FC236}">
                <a16:creationId xmlns:a16="http://schemas.microsoft.com/office/drawing/2014/main" id="{5503109C-BC9B-7D45-8C48-B45BC95A6B42}"/>
              </a:ext>
            </a:extLst>
          </p:cNvPr>
          <p:cNvCxnSpPr>
            <a:cxnSpLocks/>
            <a:stCxn id="2020" idx="2"/>
          </p:cNvCxnSpPr>
          <p:nvPr/>
        </p:nvCxnSpPr>
        <p:spPr>
          <a:xfrm flipH="1">
            <a:off x="10206011" y="497978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6" name="Elipse 2025">
            <a:extLst>
              <a:ext uri="{FF2B5EF4-FFF2-40B4-BE49-F238E27FC236}">
                <a16:creationId xmlns:a16="http://schemas.microsoft.com/office/drawing/2014/main" id="{A35DC660-9624-B54E-B9C8-0BA7F934940B}"/>
              </a:ext>
            </a:extLst>
          </p:cNvPr>
          <p:cNvSpPr/>
          <p:nvPr/>
        </p:nvSpPr>
        <p:spPr>
          <a:xfrm>
            <a:off x="10763131" y="490653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27" name="Elipse 2026">
            <a:extLst>
              <a:ext uri="{FF2B5EF4-FFF2-40B4-BE49-F238E27FC236}">
                <a16:creationId xmlns:a16="http://schemas.microsoft.com/office/drawing/2014/main" id="{F32093F2-046E-F049-B1B4-A191871838EB}"/>
              </a:ext>
            </a:extLst>
          </p:cNvPr>
          <p:cNvSpPr/>
          <p:nvPr/>
        </p:nvSpPr>
        <p:spPr>
          <a:xfrm>
            <a:off x="10410553" y="4599865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28" name="Elipse 2027">
            <a:extLst>
              <a:ext uri="{FF2B5EF4-FFF2-40B4-BE49-F238E27FC236}">
                <a16:creationId xmlns:a16="http://schemas.microsoft.com/office/drawing/2014/main" id="{BAE46CA1-DD33-1E46-8DEF-5E7A7D4355C2}"/>
              </a:ext>
            </a:extLst>
          </p:cNvPr>
          <p:cNvSpPr/>
          <p:nvPr/>
        </p:nvSpPr>
        <p:spPr>
          <a:xfrm>
            <a:off x="10059907" y="4914521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29" name="Elipse 2028">
            <a:extLst>
              <a:ext uri="{FF2B5EF4-FFF2-40B4-BE49-F238E27FC236}">
                <a16:creationId xmlns:a16="http://schemas.microsoft.com/office/drawing/2014/main" id="{0C99A372-F415-CC49-B1E1-BE58E50B023F}"/>
              </a:ext>
            </a:extLst>
          </p:cNvPr>
          <p:cNvSpPr/>
          <p:nvPr/>
        </p:nvSpPr>
        <p:spPr>
          <a:xfrm>
            <a:off x="8571074" y="5754310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2030" name="Elipse 2029">
            <a:extLst>
              <a:ext uri="{FF2B5EF4-FFF2-40B4-BE49-F238E27FC236}">
                <a16:creationId xmlns:a16="http://schemas.microsoft.com/office/drawing/2014/main" id="{2A9B40B2-BA4D-6840-8A83-F8F66A44ED85}"/>
              </a:ext>
            </a:extLst>
          </p:cNvPr>
          <p:cNvSpPr/>
          <p:nvPr/>
        </p:nvSpPr>
        <p:spPr>
          <a:xfrm>
            <a:off x="9635532" y="4773396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31" name="Elipse 2030">
            <a:extLst>
              <a:ext uri="{FF2B5EF4-FFF2-40B4-BE49-F238E27FC236}">
                <a16:creationId xmlns:a16="http://schemas.microsoft.com/office/drawing/2014/main" id="{2454BDD4-4546-2846-B001-283B45274DEA}"/>
              </a:ext>
            </a:extLst>
          </p:cNvPr>
          <p:cNvSpPr/>
          <p:nvPr/>
        </p:nvSpPr>
        <p:spPr>
          <a:xfrm>
            <a:off x="5615183" y="5180665"/>
            <a:ext cx="723900" cy="6966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B4</a:t>
            </a:r>
          </a:p>
        </p:txBody>
      </p:sp>
      <p:cxnSp>
        <p:nvCxnSpPr>
          <p:cNvPr id="2032" name="Conector recto 2031">
            <a:extLst>
              <a:ext uri="{FF2B5EF4-FFF2-40B4-BE49-F238E27FC236}">
                <a16:creationId xmlns:a16="http://schemas.microsoft.com/office/drawing/2014/main" id="{B1C8ADCB-A90E-6C4C-B2B5-BA40CCE57BA5}"/>
              </a:ext>
            </a:extLst>
          </p:cNvPr>
          <p:cNvCxnSpPr>
            <a:cxnSpLocks/>
            <a:stCxn id="2031" idx="4"/>
          </p:cNvCxnSpPr>
          <p:nvPr/>
        </p:nvCxnSpPr>
        <p:spPr>
          <a:xfrm>
            <a:off x="5977133" y="5877351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3" name="Conector recto 2032">
            <a:extLst>
              <a:ext uri="{FF2B5EF4-FFF2-40B4-BE49-F238E27FC236}">
                <a16:creationId xmlns:a16="http://schemas.microsoft.com/office/drawing/2014/main" id="{4ECA8FD7-5AFF-C347-A67F-72EA12380778}"/>
              </a:ext>
            </a:extLst>
          </p:cNvPr>
          <p:cNvCxnSpPr>
            <a:cxnSpLocks/>
            <a:stCxn id="2031" idx="3"/>
            <a:endCxn id="2089" idx="6"/>
          </p:cNvCxnSpPr>
          <p:nvPr/>
        </p:nvCxnSpPr>
        <p:spPr>
          <a:xfrm flipH="1">
            <a:off x="5240737" y="5775324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4" name="Conector recto 2033">
            <a:extLst>
              <a:ext uri="{FF2B5EF4-FFF2-40B4-BE49-F238E27FC236}">
                <a16:creationId xmlns:a16="http://schemas.microsoft.com/office/drawing/2014/main" id="{FF45C957-CC08-E446-94C4-8D4E6C87DF63}"/>
              </a:ext>
            </a:extLst>
          </p:cNvPr>
          <p:cNvCxnSpPr>
            <a:cxnSpLocks/>
            <a:endCxn id="2064" idx="5"/>
          </p:cNvCxnSpPr>
          <p:nvPr/>
        </p:nvCxnSpPr>
        <p:spPr>
          <a:xfrm flipH="1" flipV="1">
            <a:off x="5249256" y="5135158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5" name="Conector recto 2034">
            <a:extLst>
              <a:ext uri="{FF2B5EF4-FFF2-40B4-BE49-F238E27FC236}">
                <a16:creationId xmlns:a16="http://schemas.microsoft.com/office/drawing/2014/main" id="{AB84C2A8-E2A4-B241-839D-2849F5835C17}"/>
              </a:ext>
            </a:extLst>
          </p:cNvPr>
          <p:cNvCxnSpPr>
            <a:cxnSpLocks/>
            <a:stCxn id="2031" idx="0"/>
          </p:cNvCxnSpPr>
          <p:nvPr/>
        </p:nvCxnSpPr>
        <p:spPr>
          <a:xfrm flipH="1" flipV="1">
            <a:off x="5974027" y="4802385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6" name="Conector recto 2035">
            <a:extLst>
              <a:ext uri="{FF2B5EF4-FFF2-40B4-BE49-F238E27FC236}">
                <a16:creationId xmlns:a16="http://schemas.microsoft.com/office/drawing/2014/main" id="{05D0B834-178D-DD4B-B87B-F7A3D3BE5629}"/>
              </a:ext>
            </a:extLst>
          </p:cNvPr>
          <p:cNvCxnSpPr>
            <a:cxnSpLocks/>
            <a:endCxn id="2080" idx="3"/>
          </p:cNvCxnSpPr>
          <p:nvPr/>
        </p:nvCxnSpPr>
        <p:spPr>
          <a:xfrm flipV="1">
            <a:off x="6295624" y="5204905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7" name="Conector recto 2036">
            <a:extLst>
              <a:ext uri="{FF2B5EF4-FFF2-40B4-BE49-F238E27FC236}">
                <a16:creationId xmlns:a16="http://schemas.microsoft.com/office/drawing/2014/main" id="{1F8FE634-B77B-304D-BC0E-3A9CEE2C9948}"/>
              </a:ext>
            </a:extLst>
          </p:cNvPr>
          <p:cNvCxnSpPr>
            <a:cxnSpLocks/>
            <a:stCxn id="2031" idx="5"/>
            <a:endCxn id="2038" idx="1"/>
          </p:cNvCxnSpPr>
          <p:nvPr/>
        </p:nvCxnSpPr>
        <p:spPr>
          <a:xfrm>
            <a:off x="6233070" y="5775324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8" name="Elipse 2037">
            <a:extLst>
              <a:ext uri="{FF2B5EF4-FFF2-40B4-BE49-F238E27FC236}">
                <a16:creationId xmlns:a16="http://schemas.microsoft.com/office/drawing/2014/main" id="{A0C739D0-9AB6-454D-9618-98F083779155}"/>
              </a:ext>
            </a:extLst>
          </p:cNvPr>
          <p:cNvSpPr/>
          <p:nvPr/>
        </p:nvSpPr>
        <p:spPr>
          <a:xfrm>
            <a:off x="6685173" y="5920348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2039" name="Elipse 2038">
            <a:extLst>
              <a:ext uri="{FF2B5EF4-FFF2-40B4-BE49-F238E27FC236}">
                <a16:creationId xmlns:a16="http://schemas.microsoft.com/office/drawing/2014/main" id="{2AE0BEB8-BFFC-7842-8DEB-AAE8BB32CAA9}"/>
              </a:ext>
            </a:extLst>
          </p:cNvPr>
          <p:cNvSpPr/>
          <p:nvPr/>
        </p:nvSpPr>
        <p:spPr>
          <a:xfrm>
            <a:off x="6811723" y="6351004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40" name="Conector recto 2039">
            <a:extLst>
              <a:ext uri="{FF2B5EF4-FFF2-40B4-BE49-F238E27FC236}">
                <a16:creationId xmlns:a16="http://schemas.microsoft.com/office/drawing/2014/main" id="{76A9A2A8-6FDE-884E-9376-AE701380FF88}"/>
              </a:ext>
            </a:extLst>
          </p:cNvPr>
          <p:cNvCxnSpPr>
            <a:cxnSpLocks/>
            <a:stCxn id="2038" idx="0"/>
          </p:cNvCxnSpPr>
          <p:nvPr/>
        </p:nvCxnSpPr>
        <p:spPr>
          <a:xfrm flipV="1">
            <a:off x="6890641" y="5803676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1" name="Conector recto 2040">
            <a:extLst>
              <a:ext uri="{FF2B5EF4-FFF2-40B4-BE49-F238E27FC236}">
                <a16:creationId xmlns:a16="http://schemas.microsoft.com/office/drawing/2014/main" id="{CBA64E07-5040-6542-87DE-FE55895B4D55}"/>
              </a:ext>
            </a:extLst>
          </p:cNvPr>
          <p:cNvCxnSpPr>
            <a:cxnSpLocks/>
            <a:stCxn id="2038" idx="4"/>
            <a:endCxn id="2039" idx="0"/>
          </p:cNvCxnSpPr>
          <p:nvPr/>
        </p:nvCxnSpPr>
        <p:spPr>
          <a:xfrm>
            <a:off x="6890641" y="6268691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2" name="Conector recto 2041">
            <a:extLst>
              <a:ext uri="{FF2B5EF4-FFF2-40B4-BE49-F238E27FC236}">
                <a16:creationId xmlns:a16="http://schemas.microsoft.com/office/drawing/2014/main" id="{B44F4804-50C4-F745-A4EA-5FAB076D5EC0}"/>
              </a:ext>
            </a:extLst>
          </p:cNvPr>
          <p:cNvCxnSpPr>
            <a:cxnSpLocks/>
            <a:stCxn id="2038" idx="6"/>
          </p:cNvCxnSpPr>
          <p:nvPr/>
        </p:nvCxnSpPr>
        <p:spPr>
          <a:xfrm>
            <a:off x="7096109" y="6094520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3" name="Conector recto 2042">
            <a:extLst>
              <a:ext uri="{FF2B5EF4-FFF2-40B4-BE49-F238E27FC236}">
                <a16:creationId xmlns:a16="http://schemas.microsoft.com/office/drawing/2014/main" id="{23F85C90-A020-604E-94D2-84A648F26251}"/>
              </a:ext>
            </a:extLst>
          </p:cNvPr>
          <p:cNvCxnSpPr>
            <a:cxnSpLocks/>
            <a:stCxn id="2038" idx="2"/>
          </p:cNvCxnSpPr>
          <p:nvPr/>
        </p:nvCxnSpPr>
        <p:spPr>
          <a:xfrm flipH="1">
            <a:off x="6612081" y="6094520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4" name="Elipse 2043">
            <a:extLst>
              <a:ext uri="{FF2B5EF4-FFF2-40B4-BE49-F238E27FC236}">
                <a16:creationId xmlns:a16="http://schemas.microsoft.com/office/drawing/2014/main" id="{B4F7AC5B-332F-514E-9876-863086427559}"/>
              </a:ext>
            </a:extLst>
          </p:cNvPr>
          <p:cNvSpPr/>
          <p:nvPr/>
        </p:nvSpPr>
        <p:spPr>
          <a:xfrm>
            <a:off x="7169201" y="6021269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45" name="Elipse 2044">
            <a:extLst>
              <a:ext uri="{FF2B5EF4-FFF2-40B4-BE49-F238E27FC236}">
                <a16:creationId xmlns:a16="http://schemas.microsoft.com/office/drawing/2014/main" id="{1AD8139D-5690-764E-87B6-67B7863FB7B5}"/>
              </a:ext>
            </a:extLst>
          </p:cNvPr>
          <p:cNvSpPr/>
          <p:nvPr/>
        </p:nvSpPr>
        <p:spPr>
          <a:xfrm>
            <a:off x="6816623" y="5714600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46" name="Elipse 2045">
            <a:extLst>
              <a:ext uri="{FF2B5EF4-FFF2-40B4-BE49-F238E27FC236}">
                <a16:creationId xmlns:a16="http://schemas.microsoft.com/office/drawing/2014/main" id="{F14D8CEA-5D17-9040-92D1-2318F8020235}"/>
              </a:ext>
            </a:extLst>
          </p:cNvPr>
          <p:cNvSpPr/>
          <p:nvPr/>
        </p:nvSpPr>
        <p:spPr>
          <a:xfrm>
            <a:off x="6465977" y="6029256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47" name="Elipse 2046">
            <a:extLst>
              <a:ext uri="{FF2B5EF4-FFF2-40B4-BE49-F238E27FC236}">
                <a16:creationId xmlns:a16="http://schemas.microsoft.com/office/drawing/2014/main" id="{8909FC12-7719-1C4D-8B29-82279B22F417}"/>
              </a:ext>
            </a:extLst>
          </p:cNvPr>
          <p:cNvSpPr/>
          <p:nvPr/>
        </p:nvSpPr>
        <p:spPr>
          <a:xfrm>
            <a:off x="5767709" y="6259817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2048" name="Elipse 2047">
            <a:extLst>
              <a:ext uri="{FF2B5EF4-FFF2-40B4-BE49-F238E27FC236}">
                <a16:creationId xmlns:a16="http://schemas.microsoft.com/office/drawing/2014/main" id="{E73AF868-49E9-3A49-AA17-03FE48143E31}"/>
              </a:ext>
            </a:extLst>
          </p:cNvPr>
          <p:cNvSpPr/>
          <p:nvPr/>
        </p:nvSpPr>
        <p:spPr>
          <a:xfrm>
            <a:off x="5894259" y="6690473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49" name="Conector recto 2048">
            <a:extLst>
              <a:ext uri="{FF2B5EF4-FFF2-40B4-BE49-F238E27FC236}">
                <a16:creationId xmlns:a16="http://schemas.microsoft.com/office/drawing/2014/main" id="{3AD0ED83-C74D-E84B-B1D5-AAB8E18E16F4}"/>
              </a:ext>
            </a:extLst>
          </p:cNvPr>
          <p:cNvCxnSpPr>
            <a:cxnSpLocks/>
            <a:stCxn id="2047" idx="0"/>
          </p:cNvCxnSpPr>
          <p:nvPr/>
        </p:nvCxnSpPr>
        <p:spPr>
          <a:xfrm flipV="1">
            <a:off x="5973177" y="6143145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0" name="Conector recto 2049">
            <a:extLst>
              <a:ext uri="{FF2B5EF4-FFF2-40B4-BE49-F238E27FC236}">
                <a16:creationId xmlns:a16="http://schemas.microsoft.com/office/drawing/2014/main" id="{AE07AD34-8E66-0444-BE64-E7D27FF8154D}"/>
              </a:ext>
            </a:extLst>
          </p:cNvPr>
          <p:cNvCxnSpPr>
            <a:cxnSpLocks/>
            <a:stCxn id="2047" idx="4"/>
            <a:endCxn id="2048" idx="0"/>
          </p:cNvCxnSpPr>
          <p:nvPr/>
        </p:nvCxnSpPr>
        <p:spPr>
          <a:xfrm>
            <a:off x="5973177" y="6608160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1" name="Conector recto 2050">
            <a:extLst>
              <a:ext uri="{FF2B5EF4-FFF2-40B4-BE49-F238E27FC236}">
                <a16:creationId xmlns:a16="http://schemas.microsoft.com/office/drawing/2014/main" id="{33DCE478-C9CE-F442-85F5-BA09030BA599}"/>
              </a:ext>
            </a:extLst>
          </p:cNvPr>
          <p:cNvCxnSpPr>
            <a:cxnSpLocks/>
            <a:stCxn id="2047" idx="6"/>
          </p:cNvCxnSpPr>
          <p:nvPr/>
        </p:nvCxnSpPr>
        <p:spPr>
          <a:xfrm>
            <a:off x="6178645" y="6433989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2" name="Conector recto 2051">
            <a:extLst>
              <a:ext uri="{FF2B5EF4-FFF2-40B4-BE49-F238E27FC236}">
                <a16:creationId xmlns:a16="http://schemas.microsoft.com/office/drawing/2014/main" id="{A270A8A9-9B8D-1D4D-8263-5ADBB6759E9B}"/>
              </a:ext>
            </a:extLst>
          </p:cNvPr>
          <p:cNvCxnSpPr>
            <a:cxnSpLocks/>
            <a:stCxn id="2047" idx="2"/>
          </p:cNvCxnSpPr>
          <p:nvPr/>
        </p:nvCxnSpPr>
        <p:spPr>
          <a:xfrm flipH="1">
            <a:off x="5694617" y="6433989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3" name="Elipse 2052">
            <a:extLst>
              <a:ext uri="{FF2B5EF4-FFF2-40B4-BE49-F238E27FC236}">
                <a16:creationId xmlns:a16="http://schemas.microsoft.com/office/drawing/2014/main" id="{1817A2A1-AFEF-FA4D-B890-FA2C056E6726}"/>
              </a:ext>
            </a:extLst>
          </p:cNvPr>
          <p:cNvSpPr/>
          <p:nvPr/>
        </p:nvSpPr>
        <p:spPr>
          <a:xfrm>
            <a:off x="6251737" y="6360738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54" name="Elipse 2053">
            <a:extLst>
              <a:ext uri="{FF2B5EF4-FFF2-40B4-BE49-F238E27FC236}">
                <a16:creationId xmlns:a16="http://schemas.microsoft.com/office/drawing/2014/main" id="{39935356-5EE7-8E4F-B528-A942D13799C4}"/>
              </a:ext>
            </a:extLst>
          </p:cNvPr>
          <p:cNvSpPr/>
          <p:nvPr/>
        </p:nvSpPr>
        <p:spPr>
          <a:xfrm>
            <a:off x="5899159" y="6054069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55" name="Elipse 2054">
            <a:extLst>
              <a:ext uri="{FF2B5EF4-FFF2-40B4-BE49-F238E27FC236}">
                <a16:creationId xmlns:a16="http://schemas.microsoft.com/office/drawing/2014/main" id="{716F8E18-28FA-9842-9220-30A6B8FC1F25}"/>
              </a:ext>
            </a:extLst>
          </p:cNvPr>
          <p:cNvSpPr/>
          <p:nvPr/>
        </p:nvSpPr>
        <p:spPr>
          <a:xfrm>
            <a:off x="5548513" y="6368725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56" name="Elipse 2055">
            <a:extLst>
              <a:ext uri="{FF2B5EF4-FFF2-40B4-BE49-F238E27FC236}">
                <a16:creationId xmlns:a16="http://schemas.microsoft.com/office/drawing/2014/main" id="{0F90B9E7-2243-9B4F-AAC8-79CE16D4A7C9}"/>
              </a:ext>
            </a:extLst>
          </p:cNvPr>
          <p:cNvSpPr/>
          <p:nvPr/>
        </p:nvSpPr>
        <p:spPr>
          <a:xfrm>
            <a:off x="4956351" y="6286929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57" name="Conector recto 2056">
            <a:extLst>
              <a:ext uri="{FF2B5EF4-FFF2-40B4-BE49-F238E27FC236}">
                <a16:creationId xmlns:a16="http://schemas.microsoft.com/office/drawing/2014/main" id="{3BAC7D4C-6C23-C641-9276-4058F077DD43}"/>
              </a:ext>
            </a:extLst>
          </p:cNvPr>
          <p:cNvCxnSpPr>
            <a:cxnSpLocks/>
            <a:stCxn id="2089" idx="0"/>
          </p:cNvCxnSpPr>
          <p:nvPr/>
        </p:nvCxnSpPr>
        <p:spPr>
          <a:xfrm flipV="1">
            <a:off x="5035269" y="573960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8" name="Conector recto 2057">
            <a:extLst>
              <a:ext uri="{FF2B5EF4-FFF2-40B4-BE49-F238E27FC236}">
                <a16:creationId xmlns:a16="http://schemas.microsoft.com/office/drawing/2014/main" id="{2E3BCE5E-F919-FB4D-B21B-B0E4EEFF44F4}"/>
              </a:ext>
            </a:extLst>
          </p:cNvPr>
          <p:cNvCxnSpPr>
            <a:cxnSpLocks/>
            <a:stCxn id="2089" idx="4"/>
            <a:endCxn id="2056" idx="0"/>
          </p:cNvCxnSpPr>
          <p:nvPr/>
        </p:nvCxnSpPr>
        <p:spPr>
          <a:xfrm>
            <a:off x="5035269" y="620461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9" name="Conector recto 2058">
            <a:extLst>
              <a:ext uri="{FF2B5EF4-FFF2-40B4-BE49-F238E27FC236}">
                <a16:creationId xmlns:a16="http://schemas.microsoft.com/office/drawing/2014/main" id="{B4EA0AD6-4DD5-CE41-821B-B26B15B30296}"/>
              </a:ext>
            </a:extLst>
          </p:cNvPr>
          <p:cNvCxnSpPr>
            <a:cxnSpLocks/>
            <a:stCxn id="2089" idx="6"/>
          </p:cNvCxnSpPr>
          <p:nvPr/>
        </p:nvCxnSpPr>
        <p:spPr>
          <a:xfrm>
            <a:off x="5240737" y="603044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0" name="Conector recto 2059">
            <a:extLst>
              <a:ext uri="{FF2B5EF4-FFF2-40B4-BE49-F238E27FC236}">
                <a16:creationId xmlns:a16="http://schemas.microsoft.com/office/drawing/2014/main" id="{908EA2DA-FADA-7E4D-AA98-9A5352737F13}"/>
              </a:ext>
            </a:extLst>
          </p:cNvPr>
          <p:cNvCxnSpPr>
            <a:cxnSpLocks/>
            <a:stCxn id="2089" idx="2"/>
          </p:cNvCxnSpPr>
          <p:nvPr/>
        </p:nvCxnSpPr>
        <p:spPr>
          <a:xfrm flipH="1">
            <a:off x="4756709" y="603044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1" name="Elipse 2060">
            <a:extLst>
              <a:ext uri="{FF2B5EF4-FFF2-40B4-BE49-F238E27FC236}">
                <a16:creationId xmlns:a16="http://schemas.microsoft.com/office/drawing/2014/main" id="{1F597B11-6138-B446-887F-3780B52B6AC5}"/>
              </a:ext>
            </a:extLst>
          </p:cNvPr>
          <p:cNvSpPr/>
          <p:nvPr/>
        </p:nvSpPr>
        <p:spPr>
          <a:xfrm>
            <a:off x="5313829" y="5957194"/>
            <a:ext cx="161935" cy="13716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62" name="Elipse 2061">
            <a:extLst>
              <a:ext uri="{FF2B5EF4-FFF2-40B4-BE49-F238E27FC236}">
                <a16:creationId xmlns:a16="http://schemas.microsoft.com/office/drawing/2014/main" id="{AA2B7BCC-B0BF-274F-88F5-35BE42F72ED4}"/>
              </a:ext>
            </a:extLst>
          </p:cNvPr>
          <p:cNvSpPr/>
          <p:nvPr/>
        </p:nvSpPr>
        <p:spPr>
          <a:xfrm>
            <a:off x="4961251" y="5650525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63" name="Elipse 2062">
            <a:extLst>
              <a:ext uri="{FF2B5EF4-FFF2-40B4-BE49-F238E27FC236}">
                <a16:creationId xmlns:a16="http://schemas.microsoft.com/office/drawing/2014/main" id="{D6D8B15C-A8C9-7941-9334-641F6C1B7B8D}"/>
              </a:ext>
            </a:extLst>
          </p:cNvPr>
          <p:cNvSpPr/>
          <p:nvPr/>
        </p:nvSpPr>
        <p:spPr>
          <a:xfrm>
            <a:off x="4610605" y="5965181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64" name="Elipse 2063">
            <a:extLst>
              <a:ext uri="{FF2B5EF4-FFF2-40B4-BE49-F238E27FC236}">
                <a16:creationId xmlns:a16="http://schemas.microsoft.com/office/drawing/2014/main" id="{710DE005-FA43-4444-AB08-CB7EDBDB6A19}"/>
              </a:ext>
            </a:extLst>
          </p:cNvPr>
          <p:cNvSpPr/>
          <p:nvPr/>
        </p:nvSpPr>
        <p:spPr>
          <a:xfrm>
            <a:off x="4898500" y="4837829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2065" name="Elipse 2064">
            <a:extLst>
              <a:ext uri="{FF2B5EF4-FFF2-40B4-BE49-F238E27FC236}">
                <a16:creationId xmlns:a16="http://schemas.microsoft.com/office/drawing/2014/main" id="{ECEA8ABF-1A43-4242-8973-A0D24C32F8AC}"/>
              </a:ext>
            </a:extLst>
          </p:cNvPr>
          <p:cNvSpPr/>
          <p:nvPr/>
        </p:nvSpPr>
        <p:spPr>
          <a:xfrm>
            <a:off x="5025050" y="526848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66" name="Conector recto 2065">
            <a:extLst>
              <a:ext uri="{FF2B5EF4-FFF2-40B4-BE49-F238E27FC236}">
                <a16:creationId xmlns:a16="http://schemas.microsoft.com/office/drawing/2014/main" id="{50B4D1E7-FDBA-3C4E-B64F-DBB5F49DEC59}"/>
              </a:ext>
            </a:extLst>
          </p:cNvPr>
          <p:cNvCxnSpPr>
            <a:cxnSpLocks/>
            <a:stCxn id="2064" idx="0"/>
          </p:cNvCxnSpPr>
          <p:nvPr/>
        </p:nvCxnSpPr>
        <p:spPr>
          <a:xfrm flipV="1">
            <a:off x="5103968" y="4721157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7" name="Conector recto 2066">
            <a:extLst>
              <a:ext uri="{FF2B5EF4-FFF2-40B4-BE49-F238E27FC236}">
                <a16:creationId xmlns:a16="http://schemas.microsoft.com/office/drawing/2014/main" id="{B13B501E-AD07-AF48-8F2E-13B6921266E0}"/>
              </a:ext>
            </a:extLst>
          </p:cNvPr>
          <p:cNvCxnSpPr>
            <a:cxnSpLocks/>
            <a:stCxn id="2064" idx="4"/>
            <a:endCxn id="2065" idx="0"/>
          </p:cNvCxnSpPr>
          <p:nvPr/>
        </p:nvCxnSpPr>
        <p:spPr>
          <a:xfrm>
            <a:off x="5103968" y="5186172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8" name="Conector recto 2067">
            <a:extLst>
              <a:ext uri="{FF2B5EF4-FFF2-40B4-BE49-F238E27FC236}">
                <a16:creationId xmlns:a16="http://schemas.microsoft.com/office/drawing/2014/main" id="{9275CC92-BC1F-9F43-8AEA-A032E9342E3C}"/>
              </a:ext>
            </a:extLst>
          </p:cNvPr>
          <p:cNvCxnSpPr>
            <a:cxnSpLocks/>
            <a:stCxn id="2064" idx="6"/>
          </p:cNvCxnSpPr>
          <p:nvPr/>
        </p:nvCxnSpPr>
        <p:spPr>
          <a:xfrm>
            <a:off x="5309436" y="5012001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9" name="Conector recto 2068">
            <a:extLst>
              <a:ext uri="{FF2B5EF4-FFF2-40B4-BE49-F238E27FC236}">
                <a16:creationId xmlns:a16="http://schemas.microsoft.com/office/drawing/2014/main" id="{3987FBE2-96D7-C349-B111-8903280EB71A}"/>
              </a:ext>
            </a:extLst>
          </p:cNvPr>
          <p:cNvCxnSpPr>
            <a:cxnSpLocks/>
            <a:stCxn id="2064" idx="2"/>
          </p:cNvCxnSpPr>
          <p:nvPr/>
        </p:nvCxnSpPr>
        <p:spPr>
          <a:xfrm flipH="1">
            <a:off x="4825408" y="5012001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0" name="Elipse 2069">
            <a:extLst>
              <a:ext uri="{FF2B5EF4-FFF2-40B4-BE49-F238E27FC236}">
                <a16:creationId xmlns:a16="http://schemas.microsoft.com/office/drawing/2014/main" id="{F8ACFD76-65F0-FA4F-8F14-3AC495A51790}"/>
              </a:ext>
            </a:extLst>
          </p:cNvPr>
          <p:cNvSpPr/>
          <p:nvPr/>
        </p:nvSpPr>
        <p:spPr>
          <a:xfrm>
            <a:off x="5382528" y="4938750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71" name="Elipse 2070">
            <a:extLst>
              <a:ext uri="{FF2B5EF4-FFF2-40B4-BE49-F238E27FC236}">
                <a16:creationId xmlns:a16="http://schemas.microsoft.com/office/drawing/2014/main" id="{A1238AA4-3144-C74A-A75C-A9940652FBA8}"/>
              </a:ext>
            </a:extLst>
          </p:cNvPr>
          <p:cNvSpPr/>
          <p:nvPr/>
        </p:nvSpPr>
        <p:spPr>
          <a:xfrm>
            <a:off x="5029950" y="4632081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72" name="Elipse 2071">
            <a:extLst>
              <a:ext uri="{FF2B5EF4-FFF2-40B4-BE49-F238E27FC236}">
                <a16:creationId xmlns:a16="http://schemas.microsoft.com/office/drawing/2014/main" id="{8878BE54-F65F-8245-B9A2-C032D89C42C4}"/>
              </a:ext>
            </a:extLst>
          </p:cNvPr>
          <p:cNvSpPr/>
          <p:nvPr/>
        </p:nvSpPr>
        <p:spPr>
          <a:xfrm>
            <a:off x="4679304" y="4946737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73" name="Elipse 2072">
            <a:extLst>
              <a:ext uri="{FF2B5EF4-FFF2-40B4-BE49-F238E27FC236}">
                <a16:creationId xmlns:a16="http://schemas.microsoft.com/office/drawing/2014/main" id="{49EF9A3E-BC55-6A40-83F1-2C6284A3B193}"/>
              </a:ext>
            </a:extLst>
          </p:cNvPr>
          <p:cNvSpPr/>
          <p:nvPr/>
        </p:nvSpPr>
        <p:spPr>
          <a:xfrm>
            <a:off x="5778695" y="4464919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2074" name="Conector recto 2073">
            <a:extLst>
              <a:ext uri="{FF2B5EF4-FFF2-40B4-BE49-F238E27FC236}">
                <a16:creationId xmlns:a16="http://schemas.microsoft.com/office/drawing/2014/main" id="{9FA67DD3-7609-8C4E-8588-2C68DFB068F4}"/>
              </a:ext>
            </a:extLst>
          </p:cNvPr>
          <p:cNvCxnSpPr>
            <a:cxnSpLocks/>
            <a:stCxn id="2073" idx="0"/>
            <a:endCxn id="2078" idx="0"/>
          </p:cNvCxnSpPr>
          <p:nvPr/>
        </p:nvCxnSpPr>
        <p:spPr>
          <a:xfrm flipH="1" flipV="1">
            <a:off x="5981802" y="4239395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5" name="Conector recto 2074">
            <a:extLst>
              <a:ext uri="{FF2B5EF4-FFF2-40B4-BE49-F238E27FC236}">
                <a16:creationId xmlns:a16="http://schemas.microsoft.com/office/drawing/2014/main" id="{202AEEC1-281D-6F44-8965-0980F0141F36}"/>
              </a:ext>
            </a:extLst>
          </p:cNvPr>
          <p:cNvCxnSpPr>
            <a:cxnSpLocks/>
            <a:stCxn id="2073" idx="6"/>
            <a:endCxn id="2077" idx="6"/>
          </p:cNvCxnSpPr>
          <p:nvPr/>
        </p:nvCxnSpPr>
        <p:spPr>
          <a:xfrm flipV="1">
            <a:off x="6189631" y="4634423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6" name="Conector recto 2075">
            <a:extLst>
              <a:ext uri="{FF2B5EF4-FFF2-40B4-BE49-F238E27FC236}">
                <a16:creationId xmlns:a16="http://schemas.microsoft.com/office/drawing/2014/main" id="{DB3B379F-255B-5E4C-BA1A-54E0156436B6}"/>
              </a:ext>
            </a:extLst>
          </p:cNvPr>
          <p:cNvCxnSpPr>
            <a:cxnSpLocks/>
            <a:stCxn id="2073" idx="2"/>
          </p:cNvCxnSpPr>
          <p:nvPr/>
        </p:nvCxnSpPr>
        <p:spPr>
          <a:xfrm flipH="1">
            <a:off x="5705603" y="4639091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7" name="Elipse 2076">
            <a:extLst>
              <a:ext uri="{FF2B5EF4-FFF2-40B4-BE49-F238E27FC236}">
                <a16:creationId xmlns:a16="http://schemas.microsoft.com/office/drawing/2014/main" id="{6013B295-C825-1A47-BF80-7B70EBC7E103}"/>
              </a:ext>
            </a:extLst>
          </p:cNvPr>
          <p:cNvSpPr/>
          <p:nvPr/>
        </p:nvSpPr>
        <p:spPr>
          <a:xfrm>
            <a:off x="6262723" y="4565840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78" name="Elipse 2077">
            <a:extLst>
              <a:ext uri="{FF2B5EF4-FFF2-40B4-BE49-F238E27FC236}">
                <a16:creationId xmlns:a16="http://schemas.microsoft.com/office/drawing/2014/main" id="{055C3FD4-B368-344D-ADF4-DEB290302076}"/>
              </a:ext>
            </a:extLst>
          </p:cNvPr>
          <p:cNvSpPr/>
          <p:nvPr/>
        </p:nvSpPr>
        <p:spPr>
          <a:xfrm>
            <a:off x="5900834" y="4239395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79" name="Elipse 2078">
            <a:extLst>
              <a:ext uri="{FF2B5EF4-FFF2-40B4-BE49-F238E27FC236}">
                <a16:creationId xmlns:a16="http://schemas.microsoft.com/office/drawing/2014/main" id="{829A7402-81EC-A64B-AC90-600EA8A37755}"/>
              </a:ext>
            </a:extLst>
          </p:cNvPr>
          <p:cNvSpPr/>
          <p:nvPr/>
        </p:nvSpPr>
        <p:spPr>
          <a:xfrm>
            <a:off x="5559499" y="4573827"/>
            <a:ext cx="161935" cy="13716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80" name="Elipse 2079">
            <a:extLst>
              <a:ext uri="{FF2B5EF4-FFF2-40B4-BE49-F238E27FC236}">
                <a16:creationId xmlns:a16="http://schemas.microsoft.com/office/drawing/2014/main" id="{F9F9C648-9457-C047-B81B-C10271D48E87}"/>
              </a:ext>
            </a:extLst>
          </p:cNvPr>
          <p:cNvSpPr/>
          <p:nvPr/>
        </p:nvSpPr>
        <p:spPr>
          <a:xfrm>
            <a:off x="6537830" y="490757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2081" name="Elipse 2080">
            <a:extLst>
              <a:ext uri="{FF2B5EF4-FFF2-40B4-BE49-F238E27FC236}">
                <a16:creationId xmlns:a16="http://schemas.microsoft.com/office/drawing/2014/main" id="{9B83BDD1-B34F-3740-B287-A3DC96CA7760}"/>
              </a:ext>
            </a:extLst>
          </p:cNvPr>
          <p:cNvSpPr/>
          <p:nvPr/>
        </p:nvSpPr>
        <p:spPr>
          <a:xfrm>
            <a:off x="6664380" y="5338232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82" name="Conector recto 2081">
            <a:extLst>
              <a:ext uri="{FF2B5EF4-FFF2-40B4-BE49-F238E27FC236}">
                <a16:creationId xmlns:a16="http://schemas.microsoft.com/office/drawing/2014/main" id="{B96C0BD7-50C2-394F-AE5B-489DDCA0A6CA}"/>
              </a:ext>
            </a:extLst>
          </p:cNvPr>
          <p:cNvCxnSpPr>
            <a:cxnSpLocks/>
            <a:stCxn id="2080" idx="0"/>
          </p:cNvCxnSpPr>
          <p:nvPr/>
        </p:nvCxnSpPr>
        <p:spPr>
          <a:xfrm flipV="1">
            <a:off x="6743298" y="4790904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3" name="Conector recto 2082">
            <a:extLst>
              <a:ext uri="{FF2B5EF4-FFF2-40B4-BE49-F238E27FC236}">
                <a16:creationId xmlns:a16="http://schemas.microsoft.com/office/drawing/2014/main" id="{8EB5D7F5-682D-974B-B38F-33F6E9980C3A}"/>
              </a:ext>
            </a:extLst>
          </p:cNvPr>
          <p:cNvCxnSpPr>
            <a:cxnSpLocks/>
            <a:stCxn id="2080" idx="4"/>
            <a:endCxn id="2081" idx="0"/>
          </p:cNvCxnSpPr>
          <p:nvPr/>
        </p:nvCxnSpPr>
        <p:spPr>
          <a:xfrm>
            <a:off x="6743298" y="5255919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4" name="Conector recto 2083">
            <a:extLst>
              <a:ext uri="{FF2B5EF4-FFF2-40B4-BE49-F238E27FC236}">
                <a16:creationId xmlns:a16="http://schemas.microsoft.com/office/drawing/2014/main" id="{A995A41C-1D50-4E49-8288-2083316B88EA}"/>
              </a:ext>
            </a:extLst>
          </p:cNvPr>
          <p:cNvCxnSpPr>
            <a:cxnSpLocks/>
            <a:stCxn id="2080" idx="6"/>
          </p:cNvCxnSpPr>
          <p:nvPr/>
        </p:nvCxnSpPr>
        <p:spPr>
          <a:xfrm>
            <a:off x="6948766" y="5081748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5" name="Conector recto 2084">
            <a:extLst>
              <a:ext uri="{FF2B5EF4-FFF2-40B4-BE49-F238E27FC236}">
                <a16:creationId xmlns:a16="http://schemas.microsoft.com/office/drawing/2014/main" id="{C0651C12-2249-2541-B886-30339B3B53A2}"/>
              </a:ext>
            </a:extLst>
          </p:cNvPr>
          <p:cNvCxnSpPr>
            <a:cxnSpLocks/>
            <a:stCxn id="2080" idx="2"/>
          </p:cNvCxnSpPr>
          <p:nvPr/>
        </p:nvCxnSpPr>
        <p:spPr>
          <a:xfrm flipH="1">
            <a:off x="6464738" y="508174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6" name="Elipse 2085">
            <a:extLst>
              <a:ext uri="{FF2B5EF4-FFF2-40B4-BE49-F238E27FC236}">
                <a16:creationId xmlns:a16="http://schemas.microsoft.com/office/drawing/2014/main" id="{30161917-DFDC-5745-91EF-8816FC1B78B8}"/>
              </a:ext>
            </a:extLst>
          </p:cNvPr>
          <p:cNvSpPr/>
          <p:nvPr/>
        </p:nvSpPr>
        <p:spPr>
          <a:xfrm>
            <a:off x="7021858" y="5008497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87" name="Elipse 2086">
            <a:extLst>
              <a:ext uri="{FF2B5EF4-FFF2-40B4-BE49-F238E27FC236}">
                <a16:creationId xmlns:a16="http://schemas.microsoft.com/office/drawing/2014/main" id="{754B1A31-09DC-C344-9DD5-85FA9B739FCC}"/>
              </a:ext>
            </a:extLst>
          </p:cNvPr>
          <p:cNvSpPr/>
          <p:nvPr/>
        </p:nvSpPr>
        <p:spPr>
          <a:xfrm>
            <a:off x="6669280" y="4701828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88" name="Elipse 2087">
            <a:extLst>
              <a:ext uri="{FF2B5EF4-FFF2-40B4-BE49-F238E27FC236}">
                <a16:creationId xmlns:a16="http://schemas.microsoft.com/office/drawing/2014/main" id="{4C4F5A0E-583D-434F-A2D3-85D67A4591DB}"/>
              </a:ext>
            </a:extLst>
          </p:cNvPr>
          <p:cNvSpPr/>
          <p:nvPr/>
        </p:nvSpPr>
        <p:spPr>
          <a:xfrm>
            <a:off x="6318634" y="5016484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89" name="Elipse 2088">
            <a:extLst>
              <a:ext uri="{FF2B5EF4-FFF2-40B4-BE49-F238E27FC236}">
                <a16:creationId xmlns:a16="http://schemas.microsoft.com/office/drawing/2014/main" id="{3CBD7DE9-2D88-4043-87EB-AE79E6A82528}"/>
              </a:ext>
            </a:extLst>
          </p:cNvPr>
          <p:cNvSpPr/>
          <p:nvPr/>
        </p:nvSpPr>
        <p:spPr>
          <a:xfrm>
            <a:off x="4829801" y="585627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2090" name="Elipse 2089">
            <a:extLst>
              <a:ext uri="{FF2B5EF4-FFF2-40B4-BE49-F238E27FC236}">
                <a16:creationId xmlns:a16="http://schemas.microsoft.com/office/drawing/2014/main" id="{B5F4591E-7007-D64E-BF5D-306835D0D650}"/>
              </a:ext>
            </a:extLst>
          </p:cNvPr>
          <p:cNvSpPr/>
          <p:nvPr/>
        </p:nvSpPr>
        <p:spPr>
          <a:xfrm>
            <a:off x="5894259" y="4875359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91" name="Elipse 2090">
            <a:extLst>
              <a:ext uri="{FF2B5EF4-FFF2-40B4-BE49-F238E27FC236}">
                <a16:creationId xmlns:a16="http://schemas.microsoft.com/office/drawing/2014/main" id="{A4473C33-B058-2446-86DF-91189347C905}"/>
              </a:ext>
            </a:extLst>
          </p:cNvPr>
          <p:cNvSpPr/>
          <p:nvPr/>
        </p:nvSpPr>
        <p:spPr>
          <a:xfrm>
            <a:off x="2410087" y="1149172"/>
            <a:ext cx="723900" cy="6966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B6</a:t>
            </a:r>
          </a:p>
        </p:txBody>
      </p:sp>
      <p:cxnSp>
        <p:nvCxnSpPr>
          <p:cNvPr id="2092" name="Conector recto 2091">
            <a:extLst>
              <a:ext uri="{FF2B5EF4-FFF2-40B4-BE49-F238E27FC236}">
                <a16:creationId xmlns:a16="http://schemas.microsoft.com/office/drawing/2014/main" id="{7DBDE5D8-BFC9-574B-A490-41213F4E5FD6}"/>
              </a:ext>
            </a:extLst>
          </p:cNvPr>
          <p:cNvCxnSpPr>
            <a:cxnSpLocks/>
            <a:stCxn id="2091" idx="4"/>
          </p:cNvCxnSpPr>
          <p:nvPr/>
        </p:nvCxnSpPr>
        <p:spPr>
          <a:xfrm>
            <a:off x="2772037" y="1845858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3" name="Conector recto 2092">
            <a:extLst>
              <a:ext uri="{FF2B5EF4-FFF2-40B4-BE49-F238E27FC236}">
                <a16:creationId xmlns:a16="http://schemas.microsoft.com/office/drawing/2014/main" id="{D65D30E1-1BA0-7648-87CD-C33D04715C19}"/>
              </a:ext>
            </a:extLst>
          </p:cNvPr>
          <p:cNvCxnSpPr>
            <a:cxnSpLocks/>
            <a:stCxn id="2091" idx="3"/>
            <a:endCxn id="2149" idx="6"/>
          </p:cNvCxnSpPr>
          <p:nvPr/>
        </p:nvCxnSpPr>
        <p:spPr>
          <a:xfrm flipH="1">
            <a:off x="2035641" y="1743831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4" name="Conector recto 2093">
            <a:extLst>
              <a:ext uri="{FF2B5EF4-FFF2-40B4-BE49-F238E27FC236}">
                <a16:creationId xmlns:a16="http://schemas.microsoft.com/office/drawing/2014/main" id="{9AE5F4D6-B587-AD45-9675-F4D244FB804B}"/>
              </a:ext>
            </a:extLst>
          </p:cNvPr>
          <p:cNvCxnSpPr>
            <a:cxnSpLocks/>
            <a:endCxn id="2124" idx="5"/>
          </p:cNvCxnSpPr>
          <p:nvPr/>
        </p:nvCxnSpPr>
        <p:spPr>
          <a:xfrm flipH="1" flipV="1">
            <a:off x="2044160" y="1103665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5" name="Conector recto 2094">
            <a:extLst>
              <a:ext uri="{FF2B5EF4-FFF2-40B4-BE49-F238E27FC236}">
                <a16:creationId xmlns:a16="http://schemas.microsoft.com/office/drawing/2014/main" id="{BB4F0B11-C651-2343-8B24-DF49C79E9198}"/>
              </a:ext>
            </a:extLst>
          </p:cNvPr>
          <p:cNvCxnSpPr>
            <a:cxnSpLocks/>
            <a:stCxn id="2091" idx="0"/>
          </p:cNvCxnSpPr>
          <p:nvPr/>
        </p:nvCxnSpPr>
        <p:spPr>
          <a:xfrm flipH="1" flipV="1">
            <a:off x="2768931" y="770892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6" name="Conector recto 2095">
            <a:extLst>
              <a:ext uri="{FF2B5EF4-FFF2-40B4-BE49-F238E27FC236}">
                <a16:creationId xmlns:a16="http://schemas.microsoft.com/office/drawing/2014/main" id="{F7D3F18D-12E2-D040-A14E-7023D8A9ABCD}"/>
              </a:ext>
            </a:extLst>
          </p:cNvPr>
          <p:cNvCxnSpPr>
            <a:cxnSpLocks/>
            <a:endCxn id="2140" idx="3"/>
          </p:cNvCxnSpPr>
          <p:nvPr/>
        </p:nvCxnSpPr>
        <p:spPr>
          <a:xfrm flipV="1">
            <a:off x="3090528" y="1173412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7" name="Conector recto 2096">
            <a:extLst>
              <a:ext uri="{FF2B5EF4-FFF2-40B4-BE49-F238E27FC236}">
                <a16:creationId xmlns:a16="http://schemas.microsoft.com/office/drawing/2014/main" id="{57B41F07-6965-4B49-8369-901DE704F0E5}"/>
              </a:ext>
            </a:extLst>
          </p:cNvPr>
          <p:cNvCxnSpPr>
            <a:cxnSpLocks/>
            <a:stCxn id="2091" idx="5"/>
            <a:endCxn id="2098" idx="1"/>
          </p:cNvCxnSpPr>
          <p:nvPr/>
        </p:nvCxnSpPr>
        <p:spPr>
          <a:xfrm>
            <a:off x="3027974" y="1743831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8" name="Elipse 2097">
            <a:extLst>
              <a:ext uri="{FF2B5EF4-FFF2-40B4-BE49-F238E27FC236}">
                <a16:creationId xmlns:a16="http://schemas.microsoft.com/office/drawing/2014/main" id="{A1CABCA3-4F8E-E548-A8A1-92D7D572C1C4}"/>
              </a:ext>
            </a:extLst>
          </p:cNvPr>
          <p:cNvSpPr/>
          <p:nvPr/>
        </p:nvSpPr>
        <p:spPr>
          <a:xfrm>
            <a:off x="3480077" y="1888855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2099" name="Elipse 2098">
            <a:extLst>
              <a:ext uri="{FF2B5EF4-FFF2-40B4-BE49-F238E27FC236}">
                <a16:creationId xmlns:a16="http://schemas.microsoft.com/office/drawing/2014/main" id="{A22F9D6D-5D65-924E-9136-B9FB0BE2DCB9}"/>
              </a:ext>
            </a:extLst>
          </p:cNvPr>
          <p:cNvSpPr/>
          <p:nvPr/>
        </p:nvSpPr>
        <p:spPr>
          <a:xfrm>
            <a:off x="3606627" y="2319511"/>
            <a:ext cx="161935" cy="13716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00" name="Conector recto 2099">
            <a:extLst>
              <a:ext uri="{FF2B5EF4-FFF2-40B4-BE49-F238E27FC236}">
                <a16:creationId xmlns:a16="http://schemas.microsoft.com/office/drawing/2014/main" id="{C3EF1C3D-74B7-7C4C-9471-BD7B2BF65E53}"/>
              </a:ext>
            </a:extLst>
          </p:cNvPr>
          <p:cNvCxnSpPr>
            <a:cxnSpLocks/>
            <a:stCxn id="2098" idx="0"/>
          </p:cNvCxnSpPr>
          <p:nvPr/>
        </p:nvCxnSpPr>
        <p:spPr>
          <a:xfrm flipV="1">
            <a:off x="3685545" y="1772183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1" name="Conector recto 2100">
            <a:extLst>
              <a:ext uri="{FF2B5EF4-FFF2-40B4-BE49-F238E27FC236}">
                <a16:creationId xmlns:a16="http://schemas.microsoft.com/office/drawing/2014/main" id="{3E795EA3-2C2B-E442-AF48-68C9A6F6C774}"/>
              </a:ext>
            </a:extLst>
          </p:cNvPr>
          <p:cNvCxnSpPr>
            <a:cxnSpLocks/>
            <a:stCxn id="2098" idx="4"/>
            <a:endCxn id="2099" idx="0"/>
          </p:cNvCxnSpPr>
          <p:nvPr/>
        </p:nvCxnSpPr>
        <p:spPr>
          <a:xfrm>
            <a:off x="3685545" y="2237198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2" name="Conector recto 2101">
            <a:extLst>
              <a:ext uri="{FF2B5EF4-FFF2-40B4-BE49-F238E27FC236}">
                <a16:creationId xmlns:a16="http://schemas.microsoft.com/office/drawing/2014/main" id="{E0484D91-9BA4-B64B-A49A-39F10BA82782}"/>
              </a:ext>
            </a:extLst>
          </p:cNvPr>
          <p:cNvCxnSpPr>
            <a:cxnSpLocks/>
            <a:stCxn id="2098" idx="6"/>
          </p:cNvCxnSpPr>
          <p:nvPr/>
        </p:nvCxnSpPr>
        <p:spPr>
          <a:xfrm>
            <a:off x="3891013" y="2063027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3" name="Conector recto 2102">
            <a:extLst>
              <a:ext uri="{FF2B5EF4-FFF2-40B4-BE49-F238E27FC236}">
                <a16:creationId xmlns:a16="http://schemas.microsoft.com/office/drawing/2014/main" id="{6CEC0326-69B6-8442-922F-3FC8FF98F673}"/>
              </a:ext>
            </a:extLst>
          </p:cNvPr>
          <p:cNvCxnSpPr>
            <a:cxnSpLocks/>
            <a:stCxn id="2098" idx="2"/>
          </p:cNvCxnSpPr>
          <p:nvPr/>
        </p:nvCxnSpPr>
        <p:spPr>
          <a:xfrm flipH="1">
            <a:off x="3406985" y="2063027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4" name="Elipse 2103">
            <a:extLst>
              <a:ext uri="{FF2B5EF4-FFF2-40B4-BE49-F238E27FC236}">
                <a16:creationId xmlns:a16="http://schemas.microsoft.com/office/drawing/2014/main" id="{F5245263-0B97-C344-9188-506F1F9A0AA1}"/>
              </a:ext>
            </a:extLst>
          </p:cNvPr>
          <p:cNvSpPr/>
          <p:nvPr/>
        </p:nvSpPr>
        <p:spPr>
          <a:xfrm>
            <a:off x="3964105" y="1989776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05" name="Elipse 2104">
            <a:extLst>
              <a:ext uri="{FF2B5EF4-FFF2-40B4-BE49-F238E27FC236}">
                <a16:creationId xmlns:a16="http://schemas.microsoft.com/office/drawing/2014/main" id="{69B00BA8-6D9F-5340-8AE4-C9643B6006D8}"/>
              </a:ext>
            </a:extLst>
          </p:cNvPr>
          <p:cNvSpPr/>
          <p:nvPr/>
        </p:nvSpPr>
        <p:spPr>
          <a:xfrm>
            <a:off x="3611527" y="1683107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>
              <a:highlight>
                <a:srgbClr val="FFFF00"/>
              </a:highlight>
            </a:endParaRPr>
          </a:p>
        </p:txBody>
      </p:sp>
      <p:sp>
        <p:nvSpPr>
          <p:cNvPr id="2106" name="Elipse 2105">
            <a:extLst>
              <a:ext uri="{FF2B5EF4-FFF2-40B4-BE49-F238E27FC236}">
                <a16:creationId xmlns:a16="http://schemas.microsoft.com/office/drawing/2014/main" id="{13C8320A-2404-5E47-A7E7-A1E501065962}"/>
              </a:ext>
            </a:extLst>
          </p:cNvPr>
          <p:cNvSpPr/>
          <p:nvPr/>
        </p:nvSpPr>
        <p:spPr>
          <a:xfrm>
            <a:off x="3260881" y="1997763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07" name="Elipse 2106">
            <a:extLst>
              <a:ext uri="{FF2B5EF4-FFF2-40B4-BE49-F238E27FC236}">
                <a16:creationId xmlns:a16="http://schemas.microsoft.com/office/drawing/2014/main" id="{4C5B97D3-15FE-C440-9780-29C727C3209A}"/>
              </a:ext>
            </a:extLst>
          </p:cNvPr>
          <p:cNvSpPr/>
          <p:nvPr/>
        </p:nvSpPr>
        <p:spPr>
          <a:xfrm>
            <a:off x="2562613" y="2228324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2108" name="Elipse 2107">
            <a:extLst>
              <a:ext uri="{FF2B5EF4-FFF2-40B4-BE49-F238E27FC236}">
                <a16:creationId xmlns:a16="http://schemas.microsoft.com/office/drawing/2014/main" id="{05ED04D8-3FE6-B349-8492-6EA80CE4F7D6}"/>
              </a:ext>
            </a:extLst>
          </p:cNvPr>
          <p:cNvSpPr/>
          <p:nvPr/>
        </p:nvSpPr>
        <p:spPr>
          <a:xfrm>
            <a:off x="2689163" y="2658980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09" name="Conector recto 2108">
            <a:extLst>
              <a:ext uri="{FF2B5EF4-FFF2-40B4-BE49-F238E27FC236}">
                <a16:creationId xmlns:a16="http://schemas.microsoft.com/office/drawing/2014/main" id="{3AC9CCD9-6AEC-4440-BB07-E6936534B44C}"/>
              </a:ext>
            </a:extLst>
          </p:cNvPr>
          <p:cNvCxnSpPr>
            <a:cxnSpLocks/>
            <a:stCxn id="2107" idx="0"/>
          </p:cNvCxnSpPr>
          <p:nvPr/>
        </p:nvCxnSpPr>
        <p:spPr>
          <a:xfrm flipV="1">
            <a:off x="2768081" y="2111652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0" name="Conector recto 2109">
            <a:extLst>
              <a:ext uri="{FF2B5EF4-FFF2-40B4-BE49-F238E27FC236}">
                <a16:creationId xmlns:a16="http://schemas.microsoft.com/office/drawing/2014/main" id="{6679789A-2967-B04C-9F5D-5023AF190A94}"/>
              </a:ext>
            </a:extLst>
          </p:cNvPr>
          <p:cNvCxnSpPr>
            <a:cxnSpLocks/>
            <a:stCxn id="2107" idx="4"/>
            <a:endCxn id="2108" idx="0"/>
          </p:cNvCxnSpPr>
          <p:nvPr/>
        </p:nvCxnSpPr>
        <p:spPr>
          <a:xfrm>
            <a:off x="2768081" y="2576667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1" name="Conector recto 2110">
            <a:extLst>
              <a:ext uri="{FF2B5EF4-FFF2-40B4-BE49-F238E27FC236}">
                <a16:creationId xmlns:a16="http://schemas.microsoft.com/office/drawing/2014/main" id="{282C488F-23BC-5243-9C6F-2383B4739159}"/>
              </a:ext>
            </a:extLst>
          </p:cNvPr>
          <p:cNvCxnSpPr>
            <a:cxnSpLocks/>
            <a:stCxn id="2107" idx="6"/>
          </p:cNvCxnSpPr>
          <p:nvPr/>
        </p:nvCxnSpPr>
        <p:spPr>
          <a:xfrm>
            <a:off x="2973549" y="2402496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2" name="Conector recto 2111">
            <a:extLst>
              <a:ext uri="{FF2B5EF4-FFF2-40B4-BE49-F238E27FC236}">
                <a16:creationId xmlns:a16="http://schemas.microsoft.com/office/drawing/2014/main" id="{75D8FC7E-A528-744D-A921-C88D809A57DC}"/>
              </a:ext>
            </a:extLst>
          </p:cNvPr>
          <p:cNvCxnSpPr>
            <a:cxnSpLocks/>
            <a:stCxn id="2107" idx="2"/>
          </p:cNvCxnSpPr>
          <p:nvPr/>
        </p:nvCxnSpPr>
        <p:spPr>
          <a:xfrm flipH="1">
            <a:off x="2489521" y="2402496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3" name="Elipse 2112">
            <a:extLst>
              <a:ext uri="{FF2B5EF4-FFF2-40B4-BE49-F238E27FC236}">
                <a16:creationId xmlns:a16="http://schemas.microsoft.com/office/drawing/2014/main" id="{330D3AE0-AF62-D947-990B-73572AC4E5E8}"/>
              </a:ext>
            </a:extLst>
          </p:cNvPr>
          <p:cNvSpPr/>
          <p:nvPr/>
        </p:nvSpPr>
        <p:spPr>
          <a:xfrm>
            <a:off x="3046641" y="2329245"/>
            <a:ext cx="161935" cy="137165"/>
          </a:xfrm>
          <a:prstGeom prst="ellipse">
            <a:avLst/>
          </a:prstGeom>
          <a:solidFill>
            <a:srgbClr val="00DC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14" name="Elipse 2113">
            <a:extLst>
              <a:ext uri="{FF2B5EF4-FFF2-40B4-BE49-F238E27FC236}">
                <a16:creationId xmlns:a16="http://schemas.microsoft.com/office/drawing/2014/main" id="{69DA59C3-E9C4-A04D-AB4A-872E2157CB16}"/>
              </a:ext>
            </a:extLst>
          </p:cNvPr>
          <p:cNvSpPr/>
          <p:nvPr/>
        </p:nvSpPr>
        <p:spPr>
          <a:xfrm>
            <a:off x="2694063" y="2022576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15" name="Elipse 2114">
            <a:extLst>
              <a:ext uri="{FF2B5EF4-FFF2-40B4-BE49-F238E27FC236}">
                <a16:creationId xmlns:a16="http://schemas.microsoft.com/office/drawing/2014/main" id="{8FEE6BC4-1148-C64A-923A-8BB9182B47A9}"/>
              </a:ext>
            </a:extLst>
          </p:cNvPr>
          <p:cNvSpPr/>
          <p:nvPr/>
        </p:nvSpPr>
        <p:spPr>
          <a:xfrm>
            <a:off x="2343417" y="2337232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16" name="Elipse 2115">
            <a:extLst>
              <a:ext uri="{FF2B5EF4-FFF2-40B4-BE49-F238E27FC236}">
                <a16:creationId xmlns:a16="http://schemas.microsoft.com/office/drawing/2014/main" id="{3F88DBA9-177F-6C4D-8933-9D54249AC6B6}"/>
              </a:ext>
            </a:extLst>
          </p:cNvPr>
          <p:cNvSpPr/>
          <p:nvPr/>
        </p:nvSpPr>
        <p:spPr>
          <a:xfrm>
            <a:off x="1751255" y="225543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17" name="Conector recto 2116">
            <a:extLst>
              <a:ext uri="{FF2B5EF4-FFF2-40B4-BE49-F238E27FC236}">
                <a16:creationId xmlns:a16="http://schemas.microsoft.com/office/drawing/2014/main" id="{AC9B5665-5A3C-564E-95D7-24B09E3E33A4}"/>
              </a:ext>
            </a:extLst>
          </p:cNvPr>
          <p:cNvCxnSpPr>
            <a:cxnSpLocks/>
            <a:stCxn id="2149" idx="0"/>
          </p:cNvCxnSpPr>
          <p:nvPr/>
        </p:nvCxnSpPr>
        <p:spPr>
          <a:xfrm flipV="1">
            <a:off x="1830173" y="1708108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8" name="Conector recto 2117">
            <a:extLst>
              <a:ext uri="{FF2B5EF4-FFF2-40B4-BE49-F238E27FC236}">
                <a16:creationId xmlns:a16="http://schemas.microsoft.com/office/drawing/2014/main" id="{6751BB6A-2A02-2741-9892-18682C5933EA}"/>
              </a:ext>
            </a:extLst>
          </p:cNvPr>
          <p:cNvCxnSpPr>
            <a:cxnSpLocks/>
            <a:stCxn id="2149" idx="4"/>
            <a:endCxn id="2116" idx="0"/>
          </p:cNvCxnSpPr>
          <p:nvPr/>
        </p:nvCxnSpPr>
        <p:spPr>
          <a:xfrm>
            <a:off x="1830173" y="2173123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9" name="Conector recto 2118">
            <a:extLst>
              <a:ext uri="{FF2B5EF4-FFF2-40B4-BE49-F238E27FC236}">
                <a16:creationId xmlns:a16="http://schemas.microsoft.com/office/drawing/2014/main" id="{76EC47AE-C7F0-AF48-9F23-11D298AB2BA4}"/>
              </a:ext>
            </a:extLst>
          </p:cNvPr>
          <p:cNvCxnSpPr>
            <a:cxnSpLocks/>
            <a:stCxn id="2149" idx="6"/>
          </p:cNvCxnSpPr>
          <p:nvPr/>
        </p:nvCxnSpPr>
        <p:spPr>
          <a:xfrm>
            <a:off x="2035641" y="1998952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0" name="Conector recto 2119">
            <a:extLst>
              <a:ext uri="{FF2B5EF4-FFF2-40B4-BE49-F238E27FC236}">
                <a16:creationId xmlns:a16="http://schemas.microsoft.com/office/drawing/2014/main" id="{3BECDB30-4766-524D-B7C7-2113DE3E32BA}"/>
              </a:ext>
            </a:extLst>
          </p:cNvPr>
          <p:cNvCxnSpPr>
            <a:cxnSpLocks/>
            <a:stCxn id="2149" idx="2"/>
          </p:cNvCxnSpPr>
          <p:nvPr/>
        </p:nvCxnSpPr>
        <p:spPr>
          <a:xfrm flipH="1">
            <a:off x="1551613" y="1998952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1" name="Elipse 2120">
            <a:extLst>
              <a:ext uri="{FF2B5EF4-FFF2-40B4-BE49-F238E27FC236}">
                <a16:creationId xmlns:a16="http://schemas.microsoft.com/office/drawing/2014/main" id="{CA09ED7A-C8D6-CB47-AF3B-2DC8E9C30C85}"/>
              </a:ext>
            </a:extLst>
          </p:cNvPr>
          <p:cNvSpPr/>
          <p:nvPr/>
        </p:nvSpPr>
        <p:spPr>
          <a:xfrm>
            <a:off x="2108733" y="1925701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22" name="Elipse 2121">
            <a:extLst>
              <a:ext uri="{FF2B5EF4-FFF2-40B4-BE49-F238E27FC236}">
                <a16:creationId xmlns:a16="http://schemas.microsoft.com/office/drawing/2014/main" id="{C4CFC7C4-3E1B-A24A-9B95-84F4514ED2B5}"/>
              </a:ext>
            </a:extLst>
          </p:cNvPr>
          <p:cNvSpPr/>
          <p:nvPr/>
        </p:nvSpPr>
        <p:spPr>
          <a:xfrm>
            <a:off x="1756155" y="1619032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23" name="Elipse 2122">
            <a:extLst>
              <a:ext uri="{FF2B5EF4-FFF2-40B4-BE49-F238E27FC236}">
                <a16:creationId xmlns:a16="http://schemas.microsoft.com/office/drawing/2014/main" id="{9BF2397D-A3BC-3E49-A7E6-43E1FB53E967}"/>
              </a:ext>
            </a:extLst>
          </p:cNvPr>
          <p:cNvSpPr/>
          <p:nvPr/>
        </p:nvSpPr>
        <p:spPr>
          <a:xfrm>
            <a:off x="1405509" y="1933688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24" name="Elipse 2123">
            <a:extLst>
              <a:ext uri="{FF2B5EF4-FFF2-40B4-BE49-F238E27FC236}">
                <a16:creationId xmlns:a16="http://schemas.microsoft.com/office/drawing/2014/main" id="{AFF02B69-8D71-1B48-B531-B0FDE79A1B0B}"/>
              </a:ext>
            </a:extLst>
          </p:cNvPr>
          <p:cNvSpPr/>
          <p:nvPr/>
        </p:nvSpPr>
        <p:spPr>
          <a:xfrm>
            <a:off x="1693404" y="80633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2125" name="Elipse 2124">
            <a:extLst>
              <a:ext uri="{FF2B5EF4-FFF2-40B4-BE49-F238E27FC236}">
                <a16:creationId xmlns:a16="http://schemas.microsoft.com/office/drawing/2014/main" id="{E225D6A5-9A3A-9B43-8844-AE624D7DFD16}"/>
              </a:ext>
            </a:extLst>
          </p:cNvPr>
          <p:cNvSpPr/>
          <p:nvPr/>
        </p:nvSpPr>
        <p:spPr>
          <a:xfrm>
            <a:off x="1819954" y="1236992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26" name="Conector recto 2125">
            <a:extLst>
              <a:ext uri="{FF2B5EF4-FFF2-40B4-BE49-F238E27FC236}">
                <a16:creationId xmlns:a16="http://schemas.microsoft.com/office/drawing/2014/main" id="{87D281FD-6D59-1141-9B8F-71F11D5068F6}"/>
              </a:ext>
            </a:extLst>
          </p:cNvPr>
          <p:cNvCxnSpPr>
            <a:cxnSpLocks/>
            <a:stCxn id="2124" idx="0"/>
          </p:cNvCxnSpPr>
          <p:nvPr/>
        </p:nvCxnSpPr>
        <p:spPr>
          <a:xfrm flipV="1">
            <a:off x="1898872" y="689664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7" name="Conector recto 2126">
            <a:extLst>
              <a:ext uri="{FF2B5EF4-FFF2-40B4-BE49-F238E27FC236}">
                <a16:creationId xmlns:a16="http://schemas.microsoft.com/office/drawing/2014/main" id="{F37B45EB-5BEB-E444-9963-4167F24D6348}"/>
              </a:ext>
            </a:extLst>
          </p:cNvPr>
          <p:cNvCxnSpPr>
            <a:cxnSpLocks/>
            <a:stCxn id="2124" idx="4"/>
            <a:endCxn id="2125" idx="0"/>
          </p:cNvCxnSpPr>
          <p:nvPr/>
        </p:nvCxnSpPr>
        <p:spPr>
          <a:xfrm>
            <a:off x="1898872" y="1154679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8" name="Conector recto 2127">
            <a:extLst>
              <a:ext uri="{FF2B5EF4-FFF2-40B4-BE49-F238E27FC236}">
                <a16:creationId xmlns:a16="http://schemas.microsoft.com/office/drawing/2014/main" id="{B6BDFF71-3A5A-3F4F-A8DE-E63EE7DB0FF4}"/>
              </a:ext>
            </a:extLst>
          </p:cNvPr>
          <p:cNvCxnSpPr>
            <a:cxnSpLocks/>
            <a:stCxn id="2124" idx="6"/>
          </p:cNvCxnSpPr>
          <p:nvPr/>
        </p:nvCxnSpPr>
        <p:spPr>
          <a:xfrm>
            <a:off x="2104340" y="980508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9" name="Conector recto 2128">
            <a:extLst>
              <a:ext uri="{FF2B5EF4-FFF2-40B4-BE49-F238E27FC236}">
                <a16:creationId xmlns:a16="http://schemas.microsoft.com/office/drawing/2014/main" id="{349B9D98-2FE6-FE4E-9D4E-59B08F20BAE3}"/>
              </a:ext>
            </a:extLst>
          </p:cNvPr>
          <p:cNvCxnSpPr>
            <a:cxnSpLocks/>
            <a:stCxn id="2124" idx="2"/>
          </p:cNvCxnSpPr>
          <p:nvPr/>
        </p:nvCxnSpPr>
        <p:spPr>
          <a:xfrm flipH="1">
            <a:off x="1620312" y="98050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0" name="Elipse 2129">
            <a:extLst>
              <a:ext uri="{FF2B5EF4-FFF2-40B4-BE49-F238E27FC236}">
                <a16:creationId xmlns:a16="http://schemas.microsoft.com/office/drawing/2014/main" id="{01F2E8CF-F618-6F4D-83B4-E82213D6DBCF}"/>
              </a:ext>
            </a:extLst>
          </p:cNvPr>
          <p:cNvSpPr/>
          <p:nvPr/>
        </p:nvSpPr>
        <p:spPr>
          <a:xfrm>
            <a:off x="2177432" y="907257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31" name="Elipse 2130">
            <a:extLst>
              <a:ext uri="{FF2B5EF4-FFF2-40B4-BE49-F238E27FC236}">
                <a16:creationId xmlns:a16="http://schemas.microsoft.com/office/drawing/2014/main" id="{60E96D88-F733-8C40-B8E4-B5D860A65B79}"/>
              </a:ext>
            </a:extLst>
          </p:cNvPr>
          <p:cNvSpPr/>
          <p:nvPr/>
        </p:nvSpPr>
        <p:spPr>
          <a:xfrm>
            <a:off x="1824854" y="600588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32" name="Elipse 2131">
            <a:extLst>
              <a:ext uri="{FF2B5EF4-FFF2-40B4-BE49-F238E27FC236}">
                <a16:creationId xmlns:a16="http://schemas.microsoft.com/office/drawing/2014/main" id="{E839C06C-D636-4E4B-8CAE-4F03C90A4D71}"/>
              </a:ext>
            </a:extLst>
          </p:cNvPr>
          <p:cNvSpPr/>
          <p:nvPr/>
        </p:nvSpPr>
        <p:spPr>
          <a:xfrm>
            <a:off x="1474208" y="915244"/>
            <a:ext cx="161935" cy="1371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33" name="Elipse 2132">
            <a:extLst>
              <a:ext uri="{FF2B5EF4-FFF2-40B4-BE49-F238E27FC236}">
                <a16:creationId xmlns:a16="http://schemas.microsoft.com/office/drawing/2014/main" id="{FEF5AD88-254F-9B46-BD85-54F082F74F3A}"/>
              </a:ext>
            </a:extLst>
          </p:cNvPr>
          <p:cNvSpPr/>
          <p:nvPr/>
        </p:nvSpPr>
        <p:spPr>
          <a:xfrm>
            <a:off x="2573599" y="43342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2134" name="Conector recto 2133">
            <a:extLst>
              <a:ext uri="{FF2B5EF4-FFF2-40B4-BE49-F238E27FC236}">
                <a16:creationId xmlns:a16="http://schemas.microsoft.com/office/drawing/2014/main" id="{AAE8D417-F950-2943-A31B-1AF136657F0F}"/>
              </a:ext>
            </a:extLst>
          </p:cNvPr>
          <p:cNvCxnSpPr>
            <a:cxnSpLocks/>
            <a:stCxn id="2133" idx="0"/>
            <a:endCxn id="2138" idx="0"/>
          </p:cNvCxnSpPr>
          <p:nvPr/>
        </p:nvCxnSpPr>
        <p:spPr>
          <a:xfrm flipH="1" flipV="1">
            <a:off x="2776706" y="207902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5" name="Conector recto 2134">
            <a:extLst>
              <a:ext uri="{FF2B5EF4-FFF2-40B4-BE49-F238E27FC236}">
                <a16:creationId xmlns:a16="http://schemas.microsoft.com/office/drawing/2014/main" id="{E44F8535-E8FF-F14C-9A6C-E4E994434140}"/>
              </a:ext>
            </a:extLst>
          </p:cNvPr>
          <p:cNvCxnSpPr>
            <a:cxnSpLocks/>
            <a:stCxn id="2133" idx="6"/>
            <a:endCxn id="2137" idx="6"/>
          </p:cNvCxnSpPr>
          <p:nvPr/>
        </p:nvCxnSpPr>
        <p:spPr>
          <a:xfrm flipV="1">
            <a:off x="2984535" y="602930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6" name="Conector recto 2135">
            <a:extLst>
              <a:ext uri="{FF2B5EF4-FFF2-40B4-BE49-F238E27FC236}">
                <a16:creationId xmlns:a16="http://schemas.microsoft.com/office/drawing/2014/main" id="{081BCFC9-383B-D94A-BC63-6616FCF1F25C}"/>
              </a:ext>
            </a:extLst>
          </p:cNvPr>
          <p:cNvCxnSpPr>
            <a:cxnSpLocks/>
            <a:stCxn id="2133" idx="2"/>
          </p:cNvCxnSpPr>
          <p:nvPr/>
        </p:nvCxnSpPr>
        <p:spPr>
          <a:xfrm flipH="1">
            <a:off x="2500507" y="60759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7" name="Elipse 2136">
            <a:extLst>
              <a:ext uri="{FF2B5EF4-FFF2-40B4-BE49-F238E27FC236}">
                <a16:creationId xmlns:a16="http://schemas.microsoft.com/office/drawing/2014/main" id="{2DFCEB39-3003-2D4F-AAC6-DB43562E1D2B}"/>
              </a:ext>
            </a:extLst>
          </p:cNvPr>
          <p:cNvSpPr/>
          <p:nvPr/>
        </p:nvSpPr>
        <p:spPr>
          <a:xfrm>
            <a:off x="3057627" y="534347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38" name="Elipse 2137">
            <a:extLst>
              <a:ext uri="{FF2B5EF4-FFF2-40B4-BE49-F238E27FC236}">
                <a16:creationId xmlns:a16="http://schemas.microsoft.com/office/drawing/2014/main" id="{23A7A945-D730-1248-9F14-D7FCE669291A}"/>
              </a:ext>
            </a:extLst>
          </p:cNvPr>
          <p:cNvSpPr/>
          <p:nvPr/>
        </p:nvSpPr>
        <p:spPr>
          <a:xfrm>
            <a:off x="2695738" y="207902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39" name="Elipse 2138">
            <a:extLst>
              <a:ext uri="{FF2B5EF4-FFF2-40B4-BE49-F238E27FC236}">
                <a16:creationId xmlns:a16="http://schemas.microsoft.com/office/drawing/2014/main" id="{FB48C66C-801F-9840-9C24-315A9FEE9AE9}"/>
              </a:ext>
            </a:extLst>
          </p:cNvPr>
          <p:cNvSpPr/>
          <p:nvPr/>
        </p:nvSpPr>
        <p:spPr>
          <a:xfrm>
            <a:off x="2354403" y="542334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40" name="Elipse 2139">
            <a:extLst>
              <a:ext uri="{FF2B5EF4-FFF2-40B4-BE49-F238E27FC236}">
                <a16:creationId xmlns:a16="http://schemas.microsoft.com/office/drawing/2014/main" id="{E59A7ECD-FFF7-1940-A4B2-3D3AEEBF02B1}"/>
              </a:ext>
            </a:extLst>
          </p:cNvPr>
          <p:cNvSpPr/>
          <p:nvPr/>
        </p:nvSpPr>
        <p:spPr>
          <a:xfrm>
            <a:off x="3332734" y="87608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2141" name="Elipse 2140">
            <a:extLst>
              <a:ext uri="{FF2B5EF4-FFF2-40B4-BE49-F238E27FC236}">
                <a16:creationId xmlns:a16="http://schemas.microsoft.com/office/drawing/2014/main" id="{64F3F5AE-6645-CD48-9468-A83AFA6EBA6E}"/>
              </a:ext>
            </a:extLst>
          </p:cNvPr>
          <p:cNvSpPr/>
          <p:nvPr/>
        </p:nvSpPr>
        <p:spPr>
          <a:xfrm>
            <a:off x="3459284" y="1306739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42" name="Conector recto 2141">
            <a:extLst>
              <a:ext uri="{FF2B5EF4-FFF2-40B4-BE49-F238E27FC236}">
                <a16:creationId xmlns:a16="http://schemas.microsoft.com/office/drawing/2014/main" id="{EB7E051F-5897-1340-9A59-2C2F027A5F6D}"/>
              </a:ext>
            </a:extLst>
          </p:cNvPr>
          <p:cNvCxnSpPr>
            <a:cxnSpLocks/>
            <a:stCxn id="2140" idx="0"/>
          </p:cNvCxnSpPr>
          <p:nvPr/>
        </p:nvCxnSpPr>
        <p:spPr>
          <a:xfrm flipV="1">
            <a:off x="3538202" y="75941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3" name="Conector recto 2142">
            <a:extLst>
              <a:ext uri="{FF2B5EF4-FFF2-40B4-BE49-F238E27FC236}">
                <a16:creationId xmlns:a16="http://schemas.microsoft.com/office/drawing/2014/main" id="{CF414508-46EE-F94C-A3AD-1B2F8F540438}"/>
              </a:ext>
            </a:extLst>
          </p:cNvPr>
          <p:cNvCxnSpPr>
            <a:cxnSpLocks/>
            <a:stCxn id="2140" idx="4"/>
            <a:endCxn id="2141" idx="0"/>
          </p:cNvCxnSpPr>
          <p:nvPr/>
        </p:nvCxnSpPr>
        <p:spPr>
          <a:xfrm>
            <a:off x="3538202" y="122442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4" name="Conector recto 2143">
            <a:extLst>
              <a:ext uri="{FF2B5EF4-FFF2-40B4-BE49-F238E27FC236}">
                <a16:creationId xmlns:a16="http://schemas.microsoft.com/office/drawing/2014/main" id="{DB94E208-70D9-B548-AA6A-A3812A3F1AAD}"/>
              </a:ext>
            </a:extLst>
          </p:cNvPr>
          <p:cNvCxnSpPr>
            <a:cxnSpLocks/>
            <a:stCxn id="2140" idx="6"/>
          </p:cNvCxnSpPr>
          <p:nvPr/>
        </p:nvCxnSpPr>
        <p:spPr>
          <a:xfrm>
            <a:off x="3743670" y="105025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5" name="Conector recto 2144">
            <a:extLst>
              <a:ext uri="{FF2B5EF4-FFF2-40B4-BE49-F238E27FC236}">
                <a16:creationId xmlns:a16="http://schemas.microsoft.com/office/drawing/2014/main" id="{B135A88E-A88C-F640-BB08-47439056DD30}"/>
              </a:ext>
            </a:extLst>
          </p:cNvPr>
          <p:cNvCxnSpPr>
            <a:cxnSpLocks/>
            <a:stCxn id="2140" idx="2"/>
          </p:cNvCxnSpPr>
          <p:nvPr/>
        </p:nvCxnSpPr>
        <p:spPr>
          <a:xfrm flipH="1">
            <a:off x="3259642" y="105025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6" name="Elipse 2145">
            <a:extLst>
              <a:ext uri="{FF2B5EF4-FFF2-40B4-BE49-F238E27FC236}">
                <a16:creationId xmlns:a16="http://schemas.microsoft.com/office/drawing/2014/main" id="{0B84930E-DCA9-D349-A9FD-3ECBF161DA95}"/>
              </a:ext>
            </a:extLst>
          </p:cNvPr>
          <p:cNvSpPr/>
          <p:nvPr/>
        </p:nvSpPr>
        <p:spPr>
          <a:xfrm>
            <a:off x="3816762" y="977004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47" name="Elipse 2146">
            <a:extLst>
              <a:ext uri="{FF2B5EF4-FFF2-40B4-BE49-F238E27FC236}">
                <a16:creationId xmlns:a16="http://schemas.microsoft.com/office/drawing/2014/main" id="{F3E92451-8245-1748-AE85-F74B2E6E4268}"/>
              </a:ext>
            </a:extLst>
          </p:cNvPr>
          <p:cNvSpPr/>
          <p:nvPr/>
        </p:nvSpPr>
        <p:spPr>
          <a:xfrm>
            <a:off x="3464184" y="670335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48" name="Elipse 2147">
            <a:extLst>
              <a:ext uri="{FF2B5EF4-FFF2-40B4-BE49-F238E27FC236}">
                <a16:creationId xmlns:a16="http://schemas.microsoft.com/office/drawing/2014/main" id="{415168B9-861F-434E-BF81-89E75529C4FA}"/>
              </a:ext>
            </a:extLst>
          </p:cNvPr>
          <p:cNvSpPr/>
          <p:nvPr/>
        </p:nvSpPr>
        <p:spPr>
          <a:xfrm>
            <a:off x="3113538" y="984991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49" name="Elipse 2148">
            <a:extLst>
              <a:ext uri="{FF2B5EF4-FFF2-40B4-BE49-F238E27FC236}">
                <a16:creationId xmlns:a16="http://schemas.microsoft.com/office/drawing/2014/main" id="{6D67EA1F-46E6-D24B-9A3D-FEFCEB4C2390}"/>
              </a:ext>
            </a:extLst>
          </p:cNvPr>
          <p:cNvSpPr/>
          <p:nvPr/>
        </p:nvSpPr>
        <p:spPr>
          <a:xfrm>
            <a:off x="1624705" y="1824780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2150" name="Elipse 2149">
            <a:extLst>
              <a:ext uri="{FF2B5EF4-FFF2-40B4-BE49-F238E27FC236}">
                <a16:creationId xmlns:a16="http://schemas.microsoft.com/office/drawing/2014/main" id="{2ABB2E90-8371-8A49-96B2-1B1FF2B9164C}"/>
              </a:ext>
            </a:extLst>
          </p:cNvPr>
          <p:cNvSpPr/>
          <p:nvPr/>
        </p:nvSpPr>
        <p:spPr>
          <a:xfrm>
            <a:off x="2689163" y="843866"/>
            <a:ext cx="161935" cy="13716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51" name="Elipse 2150">
            <a:extLst>
              <a:ext uri="{FF2B5EF4-FFF2-40B4-BE49-F238E27FC236}">
                <a16:creationId xmlns:a16="http://schemas.microsoft.com/office/drawing/2014/main" id="{2E0CEB24-89CD-A141-9BFB-162DFCC46A5F}"/>
              </a:ext>
            </a:extLst>
          </p:cNvPr>
          <p:cNvSpPr/>
          <p:nvPr/>
        </p:nvSpPr>
        <p:spPr>
          <a:xfrm>
            <a:off x="2186750" y="5078702"/>
            <a:ext cx="723900" cy="6966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B5</a:t>
            </a:r>
          </a:p>
        </p:txBody>
      </p:sp>
      <p:cxnSp>
        <p:nvCxnSpPr>
          <p:cNvPr id="2152" name="Conector recto 2151">
            <a:extLst>
              <a:ext uri="{FF2B5EF4-FFF2-40B4-BE49-F238E27FC236}">
                <a16:creationId xmlns:a16="http://schemas.microsoft.com/office/drawing/2014/main" id="{6ED16B9F-05C7-4046-8C56-AD08F9D93AC4}"/>
              </a:ext>
            </a:extLst>
          </p:cNvPr>
          <p:cNvCxnSpPr>
            <a:cxnSpLocks/>
            <a:stCxn id="2151" idx="4"/>
          </p:cNvCxnSpPr>
          <p:nvPr/>
        </p:nvCxnSpPr>
        <p:spPr>
          <a:xfrm>
            <a:off x="2548700" y="5775388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3" name="Conector recto 2152">
            <a:extLst>
              <a:ext uri="{FF2B5EF4-FFF2-40B4-BE49-F238E27FC236}">
                <a16:creationId xmlns:a16="http://schemas.microsoft.com/office/drawing/2014/main" id="{3A087686-6E47-314A-A4EC-4DCE0F309CC4}"/>
              </a:ext>
            </a:extLst>
          </p:cNvPr>
          <p:cNvCxnSpPr>
            <a:cxnSpLocks/>
            <a:stCxn id="2151" idx="3"/>
            <a:endCxn id="2209" idx="6"/>
          </p:cNvCxnSpPr>
          <p:nvPr/>
        </p:nvCxnSpPr>
        <p:spPr>
          <a:xfrm flipH="1">
            <a:off x="1812304" y="5673361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4" name="Conector recto 2153">
            <a:extLst>
              <a:ext uri="{FF2B5EF4-FFF2-40B4-BE49-F238E27FC236}">
                <a16:creationId xmlns:a16="http://schemas.microsoft.com/office/drawing/2014/main" id="{854B1D55-3A76-434B-958B-435F25E10EE0}"/>
              </a:ext>
            </a:extLst>
          </p:cNvPr>
          <p:cNvCxnSpPr>
            <a:cxnSpLocks/>
            <a:endCxn id="2184" idx="5"/>
          </p:cNvCxnSpPr>
          <p:nvPr/>
        </p:nvCxnSpPr>
        <p:spPr>
          <a:xfrm flipH="1" flipV="1">
            <a:off x="1820823" y="5033195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5" name="Conector recto 2154">
            <a:extLst>
              <a:ext uri="{FF2B5EF4-FFF2-40B4-BE49-F238E27FC236}">
                <a16:creationId xmlns:a16="http://schemas.microsoft.com/office/drawing/2014/main" id="{17FE7B7D-406F-1A45-84B2-BFBEC1BD954B}"/>
              </a:ext>
            </a:extLst>
          </p:cNvPr>
          <p:cNvCxnSpPr>
            <a:cxnSpLocks/>
            <a:stCxn id="2151" idx="0"/>
          </p:cNvCxnSpPr>
          <p:nvPr/>
        </p:nvCxnSpPr>
        <p:spPr>
          <a:xfrm flipH="1" flipV="1">
            <a:off x="2545594" y="4700422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6" name="Conector recto 2155">
            <a:extLst>
              <a:ext uri="{FF2B5EF4-FFF2-40B4-BE49-F238E27FC236}">
                <a16:creationId xmlns:a16="http://schemas.microsoft.com/office/drawing/2014/main" id="{33CBC434-1202-3D4C-929A-636E910B0B63}"/>
              </a:ext>
            </a:extLst>
          </p:cNvPr>
          <p:cNvCxnSpPr>
            <a:cxnSpLocks/>
            <a:endCxn id="2200" idx="3"/>
          </p:cNvCxnSpPr>
          <p:nvPr/>
        </p:nvCxnSpPr>
        <p:spPr>
          <a:xfrm flipV="1">
            <a:off x="2867191" y="5102942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7" name="Conector recto 2156">
            <a:extLst>
              <a:ext uri="{FF2B5EF4-FFF2-40B4-BE49-F238E27FC236}">
                <a16:creationId xmlns:a16="http://schemas.microsoft.com/office/drawing/2014/main" id="{43E30880-B1AD-834F-A211-86A5E7CF52A5}"/>
              </a:ext>
            </a:extLst>
          </p:cNvPr>
          <p:cNvCxnSpPr>
            <a:cxnSpLocks/>
            <a:stCxn id="2151" idx="5"/>
            <a:endCxn id="2158" idx="1"/>
          </p:cNvCxnSpPr>
          <p:nvPr/>
        </p:nvCxnSpPr>
        <p:spPr>
          <a:xfrm>
            <a:off x="2804637" y="5673361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8" name="Elipse 2157">
            <a:extLst>
              <a:ext uri="{FF2B5EF4-FFF2-40B4-BE49-F238E27FC236}">
                <a16:creationId xmlns:a16="http://schemas.microsoft.com/office/drawing/2014/main" id="{C48CC314-DBE4-3B40-9326-376F063FBF17}"/>
              </a:ext>
            </a:extLst>
          </p:cNvPr>
          <p:cNvSpPr/>
          <p:nvPr/>
        </p:nvSpPr>
        <p:spPr>
          <a:xfrm>
            <a:off x="3256740" y="5818385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2159" name="Elipse 2158">
            <a:extLst>
              <a:ext uri="{FF2B5EF4-FFF2-40B4-BE49-F238E27FC236}">
                <a16:creationId xmlns:a16="http://schemas.microsoft.com/office/drawing/2014/main" id="{E539AC9F-145D-4D47-930D-1502D666648C}"/>
              </a:ext>
            </a:extLst>
          </p:cNvPr>
          <p:cNvSpPr/>
          <p:nvPr/>
        </p:nvSpPr>
        <p:spPr>
          <a:xfrm>
            <a:off x="3383290" y="6249041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60" name="Conector recto 2159">
            <a:extLst>
              <a:ext uri="{FF2B5EF4-FFF2-40B4-BE49-F238E27FC236}">
                <a16:creationId xmlns:a16="http://schemas.microsoft.com/office/drawing/2014/main" id="{EBDF0B26-1F6D-FA43-A444-4C1C758AA25C}"/>
              </a:ext>
            </a:extLst>
          </p:cNvPr>
          <p:cNvCxnSpPr>
            <a:cxnSpLocks/>
            <a:stCxn id="2158" idx="0"/>
          </p:cNvCxnSpPr>
          <p:nvPr/>
        </p:nvCxnSpPr>
        <p:spPr>
          <a:xfrm flipV="1">
            <a:off x="3462208" y="5701713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1" name="Conector recto 2160">
            <a:extLst>
              <a:ext uri="{FF2B5EF4-FFF2-40B4-BE49-F238E27FC236}">
                <a16:creationId xmlns:a16="http://schemas.microsoft.com/office/drawing/2014/main" id="{CA6D4459-D2F4-0B4C-BEAD-936ABB8C3676}"/>
              </a:ext>
            </a:extLst>
          </p:cNvPr>
          <p:cNvCxnSpPr>
            <a:cxnSpLocks/>
            <a:stCxn id="2158" idx="4"/>
            <a:endCxn id="2159" idx="0"/>
          </p:cNvCxnSpPr>
          <p:nvPr/>
        </p:nvCxnSpPr>
        <p:spPr>
          <a:xfrm>
            <a:off x="3462208" y="6166728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2" name="Conector recto 2161">
            <a:extLst>
              <a:ext uri="{FF2B5EF4-FFF2-40B4-BE49-F238E27FC236}">
                <a16:creationId xmlns:a16="http://schemas.microsoft.com/office/drawing/2014/main" id="{E538E423-4887-2745-B982-F1CC2E13601F}"/>
              </a:ext>
            </a:extLst>
          </p:cNvPr>
          <p:cNvCxnSpPr>
            <a:cxnSpLocks/>
            <a:stCxn id="2158" idx="6"/>
          </p:cNvCxnSpPr>
          <p:nvPr/>
        </p:nvCxnSpPr>
        <p:spPr>
          <a:xfrm>
            <a:off x="3667676" y="5992557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3" name="Conector recto 2162">
            <a:extLst>
              <a:ext uri="{FF2B5EF4-FFF2-40B4-BE49-F238E27FC236}">
                <a16:creationId xmlns:a16="http://schemas.microsoft.com/office/drawing/2014/main" id="{B09BAF36-6EF4-A443-BE18-7EAA229D43CA}"/>
              </a:ext>
            </a:extLst>
          </p:cNvPr>
          <p:cNvCxnSpPr>
            <a:cxnSpLocks/>
            <a:stCxn id="2158" idx="2"/>
          </p:cNvCxnSpPr>
          <p:nvPr/>
        </p:nvCxnSpPr>
        <p:spPr>
          <a:xfrm flipH="1">
            <a:off x="3183648" y="5992557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4" name="Elipse 2163">
            <a:extLst>
              <a:ext uri="{FF2B5EF4-FFF2-40B4-BE49-F238E27FC236}">
                <a16:creationId xmlns:a16="http://schemas.microsoft.com/office/drawing/2014/main" id="{A374428C-8F47-0D4C-90FD-005F1531A9FD}"/>
              </a:ext>
            </a:extLst>
          </p:cNvPr>
          <p:cNvSpPr/>
          <p:nvPr/>
        </p:nvSpPr>
        <p:spPr>
          <a:xfrm>
            <a:off x="3740768" y="5919306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65" name="Elipse 2164">
            <a:extLst>
              <a:ext uri="{FF2B5EF4-FFF2-40B4-BE49-F238E27FC236}">
                <a16:creationId xmlns:a16="http://schemas.microsoft.com/office/drawing/2014/main" id="{65E552B9-3354-7346-893D-F6AE3D42B934}"/>
              </a:ext>
            </a:extLst>
          </p:cNvPr>
          <p:cNvSpPr/>
          <p:nvPr/>
        </p:nvSpPr>
        <p:spPr>
          <a:xfrm>
            <a:off x="3388190" y="5612637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66" name="Elipse 2165">
            <a:extLst>
              <a:ext uri="{FF2B5EF4-FFF2-40B4-BE49-F238E27FC236}">
                <a16:creationId xmlns:a16="http://schemas.microsoft.com/office/drawing/2014/main" id="{FC8EC0CA-097E-904F-AE4E-7B15FD83EC0C}"/>
              </a:ext>
            </a:extLst>
          </p:cNvPr>
          <p:cNvSpPr/>
          <p:nvPr/>
        </p:nvSpPr>
        <p:spPr>
          <a:xfrm>
            <a:off x="3037544" y="592729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67" name="Elipse 2166">
            <a:extLst>
              <a:ext uri="{FF2B5EF4-FFF2-40B4-BE49-F238E27FC236}">
                <a16:creationId xmlns:a16="http://schemas.microsoft.com/office/drawing/2014/main" id="{2FA2A8EA-2468-7B44-B1E6-D6D1EAB36513}"/>
              </a:ext>
            </a:extLst>
          </p:cNvPr>
          <p:cNvSpPr/>
          <p:nvPr/>
        </p:nvSpPr>
        <p:spPr>
          <a:xfrm>
            <a:off x="2339276" y="6157854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2168" name="Elipse 2167">
            <a:extLst>
              <a:ext uri="{FF2B5EF4-FFF2-40B4-BE49-F238E27FC236}">
                <a16:creationId xmlns:a16="http://schemas.microsoft.com/office/drawing/2014/main" id="{02AFCC0A-2BEF-524F-A2C1-642D7CC5513B}"/>
              </a:ext>
            </a:extLst>
          </p:cNvPr>
          <p:cNvSpPr/>
          <p:nvPr/>
        </p:nvSpPr>
        <p:spPr>
          <a:xfrm>
            <a:off x="2465826" y="6588510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69" name="Conector recto 2168">
            <a:extLst>
              <a:ext uri="{FF2B5EF4-FFF2-40B4-BE49-F238E27FC236}">
                <a16:creationId xmlns:a16="http://schemas.microsoft.com/office/drawing/2014/main" id="{DE559145-0EF8-BB43-8529-1F2464A7BB98}"/>
              </a:ext>
            </a:extLst>
          </p:cNvPr>
          <p:cNvCxnSpPr>
            <a:cxnSpLocks/>
            <a:stCxn id="2167" idx="0"/>
          </p:cNvCxnSpPr>
          <p:nvPr/>
        </p:nvCxnSpPr>
        <p:spPr>
          <a:xfrm flipV="1">
            <a:off x="2544744" y="6041182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0" name="Conector recto 2169">
            <a:extLst>
              <a:ext uri="{FF2B5EF4-FFF2-40B4-BE49-F238E27FC236}">
                <a16:creationId xmlns:a16="http://schemas.microsoft.com/office/drawing/2014/main" id="{A2DF8ABD-7A89-C343-A57B-9C7E97C0C91E}"/>
              </a:ext>
            </a:extLst>
          </p:cNvPr>
          <p:cNvCxnSpPr>
            <a:cxnSpLocks/>
            <a:stCxn id="2167" idx="4"/>
            <a:endCxn id="2168" idx="0"/>
          </p:cNvCxnSpPr>
          <p:nvPr/>
        </p:nvCxnSpPr>
        <p:spPr>
          <a:xfrm>
            <a:off x="2544744" y="6506197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1" name="Conector recto 2170">
            <a:extLst>
              <a:ext uri="{FF2B5EF4-FFF2-40B4-BE49-F238E27FC236}">
                <a16:creationId xmlns:a16="http://schemas.microsoft.com/office/drawing/2014/main" id="{7F111A60-F5CC-6640-92D4-C8C5BC90C769}"/>
              </a:ext>
            </a:extLst>
          </p:cNvPr>
          <p:cNvCxnSpPr>
            <a:cxnSpLocks/>
            <a:stCxn id="2167" idx="6"/>
          </p:cNvCxnSpPr>
          <p:nvPr/>
        </p:nvCxnSpPr>
        <p:spPr>
          <a:xfrm>
            <a:off x="2750212" y="6332026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2" name="Conector recto 2171">
            <a:extLst>
              <a:ext uri="{FF2B5EF4-FFF2-40B4-BE49-F238E27FC236}">
                <a16:creationId xmlns:a16="http://schemas.microsoft.com/office/drawing/2014/main" id="{1A969B85-13C7-1E49-B357-A740E809EC33}"/>
              </a:ext>
            </a:extLst>
          </p:cNvPr>
          <p:cNvCxnSpPr>
            <a:cxnSpLocks/>
            <a:stCxn id="2167" idx="2"/>
          </p:cNvCxnSpPr>
          <p:nvPr/>
        </p:nvCxnSpPr>
        <p:spPr>
          <a:xfrm flipH="1">
            <a:off x="2266184" y="6332026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3" name="Elipse 2172">
            <a:extLst>
              <a:ext uri="{FF2B5EF4-FFF2-40B4-BE49-F238E27FC236}">
                <a16:creationId xmlns:a16="http://schemas.microsoft.com/office/drawing/2014/main" id="{D8A140CC-8ADD-7942-8FD7-79D5811812FE}"/>
              </a:ext>
            </a:extLst>
          </p:cNvPr>
          <p:cNvSpPr/>
          <p:nvPr/>
        </p:nvSpPr>
        <p:spPr>
          <a:xfrm>
            <a:off x="2823304" y="6258775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74" name="Elipse 2173">
            <a:extLst>
              <a:ext uri="{FF2B5EF4-FFF2-40B4-BE49-F238E27FC236}">
                <a16:creationId xmlns:a16="http://schemas.microsoft.com/office/drawing/2014/main" id="{73F55F7F-9C15-B049-91BA-70A727726FD8}"/>
              </a:ext>
            </a:extLst>
          </p:cNvPr>
          <p:cNvSpPr/>
          <p:nvPr/>
        </p:nvSpPr>
        <p:spPr>
          <a:xfrm>
            <a:off x="2470726" y="5952106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75" name="Elipse 2174">
            <a:extLst>
              <a:ext uri="{FF2B5EF4-FFF2-40B4-BE49-F238E27FC236}">
                <a16:creationId xmlns:a16="http://schemas.microsoft.com/office/drawing/2014/main" id="{924483E7-5716-924D-A99F-47A19ED6D05B}"/>
              </a:ext>
            </a:extLst>
          </p:cNvPr>
          <p:cNvSpPr/>
          <p:nvPr/>
        </p:nvSpPr>
        <p:spPr>
          <a:xfrm>
            <a:off x="2120080" y="6266762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76" name="Elipse 2175">
            <a:extLst>
              <a:ext uri="{FF2B5EF4-FFF2-40B4-BE49-F238E27FC236}">
                <a16:creationId xmlns:a16="http://schemas.microsoft.com/office/drawing/2014/main" id="{F1FCD0AC-D772-8F4C-8015-BE52E69B2F9E}"/>
              </a:ext>
            </a:extLst>
          </p:cNvPr>
          <p:cNvSpPr/>
          <p:nvPr/>
        </p:nvSpPr>
        <p:spPr>
          <a:xfrm>
            <a:off x="1527918" y="6184966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77" name="Conector recto 2176">
            <a:extLst>
              <a:ext uri="{FF2B5EF4-FFF2-40B4-BE49-F238E27FC236}">
                <a16:creationId xmlns:a16="http://schemas.microsoft.com/office/drawing/2014/main" id="{FCE6AD26-F47C-E44E-8347-D244AA30B772}"/>
              </a:ext>
            </a:extLst>
          </p:cNvPr>
          <p:cNvCxnSpPr>
            <a:cxnSpLocks/>
            <a:stCxn id="2209" idx="0"/>
          </p:cNvCxnSpPr>
          <p:nvPr/>
        </p:nvCxnSpPr>
        <p:spPr>
          <a:xfrm flipV="1">
            <a:off x="1606836" y="5637638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8" name="Conector recto 2177">
            <a:extLst>
              <a:ext uri="{FF2B5EF4-FFF2-40B4-BE49-F238E27FC236}">
                <a16:creationId xmlns:a16="http://schemas.microsoft.com/office/drawing/2014/main" id="{6EC07675-51B9-0645-A6AB-BE36892BDB65}"/>
              </a:ext>
            </a:extLst>
          </p:cNvPr>
          <p:cNvCxnSpPr>
            <a:cxnSpLocks/>
            <a:stCxn id="2209" idx="4"/>
            <a:endCxn id="2176" idx="0"/>
          </p:cNvCxnSpPr>
          <p:nvPr/>
        </p:nvCxnSpPr>
        <p:spPr>
          <a:xfrm>
            <a:off x="1606836" y="6102653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9" name="Conector recto 2178">
            <a:extLst>
              <a:ext uri="{FF2B5EF4-FFF2-40B4-BE49-F238E27FC236}">
                <a16:creationId xmlns:a16="http://schemas.microsoft.com/office/drawing/2014/main" id="{66240B12-7145-3040-BED5-4956418DBD6B}"/>
              </a:ext>
            </a:extLst>
          </p:cNvPr>
          <p:cNvCxnSpPr>
            <a:cxnSpLocks/>
            <a:stCxn id="2209" idx="6"/>
          </p:cNvCxnSpPr>
          <p:nvPr/>
        </p:nvCxnSpPr>
        <p:spPr>
          <a:xfrm>
            <a:off x="1812304" y="5928482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0" name="Conector recto 2179">
            <a:extLst>
              <a:ext uri="{FF2B5EF4-FFF2-40B4-BE49-F238E27FC236}">
                <a16:creationId xmlns:a16="http://schemas.microsoft.com/office/drawing/2014/main" id="{3C53DE73-0329-BE46-B3D2-9302C4ABE00F}"/>
              </a:ext>
            </a:extLst>
          </p:cNvPr>
          <p:cNvCxnSpPr>
            <a:cxnSpLocks/>
            <a:stCxn id="2209" idx="2"/>
          </p:cNvCxnSpPr>
          <p:nvPr/>
        </p:nvCxnSpPr>
        <p:spPr>
          <a:xfrm flipH="1">
            <a:off x="1328276" y="5928482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Elipse 2180">
            <a:extLst>
              <a:ext uri="{FF2B5EF4-FFF2-40B4-BE49-F238E27FC236}">
                <a16:creationId xmlns:a16="http://schemas.microsoft.com/office/drawing/2014/main" id="{0AA9593A-7AEE-4E42-B6C4-1E8B8EE1BCB4}"/>
              </a:ext>
            </a:extLst>
          </p:cNvPr>
          <p:cNvSpPr/>
          <p:nvPr/>
        </p:nvSpPr>
        <p:spPr>
          <a:xfrm>
            <a:off x="1885396" y="5855231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82" name="Elipse 2181">
            <a:extLst>
              <a:ext uri="{FF2B5EF4-FFF2-40B4-BE49-F238E27FC236}">
                <a16:creationId xmlns:a16="http://schemas.microsoft.com/office/drawing/2014/main" id="{A7210A3E-125D-D04B-B258-5080F38453C2}"/>
              </a:ext>
            </a:extLst>
          </p:cNvPr>
          <p:cNvSpPr/>
          <p:nvPr/>
        </p:nvSpPr>
        <p:spPr>
          <a:xfrm>
            <a:off x="1532818" y="5548562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83" name="Elipse 2182">
            <a:extLst>
              <a:ext uri="{FF2B5EF4-FFF2-40B4-BE49-F238E27FC236}">
                <a16:creationId xmlns:a16="http://schemas.microsoft.com/office/drawing/2014/main" id="{B3D69497-48B5-4449-B291-5E53D1DDD9EB}"/>
              </a:ext>
            </a:extLst>
          </p:cNvPr>
          <p:cNvSpPr/>
          <p:nvPr/>
        </p:nvSpPr>
        <p:spPr>
          <a:xfrm>
            <a:off x="1182172" y="5863218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84" name="Elipse 2183">
            <a:extLst>
              <a:ext uri="{FF2B5EF4-FFF2-40B4-BE49-F238E27FC236}">
                <a16:creationId xmlns:a16="http://schemas.microsoft.com/office/drawing/2014/main" id="{09028EC1-BECB-A243-A888-DE31A197B569}"/>
              </a:ext>
            </a:extLst>
          </p:cNvPr>
          <p:cNvSpPr/>
          <p:nvPr/>
        </p:nvSpPr>
        <p:spPr>
          <a:xfrm>
            <a:off x="1470067" y="473586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2185" name="Elipse 2184">
            <a:extLst>
              <a:ext uri="{FF2B5EF4-FFF2-40B4-BE49-F238E27FC236}">
                <a16:creationId xmlns:a16="http://schemas.microsoft.com/office/drawing/2014/main" id="{8402D545-B0CE-4D43-AD92-DCFF615E63DE}"/>
              </a:ext>
            </a:extLst>
          </p:cNvPr>
          <p:cNvSpPr/>
          <p:nvPr/>
        </p:nvSpPr>
        <p:spPr>
          <a:xfrm>
            <a:off x="1596617" y="5166522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86" name="Conector recto 2185">
            <a:extLst>
              <a:ext uri="{FF2B5EF4-FFF2-40B4-BE49-F238E27FC236}">
                <a16:creationId xmlns:a16="http://schemas.microsoft.com/office/drawing/2014/main" id="{BC0F0AFE-1778-E049-91CB-ACD1C01A112A}"/>
              </a:ext>
            </a:extLst>
          </p:cNvPr>
          <p:cNvCxnSpPr>
            <a:cxnSpLocks/>
            <a:stCxn id="2184" idx="0"/>
          </p:cNvCxnSpPr>
          <p:nvPr/>
        </p:nvCxnSpPr>
        <p:spPr>
          <a:xfrm flipV="1">
            <a:off x="1675535" y="4619194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7" name="Conector recto 2186">
            <a:extLst>
              <a:ext uri="{FF2B5EF4-FFF2-40B4-BE49-F238E27FC236}">
                <a16:creationId xmlns:a16="http://schemas.microsoft.com/office/drawing/2014/main" id="{FF6B5F46-21F8-B141-8B3B-97CC839A629E}"/>
              </a:ext>
            </a:extLst>
          </p:cNvPr>
          <p:cNvCxnSpPr>
            <a:cxnSpLocks/>
            <a:stCxn id="2184" idx="4"/>
            <a:endCxn id="2185" idx="0"/>
          </p:cNvCxnSpPr>
          <p:nvPr/>
        </p:nvCxnSpPr>
        <p:spPr>
          <a:xfrm>
            <a:off x="1675535" y="5084209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8" name="Conector recto 2187">
            <a:extLst>
              <a:ext uri="{FF2B5EF4-FFF2-40B4-BE49-F238E27FC236}">
                <a16:creationId xmlns:a16="http://schemas.microsoft.com/office/drawing/2014/main" id="{7004F7D6-ED2C-4848-94A7-9FA705EEFB55}"/>
              </a:ext>
            </a:extLst>
          </p:cNvPr>
          <p:cNvCxnSpPr>
            <a:cxnSpLocks/>
            <a:stCxn id="2184" idx="6"/>
          </p:cNvCxnSpPr>
          <p:nvPr/>
        </p:nvCxnSpPr>
        <p:spPr>
          <a:xfrm>
            <a:off x="1881003" y="4910038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9" name="Conector recto 2188">
            <a:extLst>
              <a:ext uri="{FF2B5EF4-FFF2-40B4-BE49-F238E27FC236}">
                <a16:creationId xmlns:a16="http://schemas.microsoft.com/office/drawing/2014/main" id="{A2E7A2CD-E1BA-B542-A0D4-2F9BCFA088B3}"/>
              </a:ext>
            </a:extLst>
          </p:cNvPr>
          <p:cNvCxnSpPr>
            <a:cxnSpLocks/>
            <a:stCxn id="2184" idx="2"/>
          </p:cNvCxnSpPr>
          <p:nvPr/>
        </p:nvCxnSpPr>
        <p:spPr>
          <a:xfrm flipH="1">
            <a:off x="1396975" y="491003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0" name="Elipse 2189">
            <a:extLst>
              <a:ext uri="{FF2B5EF4-FFF2-40B4-BE49-F238E27FC236}">
                <a16:creationId xmlns:a16="http://schemas.microsoft.com/office/drawing/2014/main" id="{26859203-5850-D44D-AE38-5045CEABEECB}"/>
              </a:ext>
            </a:extLst>
          </p:cNvPr>
          <p:cNvSpPr/>
          <p:nvPr/>
        </p:nvSpPr>
        <p:spPr>
          <a:xfrm>
            <a:off x="1954095" y="4836787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91" name="Elipse 2190">
            <a:extLst>
              <a:ext uri="{FF2B5EF4-FFF2-40B4-BE49-F238E27FC236}">
                <a16:creationId xmlns:a16="http://schemas.microsoft.com/office/drawing/2014/main" id="{1746435B-5A30-9D44-8BC5-59555DB9FF83}"/>
              </a:ext>
            </a:extLst>
          </p:cNvPr>
          <p:cNvSpPr/>
          <p:nvPr/>
        </p:nvSpPr>
        <p:spPr>
          <a:xfrm>
            <a:off x="1601517" y="4530118"/>
            <a:ext cx="161935" cy="1371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92" name="Elipse 2191">
            <a:extLst>
              <a:ext uri="{FF2B5EF4-FFF2-40B4-BE49-F238E27FC236}">
                <a16:creationId xmlns:a16="http://schemas.microsoft.com/office/drawing/2014/main" id="{687C9A23-2553-8049-B995-A0475832290F}"/>
              </a:ext>
            </a:extLst>
          </p:cNvPr>
          <p:cNvSpPr/>
          <p:nvPr/>
        </p:nvSpPr>
        <p:spPr>
          <a:xfrm>
            <a:off x="1250871" y="4844774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93" name="Elipse 2192">
            <a:extLst>
              <a:ext uri="{FF2B5EF4-FFF2-40B4-BE49-F238E27FC236}">
                <a16:creationId xmlns:a16="http://schemas.microsoft.com/office/drawing/2014/main" id="{F646B1A0-7037-4343-BD26-61600C8775A9}"/>
              </a:ext>
            </a:extLst>
          </p:cNvPr>
          <p:cNvSpPr/>
          <p:nvPr/>
        </p:nvSpPr>
        <p:spPr>
          <a:xfrm>
            <a:off x="2350262" y="436295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2194" name="Conector recto 2193">
            <a:extLst>
              <a:ext uri="{FF2B5EF4-FFF2-40B4-BE49-F238E27FC236}">
                <a16:creationId xmlns:a16="http://schemas.microsoft.com/office/drawing/2014/main" id="{1286DC3A-C16C-EC46-94C7-318AF3CA50B2}"/>
              </a:ext>
            </a:extLst>
          </p:cNvPr>
          <p:cNvCxnSpPr>
            <a:cxnSpLocks/>
            <a:stCxn id="2193" idx="0"/>
            <a:endCxn id="2198" idx="0"/>
          </p:cNvCxnSpPr>
          <p:nvPr/>
        </p:nvCxnSpPr>
        <p:spPr>
          <a:xfrm flipH="1" flipV="1">
            <a:off x="2553369" y="4137432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5" name="Conector recto 2194">
            <a:extLst>
              <a:ext uri="{FF2B5EF4-FFF2-40B4-BE49-F238E27FC236}">
                <a16:creationId xmlns:a16="http://schemas.microsoft.com/office/drawing/2014/main" id="{17ABC6F7-DF4C-D74D-8F6C-D0C79F3E0640}"/>
              </a:ext>
            </a:extLst>
          </p:cNvPr>
          <p:cNvCxnSpPr>
            <a:cxnSpLocks/>
            <a:stCxn id="2193" idx="6"/>
            <a:endCxn id="2197" idx="6"/>
          </p:cNvCxnSpPr>
          <p:nvPr/>
        </p:nvCxnSpPr>
        <p:spPr>
          <a:xfrm flipV="1">
            <a:off x="2761198" y="4532460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6" name="Conector recto 2195">
            <a:extLst>
              <a:ext uri="{FF2B5EF4-FFF2-40B4-BE49-F238E27FC236}">
                <a16:creationId xmlns:a16="http://schemas.microsoft.com/office/drawing/2014/main" id="{DDA62BE0-EC7C-BF42-9A46-B012E68D65E9}"/>
              </a:ext>
            </a:extLst>
          </p:cNvPr>
          <p:cNvCxnSpPr>
            <a:cxnSpLocks/>
            <a:stCxn id="2193" idx="2"/>
          </p:cNvCxnSpPr>
          <p:nvPr/>
        </p:nvCxnSpPr>
        <p:spPr>
          <a:xfrm flipH="1">
            <a:off x="2277170" y="453712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7" name="Elipse 2196">
            <a:extLst>
              <a:ext uri="{FF2B5EF4-FFF2-40B4-BE49-F238E27FC236}">
                <a16:creationId xmlns:a16="http://schemas.microsoft.com/office/drawing/2014/main" id="{ED3DDAF9-711F-2448-B0F3-C644247DBA48}"/>
              </a:ext>
            </a:extLst>
          </p:cNvPr>
          <p:cNvSpPr/>
          <p:nvPr/>
        </p:nvSpPr>
        <p:spPr>
          <a:xfrm>
            <a:off x="2834290" y="4463877"/>
            <a:ext cx="161935" cy="13716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98" name="Elipse 2197">
            <a:extLst>
              <a:ext uri="{FF2B5EF4-FFF2-40B4-BE49-F238E27FC236}">
                <a16:creationId xmlns:a16="http://schemas.microsoft.com/office/drawing/2014/main" id="{E30710E6-91D3-AD47-BE54-2DB905B50D44}"/>
              </a:ext>
            </a:extLst>
          </p:cNvPr>
          <p:cNvSpPr/>
          <p:nvPr/>
        </p:nvSpPr>
        <p:spPr>
          <a:xfrm>
            <a:off x="2472401" y="4137432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99" name="Elipse 2198">
            <a:extLst>
              <a:ext uri="{FF2B5EF4-FFF2-40B4-BE49-F238E27FC236}">
                <a16:creationId xmlns:a16="http://schemas.microsoft.com/office/drawing/2014/main" id="{76C135F6-5307-E140-943F-66892717722C}"/>
              </a:ext>
            </a:extLst>
          </p:cNvPr>
          <p:cNvSpPr/>
          <p:nvPr/>
        </p:nvSpPr>
        <p:spPr>
          <a:xfrm>
            <a:off x="2131066" y="4471864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200" name="Elipse 2199">
            <a:extLst>
              <a:ext uri="{FF2B5EF4-FFF2-40B4-BE49-F238E27FC236}">
                <a16:creationId xmlns:a16="http://schemas.microsoft.com/office/drawing/2014/main" id="{0B354486-ECB6-BC40-AF00-2E0AC50DFDB3}"/>
              </a:ext>
            </a:extLst>
          </p:cNvPr>
          <p:cNvSpPr/>
          <p:nvPr/>
        </p:nvSpPr>
        <p:spPr>
          <a:xfrm>
            <a:off x="3109397" y="480561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2201" name="Elipse 2200">
            <a:extLst>
              <a:ext uri="{FF2B5EF4-FFF2-40B4-BE49-F238E27FC236}">
                <a16:creationId xmlns:a16="http://schemas.microsoft.com/office/drawing/2014/main" id="{78C01A7A-4C56-BA4C-ADF4-1C95F2F25963}"/>
              </a:ext>
            </a:extLst>
          </p:cNvPr>
          <p:cNvSpPr/>
          <p:nvPr/>
        </p:nvSpPr>
        <p:spPr>
          <a:xfrm>
            <a:off x="3235947" y="5236269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202" name="Conector recto 2201">
            <a:extLst>
              <a:ext uri="{FF2B5EF4-FFF2-40B4-BE49-F238E27FC236}">
                <a16:creationId xmlns:a16="http://schemas.microsoft.com/office/drawing/2014/main" id="{A4C7AAC4-57EA-3A42-90CC-2093B67ABD58}"/>
              </a:ext>
            </a:extLst>
          </p:cNvPr>
          <p:cNvCxnSpPr>
            <a:cxnSpLocks/>
            <a:stCxn id="2200" idx="0"/>
          </p:cNvCxnSpPr>
          <p:nvPr/>
        </p:nvCxnSpPr>
        <p:spPr>
          <a:xfrm flipV="1">
            <a:off x="3314865" y="468894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3" name="Conector recto 2202">
            <a:extLst>
              <a:ext uri="{FF2B5EF4-FFF2-40B4-BE49-F238E27FC236}">
                <a16:creationId xmlns:a16="http://schemas.microsoft.com/office/drawing/2014/main" id="{D50199AA-01AC-4745-B430-21B0085B1CB3}"/>
              </a:ext>
            </a:extLst>
          </p:cNvPr>
          <p:cNvCxnSpPr>
            <a:cxnSpLocks/>
            <a:stCxn id="2200" idx="4"/>
            <a:endCxn id="2201" idx="0"/>
          </p:cNvCxnSpPr>
          <p:nvPr/>
        </p:nvCxnSpPr>
        <p:spPr>
          <a:xfrm>
            <a:off x="3314865" y="515395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4" name="Conector recto 2203">
            <a:extLst>
              <a:ext uri="{FF2B5EF4-FFF2-40B4-BE49-F238E27FC236}">
                <a16:creationId xmlns:a16="http://schemas.microsoft.com/office/drawing/2014/main" id="{77F82114-CE47-DF46-AB3A-82E2C163D870}"/>
              </a:ext>
            </a:extLst>
          </p:cNvPr>
          <p:cNvCxnSpPr>
            <a:cxnSpLocks/>
            <a:stCxn id="2200" idx="6"/>
          </p:cNvCxnSpPr>
          <p:nvPr/>
        </p:nvCxnSpPr>
        <p:spPr>
          <a:xfrm>
            <a:off x="3520333" y="497978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5" name="Conector recto 2204">
            <a:extLst>
              <a:ext uri="{FF2B5EF4-FFF2-40B4-BE49-F238E27FC236}">
                <a16:creationId xmlns:a16="http://schemas.microsoft.com/office/drawing/2014/main" id="{A6792F48-9304-EE44-A733-68FFF2533C11}"/>
              </a:ext>
            </a:extLst>
          </p:cNvPr>
          <p:cNvCxnSpPr>
            <a:cxnSpLocks/>
            <a:stCxn id="2200" idx="2"/>
          </p:cNvCxnSpPr>
          <p:nvPr/>
        </p:nvCxnSpPr>
        <p:spPr>
          <a:xfrm flipH="1">
            <a:off x="3036305" y="497978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6" name="Elipse 2205">
            <a:extLst>
              <a:ext uri="{FF2B5EF4-FFF2-40B4-BE49-F238E27FC236}">
                <a16:creationId xmlns:a16="http://schemas.microsoft.com/office/drawing/2014/main" id="{5366CBC9-D9E3-4347-BF1E-AE3D49E787FC}"/>
              </a:ext>
            </a:extLst>
          </p:cNvPr>
          <p:cNvSpPr/>
          <p:nvPr/>
        </p:nvSpPr>
        <p:spPr>
          <a:xfrm>
            <a:off x="3593425" y="4906534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207" name="Elipse 2206">
            <a:extLst>
              <a:ext uri="{FF2B5EF4-FFF2-40B4-BE49-F238E27FC236}">
                <a16:creationId xmlns:a16="http://schemas.microsoft.com/office/drawing/2014/main" id="{C602D4A9-DA27-E743-ADB2-1929D332BFF5}"/>
              </a:ext>
            </a:extLst>
          </p:cNvPr>
          <p:cNvSpPr/>
          <p:nvPr/>
        </p:nvSpPr>
        <p:spPr>
          <a:xfrm>
            <a:off x="3240847" y="4599865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208" name="Elipse 2207">
            <a:extLst>
              <a:ext uri="{FF2B5EF4-FFF2-40B4-BE49-F238E27FC236}">
                <a16:creationId xmlns:a16="http://schemas.microsoft.com/office/drawing/2014/main" id="{930D9AC5-2620-424D-BDC9-B29AA71416A1}"/>
              </a:ext>
            </a:extLst>
          </p:cNvPr>
          <p:cNvSpPr/>
          <p:nvPr/>
        </p:nvSpPr>
        <p:spPr>
          <a:xfrm>
            <a:off x="2890201" y="4914521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209" name="Elipse 2208">
            <a:extLst>
              <a:ext uri="{FF2B5EF4-FFF2-40B4-BE49-F238E27FC236}">
                <a16:creationId xmlns:a16="http://schemas.microsoft.com/office/drawing/2014/main" id="{DDC04427-9763-A34B-BA5C-3FACCA270B6B}"/>
              </a:ext>
            </a:extLst>
          </p:cNvPr>
          <p:cNvSpPr/>
          <p:nvPr/>
        </p:nvSpPr>
        <p:spPr>
          <a:xfrm>
            <a:off x="1401368" y="5754310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2210" name="Elipse 2209">
            <a:extLst>
              <a:ext uri="{FF2B5EF4-FFF2-40B4-BE49-F238E27FC236}">
                <a16:creationId xmlns:a16="http://schemas.microsoft.com/office/drawing/2014/main" id="{3D07CD70-C795-8B46-AAED-E76AFB28B9CC}"/>
              </a:ext>
            </a:extLst>
          </p:cNvPr>
          <p:cNvSpPr/>
          <p:nvPr/>
        </p:nvSpPr>
        <p:spPr>
          <a:xfrm>
            <a:off x="2465826" y="4773396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211" name="Conector recto 2210">
            <a:extLst>
              <a:ext uri="{FF2B5EF4-FFF2-40B4-BE49-F238E27FC236}">
                <a16:creationId xmlns:a16="http://schemas.microsoft.com/office/drawing/2014/main" id="{C52558FA-DC17-FF49-AE9C-122DA4FB8F28}"/>
              </a:ext>
            </a:extLst>
          </p:cNvPr>
          <p:cNvCxnSpPr>
            <a:cxnSpLocks/>
            <a:endCxn id="2212" idx="0"/>
          </p:cNvCxnSpPr>
          <p:nvPr/>
        </p:nvCxnSpPr>
        <p:spPr>
          <a:xfrm flipH="1" flipV="1">
            <a:off x="5977133" y="59655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2" name="Elipse 2211">
            <a:extLst>
              <a:ext uri="{FF2B5EF4-FFF2-40B4-BE49-F238E27FC236}">
                <a16:creationId xmlns:a16="http://schemas.microsoft.com/office/drawing/2014/main" id="{38BC3E7C-4582-A042-BB2D-8A4469725E9F}"/>
              </a:ext>
            </a:extLst>
          </p:cNvPr>
          <p:cNvSpPr/>
          <p:nvPr/>
        </p:nvSpPr>
        <p:spPr>
          <a:xfrm>
            <a:off x="5896165" y="59655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379" name="Elipse 378">
            <a:extLst>
              <a:ext uri="{FF2B5EF4-FFF2-40B4-BE49-F238E27FC236}">
                <a16:creationId xmlns:a16="http://schemas.microsoft.com/office/drawing/2014/main" id="{ECD9B90F-1725-C143-A5A9-296CF4AB7192}"/>
              </a:ext>
            </a:extLst>
          </p:cNvPr>
          <p:cNvSpPr/>
          <p:nvPr/>
        </p:nvSpPr>
        <p:spPr>
          <a:xfrm>
            <a:off x="9329675" y="1020746"/>
            <a:ext cx="723900" cy="6966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B2</a:t>
            </a:r>
          </a:p>
        </p:txBody>
      </p:sp>
      <p:sp>
        <p:nvSpPr>
          <p:cNvPr id="381" name="Elipse 380">
            <a:extLst>
              <a:ext uri="{FF2B5EF4-FFF2-40B4-BE49-F238E27FC236}">
                <a16:creationId xmlns:a16="http://schemas.microsoft.com/office/drawing/2014/main" id="{7782970D-26F2-3E4E-A27B-8499B4496B24}"/>
              </a:ext>
            </a:extLst>
          </p:cNvPr>
          <p:cNvSpPr/>
          <p:nvPr/>
        </p:nvSpPr>
        <p:spPr>
          <a:xfrm>
            <a:off x="9480443" y="308010"/>
            <a:ext cx="410936" cy="34834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sp>
        <p:nvSpPr>
          <p:cNvPr id="382" name="Elipse 381">
            <a:extLst>
              <a:ext uri="{FF2B5EF4-FFF2-40B4-BE49-F238E27FC236}">
                <a16:creationId xmlns:a16="http://schemas.microsoft.com/office/drawing/2014/main" id="{0084A6DA-8BEB-B34A-8666-066910C1BC45}"/>
              </a:ext>
            </a:extLst>
          </p:cNvPr>
          <p:cNvSpPr/>
          <p:nvPr/>
        </p:nvSpPr>
        <p:spPr>
          <a:xfrm>
            <a:off x="9606657" y="73755"/>
            <a:ext cx="161935" cy="13716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388" name="Elipse 387">
            <a:extLst>
              <a:ext uri="{FF2B5EF4-FFF2-40B4-BE49-F238E27FC236}">
                <a16:creationId xmlns:a16="http://schemas.microsoft.com/office/drawing/2014/main" id="{B1F0BDAB-F3D0-1E4F-A337-E1296A9E590D}"/>
              </a:ext>
            </a:extLst>
          </p:cNvPr>
          <p:cNvSpPr/>
          <p:nvPr/>
        </p:nvSpPr>
        <p:spPr>
          <a:xfrm>
            <a:off x="9346896" y="5078702"/>
            <a:ext cx="723900" cy="6966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B3</a:t>
            </a:r>
          </a:p>
        </p:txBody>
      </p:sp>
      <p:sp>
        <p:nvSpPr>
          <p:cNvPr id="389" name="Elipse 388">
            <a:extLst>
              <a:ext uri="{FF2B5EF4-FFF2-40B4-BE49-F238E27FC236}">
                <a16:creationId xmlns:a16="http://schemas.microsoft.com/office/drawing/2014/main" id="{0569EFEA-ABCC-C142-B6AD-5FDC2D8D91E9}"/>
              </a:ext>
            </a:extLst>
          </p:cNvPr>
          <p:cNvSpPr/>
          <p:nvPr/>
        </p:nvSpPr>
        <p:spPr>
          <a:xfrm>
            <a:off x="10285267" y="4797451"/>
            <a:ext cx="410936" cy="34834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c2</a:t>
            </a:r>
            <a:endParaRPr lang="es-MX" sz="700" dirty="0"/>
          </a:p>
        </p:txBody>
      </p:sp>
      <p:sp>
        <p:nvSpPr>
          <p:cNvPr id="390" name="Elipse 389">
            <a:extLst>
              <a:ext uri="{FF2B5EF4-FFF2-40B4-BE49-F238E27FC236}">
                <a16:creationId xmlns:a16="http://schemas.microsoft.com/office/drawing/2014/main" id="{723362BE-16FF-A340-9034-B5B9450265B7}"/>
              </a:ext>
            </a:extLst>
          </p:cNvPr>
          <p:cNvSpPr/>
          <p:nvPr/>
        </p:nvSpPr>
        <p:spPr>
          <a:xfrm>
            <a:off x="10760594" y="4904246"/>
            <a:ext cx="161935" cy="13716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398" name="Elipse 397">
            <a:extLst>
              <a:ext uri="{FF2B5EF4-FFF2-40B4-BE49-F238E27FC236}">
                <a16:creationId xmlns:a16="http://schemas.microsoft.com/office/drawing/2014/main" id="{439CCB07-27ED-E944-9253-9C7BBBC2B813}"/>
              </a:ext>
            </a:extLst>
          </p:cNvPr>
          <p:cNvSpPr/>
          <p:nvPr/>
        </p:nvSpPr>
        <p:spPr>
          <a:xfrm>
            <a:off x="5619507" y="5183274"/>
            <a:ext cx="723900" cy="696686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B4</a:t>
            </a:r>
          </a:p>
        </p:txBody>
      </p:sp>
      <p:sp>
        <p:nvSpPr>
          <p:cNvPr id="399" name="Elipse 398">
            <a:extLst>
              <a:ext uri="{FF2B5EF4-FFF2-40B4-BE49-F238E27FC236}">
                <a16:creationId xmlns:a16="http://schemas.microsoft.com/office/drawing/2014/main" id="{B9D2319D-F091-F546-8630-CA0FA92BC8D4}"/>
              </a:ext>
            </a:extLst>
          </p:cNvPr>
          <p:cNvSpPr/>
          <p:nvPr/>
        </p:nvSpPr>
        <p:spPr>
          <a:xfrm>
            <a:off x="2177507" y="5078702"/>
            <a:ext cx="723900" cy="6966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B5</a:t>
            </a:r>
          </a:p>
        </p:txBody>
      </p:sp>
      <p:sp>
        <p:nvSpPr>
          <p:cNvPr id="400" name="Elipse 399">
            <a:extLst>
              <a:ext uri="{FF2B5EF4-FFF2-40B4-BE49-F238E27FC236}">
                <a16:creationId xmlns:a16="http://schemas.microsoft.com/office/drawing/2014/main" id="{12D252D1-7F8A-DE42-A2C4-7BC3516C7569}"/>
              </a:ext>
            </a:extLst>
          </p:cNvPr>
          <p:cNvSpPr/>
          <p:nvPr/>
        </p:nvSpPr>
        <p:spPr>
          <a:xfrm>
            <a:off x="2413172" y="1144690"/>
            <a:ext cx="723900" cy="696686"/>
          </a:xfrm>
          <a:prstGeom prst="ellipse">
            <a:avLst/>
          </a:prstGeom>
          <a:solidFill>
            <a:srgbClr val="EB2FE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B6</a:t>
            </a:r>
          </a:p>
        </p:txBody>
      </p:sp>
      <p:sp>
        <p:nvSpPr>
          <p:cNvPr id="401" name="Elipse 400">
            <a:extLst>
              <a:ext uri="{FF2B5EF4-FFF2-40B4-BE49-F238E27FC236}">
                <a16:creationId xmlns:a16="http://schemas.microsoft.com/office/drawing/2014/main" id="{D81D477D-21E7-0E45-950F-44FFBF9A4117}"/>
              </a:ext>
            </a:extLst>
          </p:cNvPr>
          <p:cNvSpPr/>
          <p:nvPr/>
        </p:nvSpPr>
        <p:spPr>
          <a:xfrm>
            <a:off x="5612233" y="981409"/>
            <a:ext cx="723900" cy="696686"/>
          </a:xfrm>
          <a:prstGeom prst="ellipse">
            <a:avLst/>
          </a:prstGeom>
          <a:solidFill>
            <a:srgbClr val="00DC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B1</a:t>
            </a:r>
          </a:p>
        </p:txBody>
      </p:sp>
      <p:cxnSp>
        <p:nvCxnSpPr>
          <p:cNvPr id="411" name="Conector recto 410">
            <a:extLst>
              <a:ext uri="{FF2B5EF4-FFF2-40B4-BE49-F238E27FC236}">
                <a16:creationId xmlns:a16="http://schemas.microsoft.com/office/drawing/2014/main" id="{AA47BBA3-AB71-BF4F-88C9-53E4BEE4CD35}"/>
              </a:ext>
            </a:extLst>
          </p:cNvPr>
          <p:cNvCxnSpPr>
            <a:cxnSpLocks/>
          </p:cNvCxnSpPr>
          <p:nvPr/>
        </p:nvCxnSpPr>
        <p:spPr>
          <a:xfrm flipH="1">
            <a:off x="5938865" y="3844315"/>
            <a:ext cx="27927" cy="141508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Elipse 412">
            <a:extLst>
              <a:ext uri="{FF2B5EF4-FFF2-40B4-BE49-F238E27FC236}">
                <a16:creationId xmlns:a16="http://schemas.microsoft.com/office/drawing/2014/main" id="{3726DC0F-D388-F043-85BE-8B386DF1A672}"/>
              </a:ext>
            </a:extLst>
          </p:cNvPr>
          <p:cNvSpPr/>
          <p:nvPr/>
        </p:nvSpPr>
        <p:spPr>
          <a:xfrm>
            <a:off x="4897295" y="4843570"/>
            <a:ext cx="410936" cy="34834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414" name="Elipse 413">
            <a:extLst>
              <a:ext uri="{FF2B5EF4-FFF2-40B4-BE49-F238E27FC236}">
                <a16:creationId xmlns:a16="http://schemas.microsoft.com/office/drawing/2014/main" id="{E2825CEF-D325-8443-9E15-3776FE76AAEF}"/>
              </a:ext>
            </a:extLst>
          </p:cNvPr>
          <p:cNvSpPr/>
          <p:nvPr/>
        </p:nvSpPr>
        <p:spPr>
          <a:xfrm>
            <a:off x="3256972" y="5819539"/>
            <a:ext cx="410936" cy="3483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c3</a:t>
            </a:r>
          </a:p>
        </p:txBody>
      </p:sp>
      <p:sp>
        <p:nvSpPr>
          <p:cNvPr id="415" name="Elipse 414">
            <a:extLst>
              <a:ext uri="{FF2B5EF4-FFF2-40B4-BE49-F238E27FC236}">
                <a16:creationId xmlns:a16="http://schemas.microsoft.com/office/drawing/2014/main" id="{8A7E0FB2-C905-454B-A126-AC07AD803B68}"/>
              </a:ext>
            </a:extLst>
          </p:cNvPr>
          <p:cNvSpPr/>
          <p:nvPr/>
        </p:nvSpPr>
        <p:spPr>
          <a:xfrm>
            <a:off x="1632831" y="1838067"/>
            <a:ext cx="410936" cy="348343"/>
          </a:xfrm>
          <a:prstGeom prst="ellipse">
            <a:avLst/>
          </a:prstGeom>
          <a:solidFill>
            <a:srgbClr val="EB2FE0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416" name="Elipse 415">
            <a:extLst>
              <a:ext uri="{FF2B5EF4-FFF2-40B4-BE49-F238E27FC236}">
                <a16:creationId xmlns:a16="http://schemas.microsoft.com/office/drawing/2014/main" id="{08B0A4C5-6F30-B542-818D-20B3ABF8AA1E}"/>
              </a:ext>
            </a:extLst>
          </p:cNvPr>
          <p:cNvSpPr/>
          <p:nvPr/>
        </p:nvSpPr>
        <p:spPr>
          <a:xfrm>
            <a:off x="4897551" y="631736"/>
            <a:ext cx="410936" cy="348343"/>
          </a:xfrm>
          <a:prstGeom prst="ellipse">
            <a:avLst/>
          </a:prstGeom>
          <a:solidFill>
            <a:srgbClr val="00DC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417" name="Elipse 416">
            <a:extLst>
              <a:ext uri="{FF2B5EF4-FFF2-40B4-BE49-F238E27FC236}">
                <a16:creationId xmlns:a16="http://schemas.microsoft.com/office/drawing/2014/main" id="{A2543A9E-BCD5-B749-8B1C-76037B7DCFDF}"/>
              </a:ext>
            </a:extLst>
          </p:cNvPr>
          <p:cNvSpPr/>
          <p:nvPr/>
        </p:nvSpPr>
        <p:spPr>
          <a:xfrm>
            <a:off x="5020010" y="5265124"/>
            <a:ext cx="161935" cy="1371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418" name="Elipse 417">
            <a:extLst>
              <a:ext uri="{FF2B5EF4-FFF2-40B4-BE49-F238E27FC236}">
                <a16:creationId xmlns:a16="http://schemas.microsoft.com/office/drawing/2014/main" id="{20D8498E-D8BF-A840-A1ED-2EB927062EFD}"/>
              </a:ext>
            </a:extLst>
          </p:cNvPr>
          <p:cNvSpPr/>
          <p:nvPr/>
        </p:nvSpPr>
        <p:spPr>
          <a:xfrm>
            <a:off x="3034804" y="5928482"/>
            <a:ext cx="161935" cy="13716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419" name="Elipse 418">
            <a:extLst>
              <a:ext uri="{FF2B5EF4-FFF2-40B4-BE49-F238E27FC236}">
                <a16:creationId xmlns:a16="http://schemas.microsoft.com/office/drawing/2014/main" id="{566E3F4E-B0EC-3948-B30D-1A3472294AAA}"/>
              </a:ext>
            </a:extLst>
          </p:cNvPr>
          <p:cNvSpPr/>
          <p:nvPr/>
        </p:nvSpPr>
        <p:spPr>
          <a:xfrm>
            <a:off x="1751382" y="2246318"/>
            <a:ext cx="161935" cy="1371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420" name="Elipse 419">
            <a:extLst>
              <a:ext uri="{FF2B5EF4-FFF2-40B4-BE49-F238E27FC236}">
                <a16:creationId xmlns:a16="http://schemas.microsoft.com/office/drawing/2014/main" id="{50313DD9-89E7-AA4F-A54C-D974D6D643FE}"/>
              </a:ext>
            </a:extLst>
          </p:cNvPr>
          <p:cNvSpPr/>
          <p:nvPr/>
        </p:nvSpPr>
        <p:spPr>
          <a:xfrm>
            <a:off x="5020010" y="1062076"/>
            <a:ext cx="161935" cy="1371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403" name="Elipse 402">
            <a:extLst>
              <a:ext uri="{FF2B5EF4-FFF2-40B4-BE49-F238E27FC236}">
                <a16:creationId xmlns:a16="http://schemas.microsoft.com/office/drawing/2014/main" id="{1BB6F065-846B-6348-9730-7DBC8E3A8AF8}"/>
              </a:ext>
            </a:extLst>
          </p:cNvPr>
          <p:cNvSpPr/>
          <p:nvPr/>
        </p:nvSpPr>
        <p:spPr>
          <a:xfrm>
            <a:off x="9472984" y="2089867"/>
            <a:ext cx="410936" cy="348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c4</a:t>
            </a:r>
          </a:p>
        </p:txBody>
      </p:sp>
      <p:sp>
        <p:nvSpPr>
          <p:cNvPr id="404" name="Elipse 403">
            <a:extLst>
              <a:ext uri="{FF2B5EF4-FFF2-40B4-BE49-F238E27FC236}">
                <a16:creationId xmlns:a16="http://schemas.microsoft.com/office/drawing/2014/main" id="{2CDDD00E-BB7F-F141-8C12-ECED3C103349}"/>
              </a:ext>
            </a:extLst>
          </p:cNvPr>
          <p:cNvSpPr/>
          <p:nvPr/>
        </p:nvSpPr>
        <p:spPr>
          <a:xfrm>
            <a:off x="10393870" y="1752757"/>
            <a:ext cx="410936" cy="348343"/>
          </a:xfrm>
          <a:prstGeom prst="ellipse">
            <a:avLst/>
          </a:prstGeom>
          <a:solidFill>
            <a:srgbClr val="EB2FE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405" name="Elipse 404">
            <a:extLst>
              <a:ext uri="{FF2B5EF4-FFF2-40B4-BE49-F238E27FC236}">
                <a16:creationId xmlns:a16="http://schemas.microsoft.com/office/drawing/2014/main" id="{41481BCE-66F2-794D-9026-EA2299AF30DA}"/>
              </a:ext>
            </a:extLst>
          </p:cNvPr>
          <p:cNvSpPr/>
          <p:nvPr/>
        </p:nvSpPr>
        <p:spPr>
          <a:xfrm>
            <a:off x="10243540" y="739664"/>
            <a:ext cx="410936" cy="348343"/>
          </a:xfrm>
          <a:prstGeom prst="ellipse">
            <a:avLst/>
          </a:prstGeom>
          <a:solidFill>
            <a:srgbClr val="00DC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406" name="Elipse 405">
            <a:extLst>
              <a:ext uri="{FF2B5EF4-FFF2-40B4-BE49-F238E27FC236}">
                <a16:creationId xmlns:a16="http://schemas.microsoft.com/office/drawing/2014/main" id="{0E18B60A-6FBE-4940-A97F-198DD9EA4A34}"/>
              </a:ext>
            </a:extLst>
          </p:cNvPr>
          <p:cNvSpPr/>
          <p:nvPr/>
        </p:nvSpPr>
        <p:spPr>
          <a:xfrm>
            <a:off x="8582292" y="681789"/>
            <a:ext cx="410936" cy="34834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407" name="Elipse 406">
            <a:extLst>
              <a:ext uri="{FF2B5EF4-FFF2-40B4-BE49-F238E27FC236}">
                <a16:creationId xmlns:a16="http://schemas.microsoft.com/office/drawing/2014/main" id="{E74B30F6-4AD9-5546-8660-8C6E253F60C2}"/>
              </a:ext>
            </a:extLst>
          </p:cNvPr>
          <p:cNvSpPr/>
          <p:nvPr/>
        </p:nvSpPr>
        <p:spPr>
          <a:xfrm>
            <a:off x="8528533" y="1679716"/>
            <a:ext cx="410936" cy="348343"/>
          </a:xfrm>
          <a:prstGeom prst="ellipse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409" name="Elipse 408">
            <a:extLst>
              <a:ext uri="{FF2B5EF4-FFF2-40B4-BE49-F238E27FC236}">
                <a16:creationId xmlns:a16="http://schemas.microsoft.com/office/drawing/2014/main" id="{E7381921-A20B-314C-B8C9-FB03FB7D2BB2}"/>
              </a:ext>
            </a:extLst>
          </p:cNvPr>
          <p:cNvSpPr/>
          <p:nvPr/>
        </p:nvSpPr>
        <p:spPr>
          <a:xfrm>
            <a:off x="9518776" y="4366018"/>
            <a:ext cx="410936" cy="3483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sp>
        <p:nvSpPr>
          <p:cNvPr id="412" name="Elipse 411">
            <a:extLst>
              <a:ext uri="{FF2B5EF4-FFF2-40B4-BE49-F238E27FC236}">
                <a16:creationId xmlns:a16="http://schemas.microsoft.com/office/drawing/2014/main" id="{1458C2CA-B32F-4048-A6F2-F84D59D4BE9D}"/>
              </a:ext>
            </a:extLst>
          </p:cNvPr>
          <p:cNvSpPr/>
          <p:nvPr/>
        </p:nvSpPr>
        <p:spPr>
          <a:xfrm>
            <a:off x="9516181" y="6159022"/>
            <a:ext cx="410936" cy="348343"/>
          </a:xfrm>
          <a:prstGeom prst="ellipse">
            <a:avLst/>
          </a:prstGeom>
          <a:solidFill>
            <a:srgbClr val="00DC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c4</a:t>
            </a:r>
          </a:p>
        </p:txBody>
      </p:sp>
      <p:sp>
        <p:nvSpPr>
          <p:cNvPr id="421" name="Elipse 420">
            <a:extLst>
              <a:ext uri="{FF2B5EF4-FFF2-40B4-BE49-F238E27FC236}">
                <a16:creationId xmlns:a16="http://schemas.microsoft.com/office/drawing/2014/main" id="{B051A202-3C8B-C647-88BD-48B578259B69}"/>
              </a:ext>
            </a:extLst>
          </p:cNvPr>
          <p:cNvSpPr/>
          <p:nvPr/>
        </p:nvSpPr>
        <p:spPr>
          <a:xfrm>
            <a:off x="10425157" y="5808898"/>
            <a:ext cx="410936" cy="348343"/>
          </a:xfrm>
          <a:prstGeom prst="ellipse">
            <a:avLst/>
          </a:prstGeom>
          <a:solidFill>
            <a:srgbClr val="EB2FE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423" name="Elipse 422">
            <a:extLst>
              <a:ext uri="{FF2B5EF4-FFF2-40B4-BE49-F238E27FC236}">
                <a16:creationId xmlns:a16="http://schemas.microsoft.com/office/drawing/2014/main" id="{8276EB7D-9080-CD4A-8D00-386EF8BD0496}"/>
              </a:ext>
            </a:extLst>
          </p:cNvPr>
          <p:cNvSpPr/>
          <p:nvPr/>
        </p:nvSpPr>
        <p:spPr>
          <a:xfrm>
            <a:off x="8633875" y="4725676"/>
            <a:ext cx="410936" cy="34834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424" name="Elipse 423">
            <a:extLst>
              <a:ext uri="{FF2B5EF4-FFF2-40B4-BE49-F238E27FC236}">
                <a16:creationId xmlns:a16="http://schemas.microsoft.com/office/drawing/2014/main" id="{56966DB5-51E2-424A-B3C9-D304B47EAD3C}"/>
              </a:ext>
            </a:extLst>
          </p:cNvPr>
          <p:cNvSpPr/>
          <p:nvPr/>
        </p:nvSpPr>
        <p:spPr>
          <a:xfrm>
            <a:off x="8570317" y="5746589"/>
            <a:ext cx="410936" cy="348343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425" name="Elipse 424">
            <a:extLst>
              <a:ext uri="{FF2B5EF4-FFF2-40B4-BE49-F238E27FC236}">
                <a16:creationId xmlns:a16="http://schemas.microsoft.com/office/drawing/2014/main" id="{6348917F-89A1-2B42-AD84-C73433983268}"/>
              </a:ext>
            </a:extLst>
          </p:cNvPr>
          <p:cNvSpPr/>
          <p:nvPr/>
        </p:nvSpPr>
        <p:spPr>
          <a:xfrm>
            <a:off x="5779104" y="4450619"/>
            <a:ext cx="410936" cy="34834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sp>
        <p:nvSpPr>
          <p:cNvPr id="426" name="Elipse 425">
            <a:extLst>
              <a:ext uri="{FF2B5EF4-FFF2-40B4-BE49-F238E27FC236}">
                <a16:creationId xmlns:a16="http://schemas.microsoft.com/office/drawing/2014/main" id="{1C1FCEC0-C18C-CE4F-A30A-B4A6AD3F7C5E}"/>
              </a:ext>
            </a:extLst>
          </p:cNvPr>
          <p:cNvSpPr/>
          <p:nvPr/>
        </p:nvSpPr>
        <p:spPr>
          <a:xfrm>
            <a:off x="5750005" y="6256875"/>
            <a:ext cx="410936" cy="348343"/>
          </a:xfrm>
          <a:prstGeom prst="ellipse">
            <a:avLst/>
          </a:prstGeom>
          <a:solidFill>
            <a:srgbClr val="00DC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c4</a:t>
            </a:r>
          </a:p>
        </p:txBody>
      </p:sp>
      <p:sp>
        <p:nvSpPr>
          <p:cNvPr id="427" name="Elipse 426">
            <a:extLst>
              <a:ext uri="{FF2B5EF4-FFF2-40B4-BE49-F238E27FC236}">
                <a16:creationId xmlns:a16="http://schemas.microsoft.com/office/drawing/2014/main" id="{7164EDA1-E1E4-5447-9685-530C69EB792A}"/>
              </a:ext>
            </a:extLst>
          </p:cNvPr>
          <p:cNvSpPr/>
          <p:nvPr/>
        </p:nvSpPr>
        <p:spPr>
          <a:xfrm>
            <a:off x="6685485" y="5920003"/>
            <a:ext cx="410936" cy="348343"/>
          </a:xfrm>
          <a:prstGeom prst="ellipse">
            <a:avLst/>
          </a:prstGeom>
          <a:solidFill>
            <a:srgbClr val="EB2FE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428" name="Elipse 427">
            <a:extLst>
              <a:ext uri="{FF2B5EF4-FFF2-40B4-BE49-F238E27FC236}">
                <a16:creationId xmlns:a16="http://schemas.microsoft.com/office/drawing/2014/main" id="{F4EC80C4-B1FD-A04A-8017-C10D9F822A42}"/>
              </a:ext>
            </a:extLst>
          </p:cNvPr>
          <p:cNvSpPr/>
          <p:nvPr/>
        </p:nvSpPr>
        <p:spPr>
          <a:xfrm>
            <a:off x="6529245" y="4905576"/>
            <a:ext cx="410936" cy="34834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c2</a:t>
            </a:r>
            <a:endParaRPr lang="es-MX" sz="700" dirty="0"/>
          </a:p>
        </p:txBody>
      </p:sp>
      <p:sp>
        <p:nvSpPr>
          <p:cNvPr id="430" name="Elipse 429">
            <a:extLst>
              <a:ext uri="{FF2B5EF4-FFF2-40B4-BE49-F238E27FC236}">
                <a16:creationId xmlns:a16="http://schemas.microsoft.com/office/drawing/2014/main" id="{1530CE1C-C802-7F4E-971B-6D49E5FE848E}"/>
              </a:ext>
            </a:extLst>
          </p:cNvPr>
          <p:cNvSpPr/>
          <p:nvPr/>
        </p:nvSpPr>
        <p:spPr>
          <a:xfrm>
            <a:off x="4817393" y="5844442"/>
            <a:ext cx="410936" cy="348343"/>
          </a:xfrm>
          <a:prstGeom prst="ellipse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431" name="Elipse 430">
            <a:extLst>
              <a:ext uri="{FF2B5EF4-FFF2-40B4-BE49-F238E27FC236}">
                <a16:creationId xmlns:a16="http://schemas.microsoft.com/office/drawing/2014/main" id="{8EF8826A-B300-774F-BAE9-CA7C0EED9D84}"/>
              </a:ext>
            </a:extLst>
          </p:cNvPr>
          <p:cNvSpPr/>
          <p:nvPr/>
        </p:nvSpPr>
        <p:spPr>
          <a:xfrm>
            <a:off x="2332288" y="4350048"/>
            <a:ext cx="410936" cy="38317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sp>
        <p:nvSpPr>
          <p:cNvPr id="433" name="Elipse 432">
            <a:extLst>
              <a:ext uri="{FF2B5EF4-FFF2-40B4-BE49-F238E27FC236}">
                <a16:creationId xmlns:a16="http://schemas.microsoft.com/office/drawing/2014/main" id="{8A456EBC-0316-B142-B042-BBDC79A429EE}"/>
              </a:ext>
            </a:extLst>
          </p:cNvPr>
          <p:cNvSpPr/>
          <p:nvPr/>
        </p:nvSpPr>
        <p:spPr>
          <a:xfrm>
            <a:off x="2340462" y="6162755"/>
            <a:ext cx="410936" cy="348343"/>
          </a:xfrm>
          <a:prstGeom prst="ellipse">
            <a:avLst/>
          </a:prstGeom>
          <a:solidFill>
            <a:srgbClr val="EB2FE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434" name="Elipse 433">
            <a:extLst>
              <a:ext uri="{FF2B5EF4-FFF2-40B4-BE49-F238E27FC236}">
                <a16:creationId xmlns:a16="http://schemas.microsoft.com/office/drawing/2014/main" id="{DC6ACC99-FA7F-2042-BBB6-7F146B657B27}"/>
              </a:ext>
            </a:extLst>
          </p:cNvPr>
          <p:cNvSpPr/>
          <p:nvPr/>
        </p:nvSpPr>
        <p:spPr>
          <a:xfrm>
            <a:off x="3120738" y="4800745"/>
            <a:ext cx="410936" cy="38317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c2</a:t>
            </a:r>
            <a:endParaRPr lang="es-MX" sz="700" dirty="0"/>
          </a:p>
        </p:txBody>
      </p:sp>
      <p:sp>
        <p:nvSpPr>
          <p:cNvPr id="435" name="Elipse 434">
            <a:extLst>
              <a:ext uri="{FF2B5EF4-FFF2-40B4-BE49-F238E27FC236}">
                <a16:creationId xmlns:a16="http://schemas.microsoft.com/office/drawing/2014/main" id="{1EAE066B-4B4A-784A-9A0E-84F4ABBB6E07}"/>
              </a:ext>
            </a:extLst>
          </p:cNvPr>
          <p:cNvSpPr/>
          <p:nvPr/>
        </p:nvSpPr>
        <p:spPr>
          <a:xfrm>
            <a:off x="1477675" y="4730359"/>
            <a:ext cx="410936" cy="34834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436" name="Elipse 435">
            <a:extLst>
              <a:ext uri="{FF2B5EF4-FFF2-40B4-BE49-F238E27FC236}">
                <a16:creationId xmlns:a16="http://schemas.microsoft.com/office/drawing/2014/main" id="{E1086C6B-36B8-4C48-AD02-8CA95F6F63A9}"/>
              </a:ext>
            </a:extLst>
          </p:cNvPr>
          <p:cNvSpPr/>
          <p:nvPr/>
        </p:nvSpPr>
        <p:spPr>
          <a:xfrm>
            <a:off x="1400865" y="5744382"/>
            <a:ext cx="410936" cy="348343"/>
          </a:xfrm>
          <a:prstGeom prst="ellipse">
            <a:avLst/>
          </a:prstGeom>
          <a:solidFill>
            <a:srgbClr val="00DC00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437" name="Elipse 436">
            <a:extLst>
              <a:ext uri="{FF2B5EF4-FFF2-40B4-BE49-F238E27FC236}">
                <a16:creationId xmlns:a16="http://schemas.microsoft.com/office/drawing/2014/main" id="{1685AFEE-4A1F-4846-A86F-38172CAED267}"/>
              </a:ext>
            </a:extLst>
          </p:cNvPr>
          <p:cNvSpPr/>
          <p:nvPr/>
        </p:nvSpPr>
        <p:spPr>
          <a:xfrm>
            <a:off x="2563350" y="440499"/>
            <a:ext cx="410936" cy="34834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sp>
        <p:nvSpPr>
          <p:cNvPr id="438" name="Elipse 437">
            <a:extLst>
              <a:ext uri="{FF2B5EF4-FFF2-40B4-BE49-F238E27FC236}">
                <a16:creationId xmlns:a16="http://schemas.microsoft.com/office/drawing/2014/main" id="{0C0DC376-3194-C245-86EE-6E0B9FFE2F26}"/>
              </a:ext>
            </a:extLst>
          </p:cNvPr>
          <p:cNvSpPr/>
          <p:nvPr/>
        </p:nvSpPr>
        <p:spPr>
          <a:xfrm>
            <a:off x="2568501" y="2228465"/>
            <a:ext cx="410936" cy="348343"/>
          </a:xfrm>
          <a:prstGeom prst="ellipse">
            <a:avLst/>
          </a:prstGeom>
          <a:solidFill>
            <a:srgbClr val="00DC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c4</a:t>
            </a:r>
          </a:p>
        </p:txBody>
      </p:sp>
      <p:sp>
        <p:nvSpPr>
          <p:cNvPr id="439" name="Elipse 438">
            <a:extLst>
              <a:ext uri="{FF2B5EF4-FFF2-40B4-BE49-F238E27FC236}">
                <a16:creationId xmlns:a16="http://schemas.microsoft.com/office/drawing/2014/main" id="{DE0DC485-17E3-8941-B3AC-02FCFE8A25C6}"/>
              </a:ext>
            </a:extLst>
          </p:cNvPr>
          <p:cNvSpPr/>
          <p:nvPr/>
        </p:nvSpPr>
        <p:spPr>
          <a:xfrm>
            <a:off x="3492633" y="1886984"/>
            <a:ext cx="410936" cy="3483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440" name="Elipse 439">
            <a:extLst>
              <a:ext uri="{FF2B5EF4-FFF2-40B4-BE49-F238E27FC236}">
                <a16:creationId xmlns:a16="http://schemas.microsoft.com/office/drawing/2014/main" id="{5B3467DF-9F9F-D948-9FDF-F8F57B9AADF2}"/>
              </a:ext>
            </a:extLst>
          </p:cNvPr>
          <p:cNvSpPr/>
          <p:nvPr/>
        </p:nvSpPr>
        <p:spPr>
          <a:xfrm>
            <a:off x="3320696" y="868000"/>
            <a:ext cx="410936" cy="34834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c2</a:t>
            </a:r>
            <a:endParaRPr lang="es-MX" sz="700" dirty="0"/>
          </a:p>
        </p:txBody>
      </p:sp>
      <p:sp>
        <p:nvSpPr>
          <p:cNvPr id="441" name="Elipse 440">
            <a:extLst>
              <a:ext uri="{FF2B5EF4-FFF2-40B4-BE49-F238E27FC236}">
                <a16:creationId xmlns:a16="http://schemas.microsoft.com/office/drawing/2014/main" id="{08DF1381-55A5-C44E-B9D0-B0D90B8F194C}"/>
              </a:ext>
            </a:extLst>
          </p:cNvPr>
          <p:cNvSpPr/>
          <p:nvPr/>
        </p:nvSpPr>
        <p:spPr>
          <a:xfrm>
            <a:off x="1695476" y="813022"/>
            <a:ext cx="410936" cy="34834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443" name="Elipse 442">
            <a:extLst>
              <a:ext uri="{FF2B5EF4-FFF2-40B4-BE49-F238E27FC236}">
                <a16:creationId xmlns:a16="http://schemas.microsoft.com/office/drawing/2014/main" id="{3E7AD0EE-27BC-E643-9171-7FF2286884FE}"/>
              </a:ext>
            </a:extLst>
          </p:cNvPr>
          <p:cNvSpPr/>
          <p:nvPr/>
        </p:nvSpPr>
        <p:spPr>
          <a:xfrm>
            <a:off x="5773028" y="283210"/>
            <a:ext cx="410936" cy="34834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sp>
        <p:nvSpPr>
          <p:cNvPr id="444" name="Elipse 443">
            <a:extLst>
              <a:ext uri="{FF2B5EF4-FFF2-40B4-BE49-F238E27FC236}">
                <a16:creationId xmlns:a16="http://schemas.microsoft.com/office/drawing/2014/main" id="{9806ED0D-BAAD-4041-A5ED-F4FF854D810C}"/>
              </a:ext>
            </a:extLst>
          </p:cNvPr>
          <p:cNvSpPr/>
          <p:nvPr/>
        </p:nvSpPr>
        <p:spPr>
          <a:xfrm>
            <a:off x="5760440" y="2062962"/>
            <a:ext cx="410936" cy="34834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c4</a:t>
            </a:r>
          </a:p>
        </p:txBody>
      </p:sp>
      <p:sp>
        <p:nvSpPr>
          <p:cNvPr id="445" name="Elipse 444">
            <a:extLst>
              <a:ext uri="{FF2B5EF4-FFF2-40B4-BE49-F238E27FC236}">
                <a16:creationId xmlns:a16="http://schemas.microsoft.com/office/drawing/2014/main" id="{5E773011-3649-A642-976A-5B166B5A7836}"/>
              </a:ext>
            </a:extLst>
          </p:cNvPr>
          <p:cNvSpPr/>
          <p:nvPr/>
        </p:nvSpPr>
        <p:spPr>
          <a:xfrm>
            <a:off x="6684510" y="1712838"/>
            <a:ext cx="410936" cy="348343"/>
          </a:xfrm>
          <a:prstGeom prst="ellipse">
            <a:avLst/>
          </a:prstGeom>
          <a:solidFill>
            <a:srgbClr val="EB2FE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446" name="Elipse 445">
            <a:extLst>
              <a:ext uri="{FF2B5EF4-FFF2-40B4-BE49-F238E27FC236}">
                <a16:creationId xmlns:a16="http://schemas.microsoft.com/office/drawing/2014/main" id="{36F3EA60-05A6-A043-8C26-B57550781AC1}"/>
              </a:ext>
            </a:extLst>
          </p:cNvPr>
          <p:cNvSpPr/>
          <p:nvPr/>
        </p:nvSpPr>
        <p:spPr>
          <a:xfrm>
            <a:off x="6528407" y="685159"/>
            <a:ext cx="410936" cy="34834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c2</a:t>
            </a:r>
            <a:endParaRPr lang="es-MX" sz="700" dirty="0"/>
          </a:p>
        </p:txBody>
      </p:sp>
      <p:sp>
        <p:nvSpPr>
          <p:cNvPr id="448" name="Elipse 447">
            <a:extLst>
              <a:ext uri="{FF2B5EF4-FFF2-40B4-BE49-F238E27FC236}">
                <a16:creationId xmlns:a16="http://schemas.microsoft.com/office/drawing/2014/main" id="{7A5374DF-06B1-E84C-B47A-7CB8DF025867}"/>
              </a:ext>
            </a:extLst>
          </p:cNvPr>
          <p:cNvSpPr/>
          <p:nvPr/>
        </p:nvSpPr>
        <p:spPr>
          <a:xfrm>
            <a:off x="4825209" y="1650529"/>
            <a:ext cx="410936" cy="348343"/>
          </a:xfrm>
          <a:prstGeom prst="ellipse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graphicFrame>
        <p:nvGraphicFramePr>
          <p:cNvPr id="449" name="Tabla 448">
            <a:extLst>
              <a:ext uri="{FF2B5EF4-FFF2-40B4-BE49-F238E27FC236}">
                <a16:creationId xmlns:a16="http://schemas.microsoft.com/office/drawing/2014/main" id="{60E5957F-AD75-1A46-AF0E-F8AD58EB2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28166"/>
              </p:ext>
            </p:extLst>
          </p:nvPr>
        </p:nvGraphicFramePr>
        <p:xfrm>
          <a:off x="11204897" y="2991268"/>
          <a:ext cx="47560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603">
                  <a:extLst>
                    <a:ext uri="{9D8B030D-6E8A-4147-A177-3AD203B41FA5}">
                      <a16:colId xmlns:a16="http://schemas.microsoft.com/office/drawing/2014/main" val="1632241082"/>
                    </a:ext>
                  </a:extLst>
                </a:gridCol>
              </a:tblGrid>
              <a:tr h="37059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76535"/>
                  </a:ext>
                </a:extLst>
              </a:tr>
              <a:tr h="37059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50185"/>
                  </a:ext>
                </a:extLst>
              </a:tr>
              <a:tr h="37059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13738"/>
                  </a:ext>
                </a:extLst>
              </a:tr>
              <a:tr h="37059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035724"/>
                  </a:ext>
                </a:extLst>
              </a:tr>
              <a:tr h="37059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Garamond" panose="02020404030301010803" pitchFamily="18" charset="0"/>
                        </a:rPr>
                        <a:t>5</a:t>
                      </a:r>
                    </a:p>
                  </a:txBody>
                  <a:tcPr>
                    <a:solidFill>
                      <a:srgbClr val="EB2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694003"/>
                  </a:ext>
                </a:extLst>
              </a:tr>
              <a:tr h="37059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Garamond" panose="02020404030301010803" pitchFamily="18" charset="0"/>
                        </a:rPr>
                        <a:t>6</a:t>
                      </a:r>
                    </a:p>
                  </a:txBody>
                  <a:tcPr>
                    <a:solidFill>
                      <a:srgbClr val="00D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938252"/>
                  </a:ext>
                </a:extLst>
              </a:tr>
            </a:tbl>
          </a:graphicData>
        </a:graphic>
      </p:graphicFrame>
      <p:sp>
        <p:nvSpPr>
          <p:cNvPr id="450" name="CuadroTexto 449">
            <a:extLst>
              <a:ext uri="{FF2B5EF4-FFF2-40B4-BE49-F238E27FC236}">
                <a16:creationId xmlns:a16="http://schemas.microsoft.com/office/drawing/2014/main" id="{78F6E7D0-B4F2-D146-B608-47515CF6E2F0}"/>
              </a:ext>
            </a:extLst>
          </p:cNvPr>
          <p:cNvSpPr txBox="1"/>
          <p:nvPr/>
        </p:nvSpPr>
        <p:spPr>
          <a:xfrm>
            <a:off x="10867449" y="2599039"/>
            <a:ext cx="11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Garamond" panose="02020404030301010803" pitchFamily="18" charset="0"/>
              </a:rPr>
              <a:t>Gerarquia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CuadroTexto 421">
                <a:extLst>
                  <a:ext uri="{FF2B5EF4-FFF2-40B4-BE49-F238E27FC236}">
                    <a16:creationId xmlns:a16="http://schemas.microsoft.com/office/drawing/2014/main" id="{68C2ACEF-840E-CF4F-9D59-E93355ED3D76}"/>
                  </a:ext>
                </a:extLst>
              </p:cNvPr>
              <p:cNvSpPr txBox="1"/>
              <p:nvPr/>
            </p:nvSpPr>
            <p:spPr>
              <a:xfrm>
                <a:off x="7328146" y="2553493"/>
                <a:ext cx="575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22" name="CuadroTexto 421">
                <a:extLst>
                  <a:ext uri="{FF2B5EF4-FFF2-40B4-BE49-F238E27FC236}">
                    <a16:creationId xmlns:a16="http://schemas.microsoft.com/office/drawing/2014/main" id="{68C2ACEF-840E-CF4F-9D59-E93355ED3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146" y="2553493"/>
                <a:ext cx="575414" cy="276999"/>
              </a:xfrm>
              <a:prstGeom prst="rect">
                <a:avLst/>
              </a:prstGeom>
              <a:blipFill>
                <a:blip r:embed="rId3"/>
                <a:stretch>
                  <a:fillRect l="-2174" r="-4348" b="-13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CuadroTexto 428">
                <a:extLst>
                  <a:ext uri="{FF2B5EF4-FFF2-40B4-BE49-F238E27FC236}">
                    <a16:creationId xmlns:a16="http://schemas.microsoft.com/office/drawing/2014/main" id="{25075D16-2B81-524B-877D-5E0BD6D014DC}"/>
                  </a:ext>
                </a:extLst>
              </p:cNvPr>
              <p:cNvSpPr txBox="1"/>
              <p:nvPr/>
            </p:nvSpPr>
            <p:spPr>
              <a:xfrm>
                <a:off x="7298487" y="4064779"/>
                <a:ext cx="575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29" name="CuadroTexto 428">
                <a:extLst>
                  <a:ext uri="{FF2B5EF4-FFF2-40B4-BE49-F238E27FC236}">
                    <a16:creationId xmlns:a16="http://schemas.microsoft.com/office/drawing/2014/main" id="{25075D16-2B81-524B-877D-5E0BD6D01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487" y="4064779"/>
                <a:ext cx="575414" cy="276999"/>
              </a:xfrm>
              <a:prstGeom prst="rect">
                <a:avLst/>
              </a:prstGeom>
              <a:blipFill>
                <a:blip r:embed="rId4"/>
                <a:stretch>
                  <a:fillRect l="-4348" r="-2174" b="-13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CuadroTexto 431">
                <a:extLst>
                  <a:ext uri="{FF2B5EF4-FFF2-40B4-BE49-F238E27FC236}">
                    <a16:creationId xmlns:a16="http://schemas.microsoft.com/office/drawing/2014/main" id="{F2578D90-8D99-C04D-9E11-6E9503BB7B53}"/>
                  </a:ext>
                </a:extLst>
              </p:cNvPr>
              <p:cNvSpPr txBox="1"/>
              <p:nvPr/>
            </p:nvSpPr>
            <p:spPr>
              <a:xfrm>
                <a:off x="5690460" y="4027000"/>
                <a:ext cx="566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32" name="CuadroTexto 431">
                <a:extLst>
                  <a:ext uri="{FF2B5EF4-FFF2-40B4-BE49-F238E27FC236}">
                    <a16:creationId xmlns:a16="http://schemas.microsoft.com/office/drawing/2014/main" id="{F2578D90-8D99-C04D-9E11-6E9503BB7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460" y="4027000"/>
                <a:ext cx="566372" cy="276999"/>
              </a:xfrm>
              <a:prstGeom prst="rect">
                <a:avLst/>
              </a:prstGeom>
              <a:blipFill>
                <a:blip r:embed="rId5"/>
                <a:stretch>
                  <a:fillRect l="-4348" b="-13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CuadroTexto 441">
                <a:extLst>
                  <a:ext uri="{FF2B5EF4-FFF2-40B4-BE49-F238E27FC236}">
                    <a16:creationId xmlns:a16="http://schemas.microsoft.com/office/drawing/2014/main" id="{8C15739C-FD5C-5644-93BB-BB78CEE924E3}"/>
                  </a:ext>
                </a:extLst>
              </p:cNvPr>
              <p:cNvSpPr txBox="1"/>
              <p:nvPr/>
            </p:nvSpPr>
            <p:spPr>
              <a:xfrm>
                <a:off x="3804877" y="2530262"/>
                <a:ext cx="575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42" name="CuadroTexto 441">
                <a:extLst>
                  <a:ext uri="{FF2B5EF4-FFF2-40B4-BE49-F238E27FC236}">
                    <a16:creationId xmlns:a16="http://schemas.microsoft.com/office/drawing/2014/main" id="{8C15739C-FD5C-5644-93BB-BB78CEE92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877" y="2530262"/>
                <a:ext cx="575414" cy="276999"/>
              </a:xfrm>
              <a:prstGeom prst="rect">
                <a:avLst/>
              </a:prstGeom>
              <a:blipFill>
                <a:blip r:embed="rId6"/>
                <a:stretch>
                  <a:fillRect l="-6667" r="-2222" b="-13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CuadroTexto 446">
                <a:extLst>
                  <a:ext uri="{FF2B5EF4-FFF2-40B4-BE49-F238E27FC236}">
                    <a16:creationId xmlns:a16="http://schemas.microsoft.com/office/drawing/2014/main" id="{C55DCFA9-DDE9-DE4E-BFEE-194C47AE4DEE}"/>
                  </a:ext>
                </a:extLst>
              </p:cNvPr>
              <p:cNvSpPr txBox="1"/>
              <p:nvPr/>
            </p:nvSpPr>
            <p:spPr>
              <a:xfrm>
                <a:off x="5672444" y="2577256"/>
                <a:ext cx="5700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47" name="CuadroTexto 446">
                <a:extLst>
                  <a:ext uri="{FF2B5EF4-FFF2-40B4-BE49-F238E27FC236}">
                    <a16:creationId xmlns:a16="http://schemas.microsoft.com/office/drawing/2014/main" id="{C55DCFA9-DDE9-DE4E-BFEE-194C47AE4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444" y="2577256"/>
                <a:ext cx="570092" cy="276999"/>
              </a:xfrm>
              <a:prstGeom prst="rect">
                <a:avLst/>
              </a:prstGeom>
              <a:blipFill>
                <a:blip r:embed="rId7"/>
                <a:stretch>
                  <a:fillRect l="-4348" b="-13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CuadroTexto 450">
                <a:extLst>
                  <a:ext uri="{FF2B5EF4-FFF2-40B4-BE49-F238E27FC236}">
                    <a16:creationId xmlns:a16="http://schemas.microsoft.com/office/drawing/2014/main" id="{A0706E23-E5D0-5E4C-9D80-002DF7EAE0DD}"/>
                  </a:ext>
                </a:extLst>
              </p:cNvPr>
              <p:cNvSpPr txBox="1"/>
              <p:nvPr/>
            </p:nvSpPr>
            <p:spPr>
              <a:xfrm>
                <a:off x="4005827" y="3976608"/>
                <a:ext cx="575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51" name="CuadroTexto 450">
                <a:extLst>
                  <a:ext uri="{FF2B5EF4-FFF2-40B4-BE49-F238E27FC236}">
                    <a16:creationId xmlns:a16="http://schemas.microsoft.com/office/drawing/2014/main" id="{A0706E23-E5D0-5E4C-9D80-002DF7EAE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827" y="3976608"/>
                <a:ext cx="575414" cy="276999"/>
              </a:xfrm>
              <a:prstGeom prst="rect">
                <a:avLst/>
              </a:prstGeom>
              <a:blipFill>
                <a:blip r:embed="rId8"/>
                <a:stretch>
                  <a:fillRect l="-2128" r="-2128" b="-869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2" name="CuadroTexto 451">
                <a:extLst>
                  <a:ext uri="{FF2B5EF4-FFF2-40B4-BE49-F238E27FC236}">
                    <a16:creationId xmlns:a16="http://schemas.microsoft.com/office/drawing/2014/main" id="{F9175F7D-2090-4C47-B346-39AB0627DF3F}"/>
                  </a:ext>
                </a:extLst>
              </p:cNvPr>
              <p:cNvSpPr txBox="1"/>
              <p:nvPr/>
            </p:nvSpPr>
            <p:spPr>
              <a:xfrm>
                <a:off x="6177693" y="2596130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52" name="CuadroTexto 451">
                <a:extLst>
                  <a:ext uri="{FF2B5EF4-FFF2-40B4-BE49-F238E27FC236}">
                    <a16:creationId xmlns:a16="http://schemas.microsoft.com/office/drawing/2014/main" id="{F9175F7D-2090-4C47-B346-39AB0627D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693" y="2596130"/>
                <a:ext cx="320601" cy="276999"/>
              </a:xfrm>
              <a:prstGeom prst="rect">
                <a:avLst/>
              </a:prstGeom>
              <a:blipFill>
                <a:blip r:embed="rId9"/>
                <a:stretch>
                  <a:fillRect l="-11111" r="-11111" b="-909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CuadroTexto 452">
                <a:extLst>
                  <a:ext uri="{FF2B5EF4-FFF2-40B4-BE49-F238E27FC236}">
                    <a16:creationId xmlns:a16="http://schemas.microsoft.com/office/drawing/2014/main" id="{8C31A78A-0D7F-8141-B699-B285D87C18F7}"/>
                  </a:ext>
                </a:extLst>
              </p:cNvPr>
              <p:cNvSpPr txBox="1"/>
              <p:nvPr/>
            </p:nvSpPr>
            <p:spPr>
              <a:xfrm>
                <a:off x="7857283" y="2557261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85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53" name="CuadroTexto 452">
                <a:extLst>
                  <a:ext uri="{FF2B5EF4-FFF2-40B4-BE49-F238E27FC236}">
                    <a16:creationId xmlns:a16="http://schemas.microsoft.com/office/drawing/2014/main" id="{8C31A78A-0D7F-8141-B699-B285D87C1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283" y="2557261"/>
                <a:ext cx="320601" cy="276999"/>
              </a:xfrm>
              <a:prstGeom prst="rect">
                <a:avLst/>
              </a:prstGeom>
              <a:blipFill>
                <a:blip r:embed="rId10"/>
                <a:stretch>
                  <a:fillRect l="-15385" r="-15385" b="-869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4" name="CuadroTexto 453">
                <a:extLst>
                  <a:ext uri="{FF2B5EF4-FFF2-40B4-BE49-F238E27FC236}">
                    <a16:creationId xmlns:a16="http://schemas.microsoft.com/office/drawing/2014/main" id="{57FBF41F-92C2-2341-AB3B-DB1D3DF337F8}"/>
                  </a:ext>
                </a:extLst>
              </p:cNvPr>
              <p:cNvSpPr txBox="1"/>
              <p:nvPr/>
            </p:nvSpPr>
            <p:spPr>
              <a:xfrm>
                <a:off x="7802982" y="4043125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54" name="CuadroTexto 453">
                <a:extLst>
                  <a:ext uri="{FF2B5EF4-FFF2-40B4-BE49-F238E27FC236}">
                    <a16:creationId xmlns:a16="http://schemas.microsoft.com/office/drawing/2014/main" id="{57FBF41F-92C2-2341-AB3B-DB1D3DF33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982" y="4043125"/>
                <a:ext cx="320601" cy="276999"/>
              </a:xfrm>
              <a:prstGeom prst="rect">
                <a:avLst/>
              </a:prstGeom>
              <a:blipFill>
                <a:blip r:embed="rId11"/>
                <a:stretch>
                  <a:fillRect l="-11111" r="-11111" b="-43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CuadroTexto 454">
                <a:extLst>
                  <a:ext uri="{FF2B5EF4-FFF2-40B4-BE49-F238E27FC236}">
                    <a16:creationId xmlns:a16="http://schemas.microsoft.com/office/drawing/2014/main" id="{8FAAC652-8AB0-AD42-A9C4-B230C498A56D}"/>
                  </a:ext>
                </a:extLst>
              </p:cNvPr>
              <p:cNvSpPr txBox="1"/>
              <p:nvPr/>
            </p:nvSpPr>
            <p:spPr>
              <a:xfrm>
                <a:off x="4518392" y="3975675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45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55" name="CuadroTexto 454">
                <a:extLst>
                  <a:ext uri="{FF2B5EF4-FFF2-40B4-BE49-F238E27FC236}">
                    <a16:creationId xmlns:a16="http://schemas.microsoft.com/office/drawing/2014/main" id="{8FAAC652-8AB0-AD42-A9C4-B230C498A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392" y="3975675"/>
                <a:ext cx="320601" cy="276999"/>
              </a:xfrm>
              <a:prstGeom prst="rect">
                <a:avLst/>
              </a:prstGeom>
              <a:blipFill>
                <a:blip r:embed="rId12"/>
                <a:stretch>
                  <a:fillRect l="-15385" r="-11538" b="-43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CuadroTexto 455">
                <a:extLst>
                  <a:ext uri="{FF2B5EF4-FFF2-40B4-BE49-F238E27FC236}">
                    <a16:creationId xmlns:a16="http://schemas.microsoft.com/office/drawing/2014/main" id="{85420F58-5713-1145-89F7-10E7AEDC3B1E}"/>
                  </a:ext>
                </a:extLst>
              </p:cNvPr>
              <p:cNvSpPr txBox="1"/>
              <p:nvPr/>
            </p:nvSpPr>
            <p:spPr>
              <a:xfrm>
                <a:off x="4317397" y="2494062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56" name="CuadroTexto 455">
                <a:extLst>
                  <a:ext uri="{FF2B5EF4-FFF2-40B4-BE49-F238E27FC236}">
                    <a16:creationId xmlns:a16="http://schemas.microsoft.com/office/drawing/2014/main" id="{85420F58-5713-1145-89F7-10E7AEDC3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397" y="2494062"/>
                <a:ext cx="320601" cy="276999"/>
              </a:xfrm>
              <a:prstGeom prst="rect">
                <a:avLst/>
              </a:prstGeom>
              <a:blipFill>
                <a:blip r:embed="rId13"/>
                <a:stretch>
                  <a:fillRect l="-11538" r="-11538" b="-43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CuadroTexto 456">
                <a:extLst>
                  <a:ext uri="{FF2B5EF4-FFF2-40B4-BE49-F238E27FC236}">
                    <a16:creationId xmlns:a16="http://schemas.microsoft.com/office/drawing/2014/main" id="{3E3DFDAE-DDBE-034B-9827-554EC7A412D3}"/>
                  </a:ext>
                </a:extLst>
              </p:cNvPr>
              <p:cNvSpPr txBox="1"/>
              <p:nvPr/>
            </p:nvSpPr>
            <p:spPr>
              <a:xfrm>
                <a:off x="6193047" y="4019093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56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57" name="CuadroTexto 456">
                <a:extLst>
                  <a:ext uri="{FF2B5EF4-FFF2-40B4-BE49-F238E27FC236}">
                    <a16:creationId xmlns:a16="http://schemas.microsoft.com/office/drawing/2014/main" id="{3E3DFDAE-DDBE-034B-9827-554EC7A41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047" y="4019093"/>
                <a:ext cx="320601" cy="276999"/>
              </a:xfrm>
              <a:prstGeom prst="rect">
                <a:avLst/>
              </a:prstGeom>
              <a:blipFill>
                <a:blip r:embed="rId14"/>
                <a:stretch>
                  <a:fillRect l="-15385" r="-11538" b="-869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8" name="Conector recto 457">
            <a:extLst>
              <a:ext uri="{FF2B5EF4-FFF2-40B4-BE49-F238E27FC236}">
                <a16:creationId xmlns:a16="http://schemas.microsoft.com/office/drawing/2014/main" id="{881F926E-72D0-514A-ABD4-2ED001AD90B5}"/>
              </a:ext>
            </a:extLst>
          </p:cNvPr>
          <p:cNvCxnSpPr>
            <a:cxnSpLocks/>
          </p:cNvCxnSpPr>
          <p:nvPr/>
        </p:nvCxnSpPr>
        <p:spPr>
          <a:xfrm flipV="1">
            <a:off x="6233070" y="1579586"/>
            <a:ext cx="3362937" cy="1670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Conector recto 458">
            <a:extLst>
              <a:ext uri="{FF2B5EF4-FFF2-40B4-BE49-F238E27FC236}">
                <a16:creationId xmlns:a16="http://schemas.microsoft.com/office/drawing/2014/main" id="{04783D55-A8DC-7B4E-8D8E-FE09A419F8FA}"/>
              </a:ext>
            </a:extLst>
          </p:cNvPr>
          <p:cNvCxnSpPr>
            <a:cxnSpLocks/>
          </p:cNvCxnSpPr>
          <p:nvPr/>
        </p:nvCxnSpPr>
        <p:spPr>
          <a:xfrm>
            <a:off x="6233070" y="3742288"/>
            <a:ext cx="3247373" cy="160663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ector recto 459">
            <a:extLst>
              <a:ext uri="{FF2B5EF4-FFF2-40B4-BE49-F238E27FC236}">
                <a16:creationId xmlns:a16="http://schemas.microsoft.com/office/drawing/2014/main" id="{82A5A167-3772-FC4B-B456-3F023E701C7D}"/>
              </a:ext>
            </a:extLst>
          </p:cNvPr>
          <p:cNvCxnSpPr>
            <a:cxnSpLocks/>
          </p:cNvCxnSpPr>
          <p:nvPr/>
        </p:nvCxnSpPr>
        <p:spPr>
          <a:xfrm flipH="1">
            <a:off x="2711558" y="3742288"/>
            <a:ext cx="3009638" cy="158163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Conector recto 460">
            <a:extLst>
              <a:ext uri="{FF2B5EF4-FFF2-40B4-BE49-F238E27FC236}">
                <a16:creationId xmlns:a16="http://schemas.microsoft.com/office/drawing/2014/main" id="{EA329BB1-AD39-3649-979F-2B20257BE05E}"/>
              </a:ext>
            </a:extLst>
          </p:cNvPr>
          <p:cNvCxnSpPr>
            <a:cxnSpLocks/>
          </p:cNvCxnSpPr>
          <p:nvPr/>
        </p:nvCxnSpPr>
        <p:spPr>
          <a:xfrm flipH="1" flipV="1">
            <a:off x="3031059" y="1739349"/>
            <a:ext cx="2701278" cy="1593096"/>
          </a:xfrm>
          <a:prstGeom prst="line">
            <a:avLst/>
          </a:prstGeom>
          <a:ln w="76200">
            <a:solidFill>
              <a:srgbClr val="EB2F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Conector recto 461">
            <a:extLst>
              <a:ext uri="{FF2B5EF4-FFF2-40B4-BE49-F238E27FC236}">
                <a16:creationId xmlns:a16="http://schemas.microsoft.com/office/drawing/2014/main" id="{D8E2C5A6-DC68-3B4F-AC46-9071124F01BC}"/>
              </a:ext>
            </a:extLst>
          </p:cNvPr>
          <p:cNvCxnSpPr>
            <a:cxnSpLocks/>
          </p:cNvCxnSpPr>
          <p:nvPr/>
        </p:nvCxnSpPr>
        <p:spPr>
          <a:xfrm flipV="1">
            <a:off x="6004841" y="1541522"/>
            <a:ext cx="0" cy="1606107"/>
          </a:xfrm>
          <a:prstGeom prst="line">
            <a:avLst/>
          </a:prstGeom>
          <a:ln w="76200">
            <a:solidFill>
              <a:srgbClr val="00D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Llamada con línea 3 (borde y barra de énfasis) 462">
            <a:extLst>
              <a:ext uri="{FF2B5EF4-FFF2-40B4-BE49-F238E27FC236}">
                <a16:creationId xmlns:a16="http://schemas.microsoft.com/office/drawing/2014/main" id="{F292A6B8-CF4F-BB4C-861C-B7C72D3892F0}"/>
              </a:ext>
            </a:extLst>
          </p:cNvPr>
          <p:cNvSpPr/>
          <p:nvPr/>
        </p:nvSpPr>
        <p:spPr>
          <a:xfrm>
            <a:off x="7919108" y="3328430"/>
            <a:ext cx="1503836" cy="612648"/>
          </a:xfrm>
          <a:prstGeom prst="accentBorderCallout3">
            <a:avLst>
              <a:gd name="adj1" fmla="val 39739"/>
              <a:gd name="adj2" fmla="val -5208"/>
              <a:gd name="adj3" fmla="val 39738"/>
              <a:gd name="adj4" fmla="val -28390"/>
              <a:gd name="adj5" fmla="val 39083"/>
              <a:gd name="adj6" fmla="val -76851"/>
              <a:gd name="adj7" fmla="val -50143"/>
              <a:gd name="adj8" fmla="val -78706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Sitio con mas visitas</a:t>
            </a:r>
          </a:p>
        </p:txBody>
      </p:sp>
      <p:sp>
        <p:nvSpPr>
          <p:cNvPr id="464" name="Llamada con línea 3 (borde y barra de énfasis) 463">
            <a:extLst>
              <a:ext uri="{FF2B5EF4-FFF2-40B4-BE49-F238E27FC236}">
                <a16:creationId xmlns:a16="http://schemas.microsoft.com/office/drawing/2014/main" id="{405D88CB-0C5B-D240-91D4-A905C5E7D944}"/>
              </a:ext>
            </a:extLst>
          </p:cNvPr>
          <p:cNvSpPr/>
          <p:nvPr/>
        </p:nvSpPr>
        <p:spPr>
          <a:xfrm>
            <a:off x="3027974" y="3252303"/>
            <a:ext cx="1503836" cy="612648"/>
          </a:xfrm>
          <a:prstGeom prst="accentBorderCallout3">
            <a:avLst>
              <a:gd name="adj1" fmla="val 23414"/>
              <a:gd name="adj2" fmla="val 108800"/>
              <a:gd name="adj3" fmla="val 23413"/>
              <a:gd name="adj4" fmla="val 120771"/>
              <a:gd name="adj5" fmla="val -121830"/>
              <a:gd name="adj6" fmla="val 122980"/>
              <a:gd name="adj7" fmla="val -120600"/>
              <a:gd name="adj8" fmla="val 192006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Sitio con menos visitas</a:t>
            </a:r>
          </a:p>
        </p:txBody>
      </p:sp>
    </p:spTree>
    <p:extLst>
      <p:ext uri="{BB962C8B-B14F-4D97-AF65-F5344CB8AC3E}">
        <p14:creationId xmlns:p14="http://schemas.microsoft.com/office/powerpoint/2010/main" val="2669306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D341E67-BB11-2F4E-A209-834718471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024" y="101207"/>
            <a:ext cx="7558609" cy="4849909"/>
          </a:xfrm>
        </p:spPr>
        <p:txBody>
          <a:bodyPr anchor="b">
            <a:normAutofit/>
          </a:bodyPr>
          <a:lstStyle/>
          <a:p>
            <a:pPr algn="l"/>
            <a:r>
              <a:rPr lang="es-MX" sz="4800" dirty="0"/>
              <a:t>La mejor forma de recolectar noticias  es recorriendo el ABP en forma </a:t>
            </a:r>
            <a:r>
              <a:rPr lang="es-MX" sz="4800" i="1" dirty="0"/>
              <a:t>in-orden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302764" y="0"/>
            <a:ext cx="2889236" cy="68580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0DD1E6D-3268-A64D-9A0F-BE1E0BB6361D}"/>
              </a:ext>
            </a:extLst>
          </p:cNvPr>
          <p:cNvSpPr/>
          <p:nvPr/>
        </p:nvSpPr>
        <p:spPr>
          <a:xfrm>
            <a:off x="10074967" y="2713891"/>
            <a:ext cx="1952909" cy="18112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dirty="0"/>
              <a:t>𝞺</a:t>
            </a:r>
            <a:r>
              <a:rPr lang="es-MX" sz="4000" dirty="0"/>
              <a:t>0</a:t>
            </a:r>
            <a:endParaRPr lang="es-MX" sz="6600" dirty="0"/>
          </a:p>
        </p:txBody>
      </p:sp>
    </p:spTree>
    <p:extLst>
      <p:ext uri="{BB962C8B-B14F-4D97-AF65-F5344CB8AC3E}">
        <p14:creationId xmlns:p14="http://schemas.microsoft.com/office/powerpoint/2010/main" val="1205611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35C7E-587C-1543-BA64-1E678A1A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Arbol binario de pesos (ABP)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8DF1178-6372-E64C-83A3-38A9362E9A42}"/>
              </a:ext>
            </a:extLst>
          </p:cNvPr>
          <p:cNvSpPr/>
          <p:nvPr/>
        </p:nvSpPr>
        <p:spPr>
          <a:xfrm>
            <a:off x="6288414" y="1949368"/>
            <a:ext cx="723900" cy="6966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100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4D2C72A-D001-F743-A823-19ED64A921DE}"/>
              </a:ext>
            </a:extLst>
          </p:cNvPr>
          <p:cNvSpPr/>
          <p:nvPr/>
        </p:nvSpPr>
        <p:spPr>
          <a:xfrm>
            <a:off x="3429890" y="2805360"/>
            <a:ext cx="723900" cy="69668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200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1EA0543-EF14-AE4A-AA61-1FA0883B2C6E}"/>
              </a:ext>
            </a:extLst>
          </p:cNvPr>
          <p:cNvSpPr/>
          <p:nvPr/>
        </p:nvSpPr>
        <p:spPr>
          <a:xfrm>
            <a:off x="1924190" y="3781962"/>
            <a:ext cx="723900" cy="6966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250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6FD893E-3D65-364F-BD6F-48A8EA1DD23E}"/>
              </a:ext>
            </a:extLst>
          </p:cNvPr>
          <p:cNvSpPr/>
          <p:nvPr/>
        </p:nvSpPr>
        <p:spPr>
          <a:xfrm>
            <a:off x="4623839" y="3781962"/>
            <a:ext cx="723900" cy="6966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8FB6ACC-76CE-094D-BB54-2A5D75D65F1D}"/>
              </a:ext>
            </a:extLst>
          </p:cNvPr>
          <p:cNvSpPr/>
          <p:nvPr/>
        </p:nvSpPr>
        <p:spPr>
          <a:xfrm>
            <a:off x="925039" y="4899028"/>
            <a:ext cx="723900" cy="696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300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EE4627A-CDFB-464C-BAF0-2DF7BCC4F51A}"/>
              </a:ext>
            </a:extLst>
          </p:cNvPr>
          <p:cNvSpPr/>
          <p:nvPr/>
        </p:nvSpPr>
        <p:spPr>
          <a:xfrm>
            <a:off x="2886438" y="4899028"/>
            <a:ext cx="723900" cy="696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225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F4ADF21-D35C-AB4F-BE03-F2D192D95588}"/>
              </a:ext>
            </a:extLst>
          </p:cNvPr>
          <p:cNvSpPr/>
          <p:nvPr/>
        </p:nvSpPr>
        <p:spPr>
          <a:xfrm>
            <a:off x="3648436" y="4899028"/>
            <a:ext cx="723900" cy="696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175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9DC3BC1-518F-214A-81B2-28CEC0F41AC9}"/>
              </a:ext>
            </a:extLst>
          </p:cNvPr>
          <p:cNvSpPr/>
          <p:nvPr/>
        </p:nvSpPr>
        <p:spPr>
          <a:xfrm>
            <a:off x="5452429" y="4899028"/>
            <a:ext cx="723900" cy="696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125</a:t>
            </a:r>
          </a:p>
        </p:txBody>
      </p:sp>
      <p:cxnSp>
        <p:nvCxnSpPr>
          <p:cNvPr id="22" name="Conector angular 21">
            <a:extLst>
              <a:ext uri="{FF2B5EF4-FFF2-40B4-BE49-F238E27FC236}">
                <a16:creationId xmlns:a16="http://schemas.microsoft.com/office/drawing/2014/main" id="{43ABA63F-82C8-5848-A281-F7AB9F57E2E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0800000" flipV="1">
            <a:off x="3791840" y="2297710"/>
            <a:ext cx="2496574" cy="5076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>
            <a:extLst>
              <a:ext uri="{FF2B5EF4-FFF2-40B4-BE49-F238E27FC236}">
                <a16:creationId xmlns:a16="http://schemas.microsoft.com/office/drawing/2014/main" id="{64F3FFA5-2DB2-DF41-AF3B-8ED297A75BA8}"/>
              </a:ext>
            </a:extLst>
          </p:cNvPr>
          <p:cNvCxnSpPr>
            <a:cxnSpLocks/>
            <a:stCxn id="4" idx="6"/>
            <a:endCxn id="45" idx="0"/>
          </p:cNvCxnSpPr>
          <p:nvPr/>
        </p:nvCxnSpPr>
        <p:spPr>
          <a:xfrm>
            <a:off x="7012314" y="2297711"/>
            <a:ext cx="2386435" cy="4638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>
            <a:extLst>
              <a:ext uri="{FF2B5EF4-FFF2-40B4-BE49-F238E27FC236}">
                <a16:creationId xmlns:a16="http://schemas.microsoft.com/office/drawing/2014/main" id="{2F86D5F1-6415-1745-A2BF-9A6F047F3582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0800000" flipV="1">
            <a:off x="2286140" y="3153702"/>
            <a:ext cx="1143750" cy="6282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>
            <a:extLst>
              <a:ext uri="{FF2B5EF4-FFF2-40B4-BE49-F238E27FC236}">
                <a16:creationId xmlns:a16="http://schemas.microsoft.com/office/drawing/2014/main" id="{3A4802C5-0176-5B4F-B2E9-9367D566EF0C}"/>
              </a:ext>
            </a:extLst>
          </p:cNvPr>
          <p:cNvCxnSpPr>
            <a:cxnSpLocks/>
            <a:stCxn id="8" idx="0"/>
            <a:endCxn id="5" idx="6"/>
          </p:cNvCxnSpPr>
          <p:nvPr/>
        </p:nvCxnSpPr>
        <p:spPr>
          <a:xfrm rot="16200000" flipV="1">
            <a:off x="4255661" y="3051833"/>
            <a:ext cx="628259" cy="8319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>
            <a:extLst>
              <a:ext uri="{FF2B5EF4-FFF2-40B4-BE49-F238E27FC236}">
                <a16:creationId xmlns:a16="http://schemas.microsoft.com/office/drawing/2014/main" id="{98FEE39F-2DE2-084F-87DD-320677E54FB3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0800000" flipV="1">
            <a:off x="1286990" y="4130304"/>
            <a:ext cx="637201" cy="7687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r 35">
            <a:extLst>
              <a:ext uri="{FF2B5EF4-FFF2-40B4-BE49-F238E27FC236}">
                <a16:creationId xmlns:a16="http://schemas.microsoft.com/office/drawing/2014/main" id="{72F8F5D2-6011-DA4A-8F8B-3E36E8F9553C}"/>
              </a:ext>
            </a:extLst>
          </p:cNvPr>
          <p:cNvCxnSpPr>
            <a:cxnSpLocks/>
            <a:stCxn id="7" idx="6"/>
            <a:endCxn id="12" idx="0"/>
          </p:cNvCxnSpPr>
          <p:nvPr/>
        </p:nvCxnSpPr>
        <p:spPr>
          <a:xfrm>
            <a:off x="2648090" y="4130305"/>
            <a:ext cx="600298" cy="7687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r 38">
            <a:extLst>
              <a:ext uri="{FF2B5EF4-FFF2-40B4-BE49-F238E27FC236}">
                <a16:creationId xmlns:a16="http://schemas.microsoft.com/office/drawing/2014/main" id="{68B42664-8245-0947-AFE6-4FD94F4FA20D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0800000" flipV="1">
            <a:off x="4010387" y="4130304"/>
            <a:ext cx="613453" cy="7687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r 41">
            <a:extLst>
              <a:ext uri="{FF2B5EF4-FFF2-40B4-BE49-F238E27FC236}">
                <a16:creationId xmlns:a16="http://schemas.microsoft.com/office/drawing/2014/main" id="{32255B6A-E62A-E743-8E39-F7AAD83F7836}"/>
              </a:ext>
            </a:extLst>
          </p:cNvPr>
          <p:cNvCxnSpPr>
            <a:cxnSpLocks/>
            <a:stCxn id="8" idx="6"/>
            <a:endCxn id="14" idx="0"/>
          </p:cNvCxnSpPr>
          <p:nvPr/>
        </p:nvCxnSpPr>
        <p:spPr>
          <a:xfrm>
            <a:off x="5347739" y="4130305"/>
            <a:ext cx="466640" cy="7687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id="{3D353763-3D94-3742-B296-525232E337E4}"/>
              </a:ext>
            </a:extLst>
          </p:cNvPr>
          <p:cNvSpPr/>
          <p:nvPr/>
        </p:nvSpPr>
        <p:spPr>
          <a:xfrm>
            <a:off x="9036799" y="2761527"/>
            <a:ext cx="723900" cy="69668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50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C847A29A-862B-A64B-BE53-CDF6B0FC87A3}"/>
              </a:ext>
            </a:extLst>
          </p:cNvPr>
          <p:cNvSpPr/>
          <p:nvPr/>
        </p:nvSpPr>
        <p:spPr>
          <a:xfrm>
            <a:off x="7531099" y="3738129"/>
            <a:ext cx="723900" cy="6966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75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4257197D-5558-5E49-A232-A8AFD9F7748D}"/>
              </a:ext>
            </a:extLst>
          </p:cNvPr>
          <p:cNvSpPr/>
          <p:nvPr/>
        </p:nvSpPr>
        <p:spPr>
          <a:xfrm>
            <a:off x="10230748" y="3738129"/>
            <a:ext cx="723900" cy="6966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25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4E842962-5A96-ED4D-BF0B-10B54119F66C}"/>
              </a:ext>
            </a:extLst>
          </p:cNvPr>
          <p:cNvSpPr/>
          <p:nvPr/>
        </p:nvSpPr>
        <p:spPr>
          <a:xfrm>
            <a:off x="6531948" y="4855195"/>
            <a:ext cx="723900" cy="696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85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C0C1B46D-DDF3-9F4D-8F2B-2FA594E1030B}"/>
              </a:ext>
            </a:extLst>
          </p:cNvPr>
          <p:cNvSpPr/>
          <p:nvPr/>
        </p:nvSpPr>
        <p:spPr>
          <a:xfrm>
            <a:off x="8493347" y="4855195"/>
            <a:ext cx="723900" cy="696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4E3C23F6-E881-3445-831E-5D9BEA9DAF27}"/>
              </a:ext>
            </a:extLst>
          </p:cNvPr>
          <p:cNvSpPr/>
          <p:nvPr/>
        </p:nvSpPr>
        <p:spPr>
          <a:xfrm>
            <a:off x="9255345" y="4855195"/>
            <a:ext cx="723900" cy="696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FB479281-7EB6-114D-8E9B-783F66E1D18C}"/>
              </a:ext>
            </a:extLst>
          </p:cNvPr>
          <p:cNvSpPr/>
          <p:nvPr/>
        </p:nvSpPr>
        <p:spPr>
          <a:xfrm>
            <a:off x="11059338" y="4855195"/>
            <a:ext cx="723900" cy="696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52" name="Conector angular 51">
            <a:extLst>
              <a:ext uri="{FF2B5EF4-FFF2-40B4-BE49-F238E27FC236}">
                <a16:creationId xmlns:a16="http://schemas.microsoft.com/office/drawing/2014/main" id="{F713FD78-025C-EF4C-8549-6D21DC026BC9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rot="10800000" flipV="1">
            <a:off x="7893049" y="3109869"/>
            <a:ext cx="1143750" cy="6282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>
            <a:extLst>
              <a:ext uri="{FF2B5EF4-FFF2-40B4-BE49-F238E27FC236}">
                <a16:creationId xmlns:a16="http://schemas.microsoft.com/office/drawing/2014/main" id="{A4BB2463-C0CC-5F40-85E8-39861450A81D}"/>
              </a:ext>
            </a:extLst>
          </p:cNvPr>
          <p:cNvCxnSpPr>
            <a:cxnSpLocks/>
            <a:stCxn id="47" idx="0"/>
            <a:endCxn id="45" idx="6"/>
          </p:cNvCxnSpPr>
          <p:nvPr/>
        </p:nvCxnSpPr>
        <p:spPr>
          <a:xfrm rot="16200000" flipV="1">
            <a:off x="9862570" y="3008000"/>
            <a:ext cx="628259" cy="8319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>
            <a:extLst>
              <a:ext uri="{FF2B5EF4-FFF2-40B4-BE49-F238E27FC236}">
                <a16:creationId xmlns:a16="http://schemas.microsoft.com/office/drawing/2014/main" id="{DD07E005-BA36-0440-AAC2-ADA88BB482C2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rot="10800000" flipV="1">
            <a:off x="6893899" y="4086471"/>
            <a:ext cx="637201" cy="7687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r 54">
            <a:extLst>
              <a:ext uri="{FF2B5EF4-FFF2-40B4-BE49-F238E27FC236}">
                <a16:creationId xmlns:a16="http://schemas.microsoft.com/office/drawing/2014/main" id="{8F72E2FA-7A0F-8343-8325-7F5B4A02D1E8}"/>
              </a:ext>
            </a:extLst>
          </p:cNvPr>
          <p:cNvCxnSpPr>
            <a:cxnSpLocks/>
            <a:stCxn id="46" idx="6"/>
            <a:endCxn id="49" idx="0"/>
          </p:cNvCxnSpPr>
          <p:nvPr/>
        </p:nvCxnSpPr>
        <p:spPr>
          <a:xfrm>
            <a:off x="8254999" y="4086472"/>
            <a:ext cx="600298" cy="7687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55">
            <a:extLst>
              <a:ext uri="{FF2B5EF4-FFF2-40B4-BE49-F238E27FC236}">
                <a16:creationId xmlns:a16="http://schemas.microsoft.com/office/drawing/2014/main" id="{BE6904A1-0EFA-354D-9736-E35DD5E6648E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 rot="10800000" flipV="1">
            <a:off x="9617296" y="4086471"/>
            <a:ext cx="613453" cy="7687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>
            <a:extLst>
              <a:ext uri="{FF2B5EF4-FFF2-40B4-BE49-F238E27FC236}">
                <a16:creationId xmlns:a16="http://schemas.microsoft.com/office/drawing/2014/main" id="{5E4B2B61-C078-BA43-88F3-123A7A242D4E}"/>
              </a:ext>
            </a:extLst>
          </p:cNvPr>
          <p:cNvCxnSpPr>
            <a:cxnSpLocks/>
            <a:stCxn id="47" idx="6"/>
            <a:endCxn id="51" idx="0"/>
          </p:cNvCxnSpPr>
          <p:nvPr/>
        </p:nvCxnSpPr>
        <p:spPr>
          <a:xfrm>
            <a:off x="10954648" y="4086472"/>
            <a:ext cx="466640" cy="7687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FD326AF-804A-9948-98B2-29356EF2D40C}"/>
              </a:ext>
            </a:extLst>
          </p:cNvPr>
          <p:cNvGraphicFramePr>
            <a:graphicFrameLocks noGrp="1"/>
          </p:cNvGraphicFramePr>
          <p:nvPr/>
        </p:nvGraphicFramePr>
        <p:xfrm>
          <a:off x="2678056" y="1346077"/>
          <a:ext cx="7944615" cy="349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41">
                  <a:extLst>
                    <a:ext uri="{9D8B030D-6E8A-4147-A177-3AD203B41FA5}">
                      <a16:colId xmlns:a16="http://schemas.microsoft.com/office/drawing/2014/main" val="2585565397"/>
                    </a:ext>
                  </a:extLst>
                </a:gridCol>
                <a:gridCol w="529641">
                  <a:extLst>
                    <a:ext uri="{9D8B030D-6E8A-4147-A177-3AD203B41FA5}">
                      <a16:colId xmlns:a16="http://schemas.microsoft.com/office/drawing/2014/main" val="505526819"/>
                    </a:ext>
                  </a:extLst>
                </a:gridCol>
                <a:gridCol w="529641">
                  <a:extLst>
                    <a:ext uri="{9D8B030D-6E8A-4147-A177-3AD203B41FA5}">
                      <a16:colId xmlns:a16="http://schemas.microsoft.com/office/drawing/2014/main" val="3898999673"/>
                    </a:ext>
                  </a:extLst>
                </a:gridCol>
                <a:gridCol w="529641">
                  <a:extLst>
                    <a:ext uri="{9D8B030D-6E8A-4147-A177-3AD203B41FA5}">
                      <a16:colId xmlns:a16="http://schemas.microsoft.com/office/drawing/2014/main" val="3077027732"/>
                    </a:ext>
                  </a:extLst>
                </a:gridCol>
                <a:gridCol w="529641">
                  <a:extLst>
                    <a:ext uri="{9D8B030D-6E8A-4147-A177-3AD203B41FA5}">
                      <a16:colId xmlns:a16="http://schemas.microsoft.com/office/drawing/2014/main" val="2899626023"/>
                    </a:ext>
                  </a:extLst>
                </a:gridCol>
                <a:gridCol w="529641">
                  <a:extLst>
                    <a:ext uri="{9D8B030D-6E8A-4147-A177-3AD203B41FA5}">
                      <a16:colId xmlns:a16="http://schemas.microsoft.com/office/drawing/2014/main" val="3003670416"/>
                    </a:ext>
                  </a:extLst>
                </a:gridCol>
                <a:gridCol w="529641">
                  <a:extLst>
                    <a:ext uri="{9D8B030D-6E8A-4147-A177-3AD203B41FA5}">
                      <a16:colId xmlns:a16="http://schemas.microsoft.com/office/drawing/2014/main" val="2822740388"/>
                    </a:ext>
                  </a:extLst>
                </a:gridCol>
                <a:gridCol w="529641">
                  <a:extLst>
                    <a:ext uri="{9D8B030D-6E8A-4147-A177-3AD203B41FA5}">
                      <a16:colId xmlns:a16="http://schemas.microsoft.com/office/drawing/2014/main" val="2151252260"/>
                    </a:ext>
                  </a:extLst>
                </a:gridCol>
                <a:gridCol w="529641">
                  <a:extLst>
                    <a:ext uri="{9D8B030D-6E8A-4147-A177-3AD203B41FA5}">
                      <a16:colId xmlns:a16="http://schemas.microsoft.com/office/drawing/2014/main" val="1085331363"/>
                    </a:ext>
                  </a:extLst>
                </a:gridCol>
                <a:gridCol w="529641">
                  <a:extLst>
                    <a:ext uri="{9D8B030D-6E8A-4147-A177-3AD203B41FA5}">
                      <a16:colId xmlns:a16="http://schemas.microsoft.com/office/drawing/2014/main" val="297998581"/>
                    </a:ext>
                  </a:extLst>
                </a:gridCol>
                <a:gridCol w="529641">
                  <a:extLst>
                    <a:ext uri="{9D8B030D-6E8A-4147-A177-3AD203B41FA5}">
                      <a16:colId xmlns:a16="http://schemas.microsoft.com/office/drawing/2014/main" val="2126432537"/>
                    </a:ext>
                  </a:extLst>
                </a:gridCol>
                <a:gridCol w="529641">
                  <a:extLst>
                    <a:ext uri="{9D8B030D-6E8A-4147-A177-3AD203B41FA5}">
                      <a16:colId xmlns:a16="http://schemas.microsoft.com/office/drawing/2014/main" val="380444193"/>
                    </a:ext>
                  </a:extLst>
                </a:gridCol>
                <a:gridCol w="529641">
                  <a:extLst>
                    <a:ext uri="{9D8B030D-6E8A-4147-A177-3AD203B41FA5}">
                      <a16:colId xmlns:a16="http://schemas.microsoft.com/office/drawing/2014/main" val="1246324502"/>
                    </a:ext>
                  </a:extLst>
                </a:gridCol>
                <a:gridCol w="529641">
                  <a:extLst>
                    <a:ext uri="{9D8B030D-6E8A-4147-A177-3AD203B41FA5}">
                      <a16:colId xmlns:a16="http://schemas.microsoft.com/office/drawing/2014/main" val="3239983636"/>
                    </a:ext>
                  </a:extLst>
                </a:gridCol>
                <a:gridCol w="529641">
                  <a:extLst>
                    <a:ext uri="{9D8B030D-6E8A-4147-A177-3AD203B41FA5}">
                      <a16:colId xmlns:a16="http://schemas.microsoft.com/office/drawing/2014/main" val="3851920262"/>
                    </a:ext>
                  </a:extLst>
                </a:gridCol>
              </a:tblGrid>
              <a:tr h="349466">
                <a:tc>
                  <a:txBody>
                    <a:bodyPr/>
                    <a:lstStyle/>
                    <a:p>
                      <a:r>
                        <a:rPr lang="es-MX" sz="1600" dirty="0"/>
                        <a:t>300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250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225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200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175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cap="none" spc="0" dirty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150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cap="none" spc="0" dirty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125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cap="none" spc="0" dirty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cap="none" spc="0" dirty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85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cap="none" spc="0" dirty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75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155205"/>
                  </a:ext>
                </a:extLst>
              </a:tr>
            </a:tbl>
          </a:graphicData>
        </a:graphic>
      </p:graphicFrame>
      <p:sp>
        <p:nvSpPr>
          <p:cNvPr id="16" name="Llamada con línea 3 (borde y barra de énfasis) 15">
            <a:extLst>
              <a:ext uri="{FF2B5EF4-FFF2-40B4-BE49-F238E27FC236}">
                <a16:creationId xmlns:a16="http://schemas.microsoft.com/office/drawing/2014/main" id="{9217C56D-3F61-4B42-AEB1-C686F480A876}"/>
              </a:ext>
            </a:extLst>
          </p:cNvPr>
          <p:cNvSpPr/>
          <p:nvPr/>
        </p:nvSpPr>
        <p:spPr>
          <a:xfrm>
            <a:off x="673573" y="6058113"/>
            <a:ext cx="1503836" cy="612648"/>
          </a:xfrm>
          <a:prstGeom prst="accentBorderCallout3">
            <a:avLst>
              <a:gd name="adj1" fmla="val 39739"/>
              <a:gd name="adj2" fmla="val -5208"/>
              <a:gd name="adj3" fmla="val 39738"/>
              <a:gd name="adj4" fmla="val -28390"/>
              <a:gd name="adj5" fmla="val -119216"/>
              <a:gd name="adj6" fmla="val -27102"/>
              <a:gd name="adj7" fmla="val -120247"/>
              <a:gd name="adj8" fmla="val 1434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Sitio con mas visitas</a:t>
            </a:r>
          </a:p>
        </p:txBody>
      </p:sp>
      <p:sp>
        <p:nvSpPr>
          <p:cNvPr id="38" name="Llamada con línea 3 (borde y barra de énfasis) 37">
            <a:extLst>
              <a:ext uri="{FF2B5EF4-FFF2-40B4-BE49-F238E27FC236}">
                <a16:creationId xmlns:a16="http://schemas.microsoft.com/office/drawing/2014/main" id="{15B9DD49-CEFD-8440-9C7A-31CE914BFC8B}"/>
              </a:ext>
            </a:extLst>
          </p:cNvPr>
          <p:cNvSpPr/>
          <p:nvPr/>
        </p:nvSpPr>
        <p:spPr>
          <a:xfrm>
            <a:off x="10279402" y="6058113"/>
            <a:ext cx="1503836" cy="612648"/>
          </a:xfrm>
          <a:prstGeom prst="accentBorderCallout3">
            <a:avLst>
              <a:gd name="adj1" fmla="val 23414"/>
              <a:gd name="adj2" fmla="val 108800"/>
              <a:gd name="adj3" fmla="val 23413"/>
              <a:gd name="adj4" fmla="val 120771"/>
              <a:gd name="adj5" fmla="val -130876"/>
              <a:gd name="adj6" fmla="val 122059"/>
              <a:gd name="adj7" fmla="val -131907"/>
              <a:gd name="adj8" fmla="val 100799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Sitio con menos visitas</a:t>
            </a:r>
          </a:p>
        </p:txBody>
      </p:sp>
    </p:spTree>
    <p:extLst>
      <p:ext uri="{BB962C8B-B14F-4D97-AF65-F5344CB8AC3E}">
        <p14:creationId xmlns:p14="http://schemas.microsoft.com/office/powerpoint/2010/main" val="147129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4C5291B-DD46-0E41-ACCD-0554B3142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Noticias fuera de rango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2857088-E95E-704F-AAB0-CFB58FB95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162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2" name="Conector recto 571">
            <a:extLst>
              <a:ext uri="{FF2B5EF4-FFF2-40B4-BE49-F238E27FC236}">
                <a16:creationId xmlns:a16="http://schemas.microsoft.com/office/drawing/2014/main" id="{D93CFCFA-DF97-BB40-B078-82F5AE7B21DC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2844162" y="3742288"/>
            <a:ext cx="2877034" cy="15407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4" name="Conector recto 563">
            <a:extLst>
              <a:ext uri="{FF2B5EF4-FFF2-40B4-BE49-F238E27FC236}">
                <a16:creationId xmlns:a16="http://schemas.microsoft.com/office/drawing/2014/main" id="{BA8E85EC-8A48-4146-AB80-42F26256BBD3}"/>
              </a:ext>
            </a:extLst>
          </p:cNvPr>
          <p:cNvCxnSpPr>
            <a:cxnSpLocks/>
            <a:stCxn id="4" idx="7"/>
            <a:endCxn id="1911" idx="3"/>
          </p:cNvCxnSpPr>
          <p:nvPr/>
        </p:nvCxnSpPr>
        <p:spPr>
          <a:xfrm flipV="1">
            <a:off x="6233070" y="1615308"/>
            <a:ext cx="3189874" cy="16343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7E6C870F-B10B-264B-964A-E8D3CA2821E1}"/>
              </a:ext>
            </a:extLst>
          </p:cNvPr>
          <p:cNvSpPr/>
          <p:nvPr/>
        </p:nvSpPr>
        <p:spPr>
          <a:xfrm>
            <a:off x="5615183" y="3147629"/>
            <a:ext cx="723900" cy="69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A1</a:t>
            </a:r>
          </a:p>
        </p:txBody>
      </p:sp>
      <p:cxnSp>
        <p:nvCxnSpPr>
          <p:cNvPr id="561" name="Conector recto 560">
            <a:extLst>
              <a:ext uri="{FF2B5EF4-FFF2-40B4-BE49-F238E27FC236}">
                <a16:creationId xmlns:a16="http://schemas.microsoft.com/office/drawing/2014/main" id="{EA72C3A4-02E9-9847-8BAB-AB59D956A24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977133" y="1530673"/>
            <a:ext cx="27534" cy="16169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9" name="Conector recto 568">
            <a:extLst>
              <a:ext uri="{FF2B5EF4-FFF2-40B4-BE49-F238E27FC236}">
                <a16:creationId xmlns:a16="http://schemas.microsoft.com/office/drawing/2014/main" id="{CE647059-5059-2C45-88B2-89666B030724}"/>
              </a:ext>
            </a:extLst>
          </p:cNvPr>
          <p:cNvCxnSpPr>
            <a:cxnSpLocks/>
            <a:stCxn id="4" idx="1"/>
            <a:endCxn id="2091" idx="5"/>
          </p:cNvCxnSpPr>
          <p:nvPr/>
        </p:nvCxnSpPr>
        <p:spPr>
          <a:xfrm flipH="1" flipV="1">
            <a:off x="3027974" y="1743831"/>
            <a:ext cx="2693222" cy="15058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3" name="Elipse 1852">
            <a:extLst>
              <a:ext uri="{FF2B5EF4-FFF2-40B4-BE49-F238E27FC236}">
                <a16:creationId xmlns:a16="http://schemas.microsoft.com/office/drawing/2014/main" id="{F812CE3A-BC31-644C-A102-35361838830E}"/>
              </a:ext>
            </a:extLst>
          </p:cNvPr>
          <p:cNvSpPr/>
          <p:nvPr/>
        </p:nvSpPr>
        <p:spPr>
          <a:xfrm>
            <a:off x="5612193" y="975142"/>
            <a:ext cx="723900" cy="6966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B1</a:t>
            </a:r>
          </a:p>
        </p:txBody>
      </p:sp>
      <p:cxnSp>
        <p:nvCxnSpPr>
          <p:cNvPr id="1854" name="Conector recto 1853">
            <a:extLst>
              <a:ext uri="{FF2B5EF4-FFF2-40B4-BE49-F238E27FC236}">
                <a16:creationId xmlns:a16="http://schemas.microsoft.com/office/drawing/2014/main" id="{98D876AC-B78D-B743-ACE3-146BB14FFA9B}"/>
              </a:ext>
            </a:extLst>
          </p:cNvPr>
          <p:cNvCxnSpPr>
            <a:cxnSpLocks/>
            <a:stCxn id="1853" idx="4"/>
          </p:cNvCxnSpPr>
          <p:nvPr/>
        </p:nvCxnSpPr>
        <p:spPr>
          <a:xfrm>
            <a:off x="5974143" y="1671828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5" name="Conector recto 1854">
            <a:extLst>
              <a:ext uri="{FF2B5EF4-FFF2-40B4-BE49-F238E27FC236}">
                <a16:creationId xmlns:a16="http://schemas.microsoft.com/office/drawing/2014/main" id="{AFF2F620-FAF0-244E-82EF-2A8201BF2F26}"/>
              </a:ext>
            </a:extLst>
          </p:cNvPr>
          <p:cNvCxnSpPr>
            <a:cxnSpLocks/>
            <a:stCxn id="1853" idx="3"/>
            <a:endCxn id="1909" idx="6"/>
          </p:cNvCxnSpPr>
          <p:nvPr/>
        </p:nvCxnSpPr>
        <p:spPr>
          <a:xfrm flipH="1">
            <a:off x="5237747" y="1569801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6" name="Conector recto 1855">
            <a:extLst>
              <a:ext uri="{FF2B5EF4-FFF2-40B4-BE49-F238E27FC236}">
                <a16:creationId xmlns:a16="http://schemas.microsoft.com/office/drawing/2014/main" id="{D91A3CFE-9E4E-FE41-A4E5-06193FEEF7B6}"/>
              </a:ext>
            </a:extLst>
          </p:cNvPr>
          <p:cNvCxnSpPr>
            <a:cxnSpLocks/>
            <a:endCxn id="1886" idx="5"/>
          </p:cNvCxnSpPr>
          <p:nvPr/>
        </p:nvCxnSpPr>
        <p:spPr>
          <a:xfrm flipH="1" flipV="1">
            <a:off x="5246266" y="929635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7" name="Conector recto 1856">
            <a:extLst>
              <a:ext uri="{FF2B5EF4-FFF2-40B4-BE49-F238E27FC236}">
                <a16:creationId xmlns:a16="http://schemas.microsoft.com/office/drawing/2014/main" id="{785782C1-3A63-4A43-BC2F-A9BBF64C3D3A}"/>
              </a:ext>
            </a:extLst>
          </p:cNvPr>
          <p:cNvCxnSpPr>
            <a:cxnSpLocks/>
            <a:stCxn id="1853" idx="0"/>
          </p:cNvCxnSpPr>
          <p:nvPr/>
        </p:nvCxnSpPr>
        <p:spPr>
          <a:xfrm flipH="1" flipV="1">
            <a:off x="5971037" y="596862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8" name="Conector recto 1857">
            <a:extLst>
              <a:ext uri="{FF2B5EF4-FFF2-40B4-BE49-F238E27FC236}">
                <a16:creationId xmlns:a16="http://schemas.microsoft.com/office/drawing/2014/main" id="{AA5306D1-F2E5-F04D-93AC-5D24AC64D5A2}"/>
              </a:ext>
            </a:extLst>
          </p:cNvPr>
          <p:cNvCxnSpPr>
            <a:cxnSpLocks/>
            <a:endCxn id="1900" idx="3"/>
          </p:cNvCxnSpPr>
          <p:nvPr/>
        </p:nvCxnSpPr>
        <p:spPr>
          <a:xfrm flipV="1">
            <a:off x="6292634" y="999382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Conector recto 1858">
            <a:extLst>
              <a:ext uri="{FF2B5EF4-FFF2-40B4-BE49-F238E27FC236}">
                <a16:creationId xmlns:a16="http://schemas.microsoft.com/office/drawing/2014/main" id="{453C91DF-0004-1F40-B24A-48B739F13568}"/>
              </a:ext>
            </a:extLst>
          </p:cNvPr>
          <p:cNvCxnSpPr>
            <a:cxnSpLocks/>
            <a:stCxn id="1853" idx="5"/>
            <a:endCxn id="1860" idx="1"/>
          </p:cNvCxnSpPr>
          <p:nvPr/>
        </p:nvCxnSpPr>
        <p:spPr>
          <a:xfrm>
            <a:off x="6230080" y="1569801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0" name="Elipse 1859">
            <a:extLst>
              <a:ext uri="{FF2B5EF4-FFF2-40B4-BE49-F238E27FC236}">
                <a16:creationId xmlns:a16="http://schemas.microsoft.com/office/drawing/2014/main" id="{D1363736-71C0-2A45-98B5-7694C6203F3D}"/>
              </a:ext>
            </a:extLst>
          </p:cNvPr>
          <p:cNvSpPr/>
          <p:nvPr/>
        </p:nvSpPr>
        <p:spPr>
          <a:xfrm>
            <a:off x="6682183" y="1714825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1861" name="Elipse 1860">
            <a:extLst>
              <a:ext uri="{FF2B5EF4-FFF2-40B4-BE49-F238E27FC236}">
                <a16:creationId xmlns:a16="http://schemas.microsoft.com/office/drawing/2014/main" id="{0A79CE08-D76C-7942-99F5-695DF1535E46}"/>
              </a:ext>
            </a:extLst>
          </p:cNvPr>
          <p:cNvSpPr/>
          <p:nvPr/>
        </p:nvSpPr>
        <p:spPr>
          <a:xfrm>
            <a:off x="6808733" y="2145481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862" name="Conector recto 1861">
            <a:extLst>
              <a:ext uri="{FF2B5EF4-FFF2-40B4-BE49-F238E27FC236}">
                <a16:creationId xmlns:a16="http://schemas.microsoft.com/office/drawing/2014/main" id="{E416A7E2-1657-BD45-8F7A-649FE8943674}"/>
              </a:ext>
            </a:extLst>
          </p:cNvPr>
          <p:cNvCxnSpPr>
            <a:cxnSpLocks/>
            <a:stCxn id="1860" idx="0"/>
          </p:cNvCxnSpPr>
          <p:nvPr/>
        </p:nvCxnSpPr>
        <p:spPr>
          <a:xfrm flipV="1">
            <a:off x="6887651" y="1598153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3" name="Conector recto 1862">
            <a:extLst>
              <a:ext uri="{FF2B5EF4-FFF2-40B4-BE49-F238E27FC236}">
                <a16:creationId xmlns:a16="http://schemas.microsoft.com/office/drawing/2014/main" id="{6C502912-6D5C-DF41-8785-FBF4EF1C6F82}"/>
              </a:ext>
            </a:extLst>
          </p:cNvPr>
          <p:cNvCxnSpPr>
            <a:cxnSpLocks/>
            <a:stCxn id="1860" idx="4"/>
            <a:endCxn id="1861" idx="0"/>
          </p:cNvCxnSpPr>
          <p:nvPr/>
        </p:nvCxnSpPr>
        <p:spPr>
          <a:xfrm>
            <a:off x="6887651" y="2063168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4" name="Conector recto 1863">
            <a:extLst>
              <a:ext uri="{FF2B5EF4-FFF2-40B4-BE49-F238E27FC236}">
                <a16:creationId xmlns:a16="http://schemas.microsoft.com/office/drawing/2014/main" id="{64A072DD-D0D5-AC4A-B17F-A83847D14D3D}"/>
              </a:ext>
            </a:extLst>
          </p:cNvPr>
          <p:cNvCxnSpPr>
            <a:cxnSpLocks/>
            <a:stCxn id="1860" idx="6"/>
          </p:cNvCxnSpPr>
          <p:nvPr/>
        </p:nvCxnSpPr>
        <p:spPr>
          <a:xfrm>
            <a:off x="7093119" y="1888997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5" name="Conector recto 1864">
            <a:extLst>
              <a:ext uri="{FF2B5EF4-FFF2-40B4-BE49-F238E27FC236}">
                <a16:creationId xmlns:a16="http://schemas.microsoft.com/office/drawing/2014/main" id="{81F3BBF9-85BF-1443-A61E-5DB4FDFD6FC0}"/>
              </a:ext>
            </a:extLst>
          </p:cNvPr>
          <p:cNvCxnSpPr>
            <a:cxnSpLocks/>
            <a:stCxn id="1860" idx="2"/>
          </p:cNvCxnSpPr>
          <p:nvPr/>
        </p:nvCxnSpPr>
        <p:spPr>
          <a:xfrm flipH="1">
            <a:off x="6609091" y="1888997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6" name="Elipse 1865">
            <a:extLst>
              <a:ext uri="{FF2B5EF4-FFF2-40B4-BE49-F238E27FC236}">
                <a16:creationId xmlns:a16="http://schemas.microsoft.com/office/drawing/2014/main" id="{F4CA733B-5DFC-774B-AF64-4F79CA580F89}"/>
              </a:ext>
            </a:extLst>
          </p:cNvPr>
          <p:cNvSpPr/>
          <p:nvPr/>
        </p:nvSpPr>
        <p:spPr>
          <a:xfrm>
            <a:off x="7166211" y="1815746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67" name="Elipse 1866">
            <a:extLst>
              <a:ext uri="{FF2B5EF4-FFF2-40B4-BE49-F238E27FC236}">
                <a16:creationId xmlns:a16="http://schemas.microsoft.com/office/drawing/2014/main" id="{306FA9C7-388E-2A42-A35D-F1EF8B6EF1A5}"/>
              </a:ext>
            </a:extLst>
          </p:cNvPr>
          <p:cNvSpPr/>
          <p:nvPr/>
        </p:nvSpPr>
        <p:spPr>
          <a:xfrm>
            <a:off x="6813633" y="1509077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68" name="Elipse 1867">
            <a:extLst>
              <a:ext uri="{FF2B5EF4-FFF2-40B4-BE49-F238E27FC236}">
                <a16:creationId xmlns:a16="http://schemas.microsoft.com/office/drawing/2014/main" id="{22360624-6D89-824F-AC2E-042DC8FF159A}"/>
              </a:ext>
            </a:extLst>
          </p:cNvPr>
          <p:cNvSpPr/>
          <p:nvPr/>
        </p:nvSpPr>
        <p:spPr>
          <a:xfrm>
            <a:off x="6462987" y="1823733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69" name="Elipse 1868">
            <a:extLst>
              <a:ext uri="{FF2B5EF4-FFF2-40B4-BE49-F238E27FC236}">
                <a16:creationId xmlns:a16="http://schemas.microsoft.com/office/drawing/2014/main" id="{5C0A17C8-EDBC-0E4E-A57D-593348CF3627}"/>
              </a:ext>
            </a:extLst>
          </p:cNvPr>
          <p:cNvSpPr/>
          <p:nvPr/>
        </p:nvSpPr>
        <p:spPr>
          <a:xfrm>
            <a:off x="5764719" y="2054294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1870" name="Elipse 1869">
            <a:extLst>
              <a:ext uri="{FF2B5EF4-FFF2-40B4-BE49-F238E27FC236}">
                <a16:creationId xmlns:a16="http://schemas.microsoft.com/office/drawing/2014/main" id="{5ABE22F4-45D9-2A4D-AC8D-603022BE45F3}"/>
              </a:ext>
            </a:extLst>
          </p:cNvPr>
          <p:cNvSpPr/>
          <p:nvPr/>
        </p:nvSpPr>
        <p:spPr>
          <a:xfrm>
            <a:off x="5891269" y="2484950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871" name="Conector recto 1870">
            <a:extLst>
              <a:ext uri="{FF2B5EF4-FFF2-40B4-BE49-F238E27FC236}">
                <a16:creationId xmlns:a16="http://schemas.microsoft.com/office/drawing/2014/main" id="{B52E82F2-B0F4-0B48-81E3-1C40D1045EB9}"/>
              </a:ext>
            </a:extLst>
          </p:cNvPr>
          <p:cNvCxnSpPr>
            <a:cxnSpLocks/>
            <a:stCxn id="1869" idx="0"/>
          </p:cNvCxnSpPr>
          <p:nvPr/>
        </p:nvCxnSpPr>
        <p:spPr>
          <a:xfrm flipV="1">
            <a:off x="5970187" y="1937622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2" name="Conector recto 1871">
            <a:extLst>
              <a:ext uri="{FF2B5EF4-FFF2-40B4-BE49-F238E27FC236}">
                <a16:creationId xmlns:a16="http://schemas.microsoft.com/office/drawing/2014/main" id="{3B9F2511-3B86-9649-8A3F-4E25FB3B21D8}"/>
              </a:ext>
            </a:extLst>
          </p:cNvPr>
          <p:cNvCxnSpPr>
            <a:cxnSpLocks/>
            <a:stCxn id="1869" idx="4"/>
            <a:endCxn id="1870" idx="0"/>
          </p:cNvCxnSpPr>
          <p:nvPr/>
        </p:nvCxnSpPr>
        <p:spPr>
          <a:xfrm>
            <a:off x="5970187" y="2402637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3" name="Conector recto 1872">
            <a:extLst>
              <a:ext uri="{FF2B5EF4-FFF2-40B4-BE49-F238E27FC236}">
                <a16:creationId xmlns:a16="http://schemas.microsoft.com/office/drawing/2014/main" id="{833E689D-5E4F-3742-AC0E-F30167B0FFC8}"/>
              </a:ext>
            </a:extLst>
          </p:cNvPr>
          <p:cNvCxnSpPr>
            <a:cxnSpLocks/>
            <a:stCxn id="1869" idx="6"/>
          </p:cNvCxnSpPr>
          <p:nvPr/>
        </p:nvCxnSpPr>
        <p:spPr>
          <a:xfrm>
            <a:off x="6175655" y="2228466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4" name="Conector recto 1873">
            <a:extLst>
              <a:ext uri="{FF2B5EF4-FFF2-40B4-BE49-F238E27FC236}">
                <a16:creationId xmlns:a16="http://schemas.microsoft.com/office/drawing/2014/main" id="{6A03100B-FD6F-4E4A-B242-E9602286BA16}"/>
              </a:ext>
            </a:extLst>
          </p:cNvPr>
          <p:cNvCxnSpPr>
            <a:cxnSpLocks/>
            <a:stCxn id="1869" idx="2"/>
          </p:cNvCxnSpPr>
          <p:nvPr/>
        </p:nvCxnSpPr>
        <p:spPr>
          <a:xfrm flipH="1">
            <a:off x="5691627" y="2228466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5" name="Elipse 1874">
            <a:extLst>
              <a:ext uri="{FF2B5EF4-FFF2-40B4-BE49-F238E27FC236}">
                <a16:creationId xmlns:a16="http://schemas.microsoft.com/office/drawing/2014/main" id="{5F7F7FE9-3687-EB46-B694-448419110E05}"/>
              </a:ext>
            </a:extLst>
          </p:cNvPr>
          <p:cNvSpPr/>
          <p:nvPr/>
        </p:nvSpPr>
        <p:spPr>
          <a:xfrm>
            <a:off x="6248747" y="2155215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76" name="Elipse 1875">
            <a:extLst>
              <a:ext uri="{FF2B5EF4-FFF2-40B4-BE49-F238E27FC236}">
                <a16:creationId xmlns:a16="http://schemas.microsoft.com/office/drawing/2014/main" id="{8C658981-9F5C-8241-9D8A-D30099EE76CB}"/>
              </a:ext>
            </a:extLst>
          </p:cNvPr>
          <p:cNvSpPr/>
          <p:nvPr/>
        </p:nvSpPr>
        <p:spPr>
          <a:xfrm>
            <a:off x="5896169" y="1848546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77" name="Elipse 1876">
            <a:extLst>
              <a:ext uri="{FF2B5EF4-FFF2-40B4-BE49-F238E27FC236}">
                <a16:creationId xmlns:a16="http://schemas.microsoft.com/office/drawing/2014/main" id="{D966E04D-7687-474E-A787-C793DBD01F69}"/>
              </a:ext>
            </a:extLst>
          </p:cNvPr>
          <p:cNvSpPr/>
          <p:nvPr/>
        </p:nvSpPr>
        <p:spPr>
          <a:xfrm>
            <a:off x="5545523" y="2163202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78" name="Elipse 1877">
            <a:extLst>
              <a:ext uri="{FF2B5EF4-FFF2-40B4-BE49-F238E27FC236}">
                <a16:creationId xmlns:a16="http://schemas.microsoft.com/office/drawing/2014/main" id="{FFD58DAD-25EB-0E48-8F54-B2A28D4E5C55}"/>
              </a:ext>
            </a:extLst>
          </p:cNvPr>
          <p:cNvSpPr/>
          <p:nvPr/>
        </p:nvSpPr>
        <p:spPr>
          <a:xfrm>
            <a:off x="4953361" y="2081406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879" name="Conector recto 1878">
            <a:extLst>
              <a:ext uri="{FF2B5EF4-FFF2-40B4-BE49-F238E27FC236}">
                <a16:creationId xmlns:a16="http://schemas.microsoft.com/office/drawing/2014/main" id="{99D48A0A-593E-9F45-B73F-1E5945C1EC54}"/>
              </a:ext>
            </a:extLst>
          </p:cNvPr>
          <p:cNvCxnSpPr>
            <a:cxnSpLocks/>
            <a:stCxn id="1909" idx="0"/>
          </p:cNvCxnSpPr>
          <p:nvPr/>
        </p:nvCxnSpPr>
        <p:spPr>
          <a:xfrm flipV="1">
            <a:off x="5032279" y="1534078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0" name="Conector recto 1879">
            <a:extLst>
              <a:ext uri="{FF2B5EF4-FFF2-40B4-BE49-F238E27FC236}">
                <a16:creationId xmlns:a16="http://schemas.microsoft.com/office/drawing/2014/main" id="{B06B85AA-5FB2-A846-9A6B-30C793347934}"/>
              </a:ext>
            </a:extLst>
          </p:cNvPr>
          <p:cNvCxnSpPr>
            <a:cxnSpLocks/>
            <a:stCxn id="1909" idx="4"/>
            <a:endCxn id="1878" idx="0"/>
          </p:cNvCxnSpPr>
          <p:nvPr/>
        </p:nvCxnSpPr>
        <p:spPr>
          <a:xfrm>
            <a:off x="5032279" y="1999093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1" name="Conector recto 1880">
            <a:extLst>
              <a:ext uri="{FF2B5EF4-FFF2-40B4-BE49-F238E27FC236}">
                <a16:creationId xmlns:a16="http://schemas.microsoft.com/office/drawing/2014/main" id="{591FD02F-2FB1-9F41-BD95-E2E2DF88E2D1}"/>
              </a:ext>
            </a:extLst>
          </p:cNvPr>
          <p:cNvCxnSpPr>
            <a:cxnSpLocks/>
            <a:stCxn id="1909" idx="6"/>
          </p:cNvCxnSpPr>
          <p:nvPr/>
        </p:nvCxnSpPr>
        <p:spPr>
          <a:xfrm>
            <a:off x="5237747" y="1824922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2" name="Conector recto 1881">
            <a:extLst>
              <a:ext uri="{FF2B5EF4-FFF2-40B4-BE49-F238E27FC236}">
                <a16:creationId xmlns:a16="http://schemas.microsoft.com/office/drawing/2014/main" id="{FEA2CE8E-1134-CF4B-B935-4F15845431AF}"/>
              </a:ext>
            </a:extLst>
          </p:cNvPr>
          <p:cNvCxnSpPr>
            <a:cxnSpLocks/>
            <a:stCxn id="1909" idx="2"/>
          </p:cNvCxnSpPr>
          <p:nvPr/>
        </p:nvCxnSpPr>
        <p:spPr>
          <a:xfrm flipH="1">
            <a:off x="4753719" y="1824922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3" name="Elipse 1882">
            <a:extLst>
              <a:ext uri="{FF2B5EF4-FFF2-40B4-BE49-F238E27FC236}">
                <a16:creationId xmlns:a16="http://schemas.microsoft.com/office/drawing/2014/main" id="{2B3E8808-AEC7-3848-A680-E155CC1EE33E}"/>
              </a:ext>
            </a:extLst>
          </p:cNvPr>
          <p:cNvSpPr/>
          <p:nvPr/>
        </p:nvSpPr>
        <p:spPr>
          <a:xfrm>
            <a:off x="5310839" y="1751671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84" name="Elipse 1883">
            <a:extLst>
              <a:ext uri="{FF2B5EF4-FFF2-40B4-BE49-F238E27FC236}">
                <a16:creationId xmlns:a16="http://schemas.microsoft.com/office/drawing/2014/main" id="{78D30F4F-FFB1-E448-A5D8-F2DC9DEA6FAE}"/>
              </a:ext>
            </a:extLst>
          </p:cNvPr>
          <p:cNvSpPr/>
          <p:nvPr/>
        </p:nvSpPr>
        <p:spPr>
          <a:xfrm>
            <a:off x="4958261" y="1445002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85" name="Elipse 1884">
            <a:extLst>
              <a:ext uri="{FF2B5EF4-FFF2-40B4-BE49-F238E27FC236}">
                <a16:creationId xmlns:a16="http://schemas.microsoft.com/office/drawing/2014/main" id="{EB1E40BB-C91A-8147-AB9A-4630D611691B}"/>
              </a:ext>
            </a:extLst>
          </p:cNvPr>
          <p:cNvSpPr/>
          <p:nvPr/>
        </p:nvSpPr>
        <p:spPr>
          <a:xfrm>
            <a:off x="4607615" y="1759658"/>
            <a:ext cx="161935" cy="13716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86" name="Elipse 1885">
            <a:extLst>
              <a:ext uri="{FF2B5EF4-FFF2-40B4-BE49-F238E27FC236}">
                <a16:creationId xmlns:a16="http://schemas.microsoft.com/office/drawing/2014/main" id="{51F692B8-B371-1A4C-BC8D-D0858EC3F5BE}"/>
              </a:ext>
            </a:extLst>
          </p:cNvPr>
          <p:cNvSpPr/>
          <p:nvPr/>
        </p:nvSpPr>
        <p:spPr>
          <a:xfrm>
            <a:off x="4895510" y="63230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1887" name="Elipse 1886">
            <a:extLst>
              <a:ext uri="{FF2B5EF4-FFF2-40B4-BE49-F238E27FC236}">
                <a16:creationId xmlns:a16="http://schemas.microsoft.com/office/drawing/2014/main" id="{F051FCD0-94FB-4944-8C68-349A25762B17}"/>
              </a:ext>
            </a:extLst>
          </p:cNvPr>
          <p:cNvSpPr/>
          <p:nvPr/>
        </p:nvSpPr>
        <p:spPr>
          <a:xfrm>
            <a:off x="5022060" y="106296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888" name="Conector recto 1887">
            <a:extLst>
              <a:ext uri="{FF2B5EF4-FFF2-40B4-BE49-F238E27FC236}">
                <a16:creationId xmlns:a16="http://schemas.microsoft.com/office/drawing/2014/main" id="{519E7B88-1392-8F45-9297-E294274E6F16}"/>
              </a:ext>
            </a:extLst>
          </p:cNvPr>
          <p:cNvCxnSpPr>
            <a:cxnSpLocks/>
            <a:stCxn id="1886" idx="0"/>
          </p:cNvCxnSpPr>
          <p:nvPr/>
        </p:nvCxnSpPr>
        <p:spPr>
          <a:xfrm flipV="1">
            <a:off x="5100978" y="515634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9" name="Conector recto 1888">
            <a:extLst>
              <a:ext uri="{FF2B5EF4-FFF2-40B4-BE49-F238E27FC236}">
                <a16:creationId xmlns:a16="http://schemas.microsoft.com/office/drawing/2014/main" id="{EF8CBD19-2407-DC4B-AAD6-73B0D429F558}"/>
              </a:ext>
            </a:extLst>
          </p:cNvPr>
          <p:cNvCxnSpPr>
            <a:cxnSpLocks/>
            <a:stCxn id="1886" idx="4"/>
            <a:endCxn id="1887" idx="0"/>
          </p:cNvCxnSpPr>
          <p:nvPr/>
        </p:nvCxnSpPr>
        <p:spPr>
          <a:xfrm>
            <a:off x="5100978" y="980649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0" name="Conector recto 1889">
            <a:extLst>
              <a:ext uri="{FF2B5EF4-FFF2-40B4-BE49-F238E27FC236}">
                <a16:creationId xmlns:a16="http://schemas.microsoft.com/office/drawing/2014/main" id="{F5F09825-5246-924C-95D3-0C81CF8F6B19}"/>
              </a:ext>
            </a:extLst>
          </p:cNvPr>
          <p:cNvCxnSpPr>
            <a:cxnSpLocks/>
            <a:stCxn id="1886" idx="6"/>
          </p:cNvCxnSpPr>
          <p:nvPr/>
        </p:nvCxnSpPr>
        <p:spPr>
          <a:xfrm>
            <a:off x="5306446" y="806478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1" name="Conector recto 1890">
            <a:extLst>
              <a:ext uri="{FF2B5EF4-FFF2-40B4-BE49-F238E27FC236}">
                <a16:creationId xmlns:a16="http://schemas.microsoft.com/office/drawing/2014/main" id="{60A9727A-FCF7-2D4D-A891-EC079F74F73E}"/>
              </a:ext>
            </a:extLst>
          </p:cNvPr>
          <p:cNvCxnSpPr>
            <a:cxnSpLocks/>
            <a:stCxn id="1886" idx="2"/>
          </p:cNvCxnSpPr>
          <p:nvPr/>
        </p:nvCxnSpPr>
        <p:spPr>
          <a:xfrm flipH="1">
            <a:off x="4822418" y="80647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2" name="Elipse 1891">
            <a:extLst>
              <a:ext uri="{FF2B5EF4-FFF2-40B4-BE49-F238E27FC236}">
                <a16:creationId xmlns:a16="http://schemas.microsoft.com/office/drawing/2014/main" id="{63CD4BF2-E54D-5742-B9A9-5E49F541CBB4}"/>
              </a:ext>
            </a:extLst>
          </p:cNvPr>
          <p:cNvSpPr/>
          <p:nvPr/>
        </p:nvSpPr>
        <p:spPr>
          <a:xfrm>
            <a:off x="5379538" y="733227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93" name="Elipse 1892">
            <a:extLst>
              <a:ext uri="{FF2B5EF4-FFF2-40B4-BE49-F238E27FC236}">
                <a16:creationId xmlns:a16="http://schemas.microsoft.com/office/drawing/2014/main" id="{7DB30505-7245-4A4E-84F9-295C9A629C32}"/>
              </a:ext>
            </a:extLst>
          </p:cNvPr>
          <p:cNvSpPr/>
          <p:nvPr/>
        </p:nvSpPr>
        <p:spPr>
          <a:xfrm>
            <a:off x="5026960" y="426558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94" name="Elipse 1893">
            <a:extLst>
              <a:ext uri="{FF2B5EF4-FFF2-40B4-BE49-F238E27FC236}">
                <a16:creationId xmlns:a16="http://schemas.microsoft.com/office/drawing/2014/main" id="{F3082821-46BD-2F4E-A44E-E4B1520B2D78}"/>
              </a:ext>
            </a:extLst>
          </p:cNvPr>
          <p:cNvSpPr/>
          <p:nvPr/>
        </p:nvSpPr>
        <p:spPr>
          <a:xfrm>
            <a:off x="4676314" y="741214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95" name="Elipse 1894">
            <a:extLst>
              <a:ext uri="{FF2B5EF4-FFF2-40B4-BE49-F238E27FC236}">
                <a16:creationId xmlns:a16="http://schemas.microsoft.com/office/drawing/2014/main" id="{0282E21C-64C9-1345-BAE8-90003BAE0F81}"/>
              </a:ext>
            </a:extLst>
          </p:cNvPr>
          <p:cNvSpPr/>
          <p:nvPr/>
        </p:nvSpPr>
        <p:spPr>
          <a:xfrm>
            <a:off x="5775705" y="25939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1896" name="Conector recto 1895">
            <a:extLst>
              <a:ext uri="{FF2B5EF4-FFF2-40B4-BE49-F238E27FC236}">
                <a16:creationId xmlns:a16="http://schemas.microsoft.com/office/drawing/2014/main" id="{E0EBF36C-4F66-3443-ACDB-11E6265786D6}"/>
              </a:ext>
            </a:extLst>
          </p:cNvPr>
          <p:cNvCxnSpPr>
            <a:cxnSpLocks/>
            <a:stCxn id="1895" idx="6"/>
            <a:endCxn id="1898" idx="6"/>
          </p:cNvCxnSpPr>
          <p:nvPr/>
        </p:nvCxnSpPr>
        <p:spPr>
          <a:xfrm flipV="1">
            <a:off x="6186641" y="428900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7" name="Conector recto 1896">
            <a:extLst>
              <a:ext uri="{FF2B5EF4-FFF2-40B4-BE49-F238E27FC236}">
                <a16:creationId xmlns:a16="http://schemas.microsoft.com/office/drawing/2014/main" id="{14903FCA-245C-3144-AEC4-CBF5EE90C924}"/>
              </a:ext>
            </a:extLst>
          </p:cNvPr>
          <p:cNvCxnSpPr>
            <a:cxnSpLocks/>
            <a:stCxn id="1895" idx="2"/>
          </p:cNvCxnSpPr>
          <p:nvPr/>
        </p:nvCxnSpPr>
        <p:spPr>
          <a:xfrm flipH="1">
            <a:off x="5702613" y="43356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8" name="Elipse 1897">
            <a:extLst>
              <a:ext uri="{FF2B5EF4-FFF2-40B4-BE49-F238E27FC236}">
                <a16:creationId xmlns:a16="http://schemas.microsoft.com/office/drawing/2014/main" id="{068CF143-BE1C-A343-9ACC-24EFC1E33722}"/>
              </a:ext>
            </a:extLst>
          </p:cNvPr>
          <p:cNvSpPr/>
          <p:nvPr/>
        </p:nvSpPr>
        <p:spPr>
          <a:xfrm>
            <a:off x="6259733" y="360317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99" name="Elipse 1898">
            <a:extLst>
              <a:ext uri="{FF2B5EF4-FFF2-40B4-BE49-F238E27FC236}">
                <a16:creationId xmlns:a16="http://schemas.microsoft.com/office/drawing/2014/main" id="{B33D5A98-8410-154D-8057-09A63668B18B}"/>
              </a:ext>
            </a:extLst>
          </p:cNvPr>
          <p:cNvSpPr/>
          <p:nvPr/>
        </p:nvSpPr>
        <p:spPr>
          <a:xfrm>
            <a:off x="5556509" y="368304"/>
            <a:ext cx="161935" cy="13716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00" name="Elipse 1899">
            <a:extLst>
              <a:ext uri="{FF2B5EF4-FFF2-40B4-BE49-F238E27FC236}">
                <a16:creationId xmlns:a16="http://schemas.microsoft.com/office/drawing/2014/main" id="{F60D7F02-9423-5F4A-929F-3F0D347CF35C}"/>
              </a:ext>
            </a:extLst>
          </p:cNvPr>
          <p:cNvSpPr/>
          <p:nvPr/>
        </p:nvSpPr>
        <p:spPr>
          <a:xfrm>
            <a:off x="6534840" y="70205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1901" name="Elipse 1900">
            <a:extLst>
              <a:ext uri="{FF2B5EF4-FFF2-40B4-BE49-F238E27FC236}">
                <a16:creationId xmlns:a16="http://schemas.microsoft.com/office/drawing/2014/main" id="{64273622-07B0-D04A-B9A2-E128D310A726}"/>
              </a:ext>
            </a:extLst>
          </p:cNvPr>
          <p:cNvSpPr/>
          <p:nvPr/>
        </p:nvSpPr>
        <p:spPr>
          <a:xfrm>
            <a:off x="6661390" y="1132709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02" name="Conector recto 1901">
            <a:extLst>
              <a:ext uri="{FF2B5EF4-FFF2-40B4-BE49-F238E27FC236}">
                <a16:creationId xmlns:a16="http://schemas.microsoft.com/office/drawing/2014/main" id="{5A31C885-0AA8-004B-A94A-AA1DB9029A18}"/>
              </a:ext>
            </a:extLst>
          </p:cNvPr>
          <p:cNvCxnSpPr>
            <a:cxnSpLocks/>
            <a:stCxn id="1900" idx="0"/>
          </p:cNvCxnSpPr>
          <p:nvPr/>
        </p:nvCxnSpPr>
        <p:spPr>
          <a:xfrm flipV="1">
            <a:off x="6740308" y="58538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3" name="Conector recto 1902">
            <a:extLst>
              <a:ext uri="{FF2B5EF4-FFF2-40B4-BE49-F238E27FC236}">
                <a16:creationId xmlns:a16="http://schemas.microsoft.com/office/drawing/2014/main" id="{B612B914-FA3B-A44E-B679-DE24D8C40918}"/>
              </a:ext>
            </a:extLst>
          </p:cNvPr>
          <p:cNvCxnSpPr>
            <a:cxnSpLocks/>
            <a:stCxn id="1900" idx="4"/>
            <a:endCxn id="1901" idx="0"/>
          </p:cNvCxnSpPr>
          <p:nvPr/>
        </p:nvCxnSpPr>
        <p:spPr>
          <a:xfrm>
            <a:off x="6740308" y="105039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4" name="Conector recto 1903">
            <a:extLst>
              <a:ext uri="{FF2B5EF4-FFF2-40B4-BE49-F238E27FC236}">
                <a16:creationId xmlns:a16="http://schemas.microsoft.com/office/drawing/2014/main" id="{3324CC0B-7983-374E-9012-B277CF7974D4}"/>
              </a:ext>
            </a:extLst>
          </p:cNvPr>
          <p:cNvCxnSpPr>
            <a:cxnSpLocks/>
            <a:stCxn id="1900" idx="6"/>
          </p:cNvCxnSpPr>
          <p:nvPr/>
        </p:nvCxnSpPr>
        <p:spPr>
          <a:xfrm>
            <a:off x="6945776" y="87622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5" name="Conector recto 1904">
            <a:extLst>
              <a:ext uri="{FF2B5EF4-FFF2-40B4-BE49-F238E27FC236}">
                <a16:creationId xmlns:a16="http://schemas.microsoft.com/office/drawing/2014/main" id="{05432069-C89A-F24B-88B0-03FE80DC96C9}"/>
              </a:ext>
            </a:extLst>
          </p:cNvPr>
          <p:cNvCxnSpPr>
            <a:cxnSpLocks/>
            <a:stCxn id="1900" idx="2"/>
          </p:cNvCxnSpPr>
          <p:nvPr/>
        </p:nvCxnSpPr>
        <p:spPr>
          <a:xfrm flipH="1">
            <a:off x="6461748" y="87622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6" name="Elipse 1905">
            <a:extLst>
              <a:ext uri="{FF2B5EF4-FFF2-40B4-BE49-F238E27FC236}">
                <a16:creationId xmlns:a16="http://schemas.microsoft.com/office/drawing/2014/main" id="{37AB7CAE-AC0D-9C4C-ADE5-194591E11D6B}"/>
              </a:ext>
            </a:extLst>
          </p:cNvPr>
          <p:cNvSpPr/>
          <p:nvPr/>
        </p:nvSpPr>
        <p:spPr>
          <a:xfrm>
            <a:off x="7018868" y="802974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07" name="Elipse 1906">
            <a:extLst>
              <a:ext uri="{FF2B5EF4-FFF2-40B4-BE49-F238E27FC236}">
                <a16:creationId xmlns:a16="http://schemas.microsoft.com/office/drawing/2014/main" id="{8256195E-0CDF-5844-8D2A-E46C7441116F}"/>
              </a:ext>
            </a:extLst>
          </p:cNvPr>
          <p:cNvSpPr/>
          <p:nvPr/>
        </p:nvSpPr>
        <p:spPr>
          <a:xfrm>
            <a:off x="6666290" y="496305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08" name="Elipse 1907">
            <a:extLst>
              <a:ext uri="{FF2B5EF4-FFF2-40B4-BE49-F238E27FC236}">
                <a16:creationId xmlns:a16="http://schemas.microsoft.com/office/drawing/2014/main" id="{9153FD0E-0241-9C43-8CDD-B85817E0A936}"/>
              </a:ext>
            </a:extLst>
          </p:cNvPr>
          <p:cNvSpPr/>
          <p:nvPr/>
        </p:nvSpPr>
        <p:spPr>
          <a:xfrm>
            <a:off x="6315644" y="810961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09" name="Elipse 1908">
            <a:extLst>
              <a:ext uri="{FF2B5EF4-FFF2-40B4-BE49-F238E27FC236}">
                <a16:creationId xmlns:a16="http://schemas.microsoft.com/office/drawing/2014/main" id="{07ED301B-AA3A-A74A-BB1A-1A11D1BA5F10}"/>
              </a:ext>
            </a:extLst>
          </p:cNvPr>
          <p:cNvSpPr/>
          <p:nvPr/>
        </p:nvSpPr>
        <p:spPr>
          <a:xfrm>
            <a:off x="4826811" y="1650750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1910" name="Elipse 1909">
            <a:extLst>
              <a:ext uri="{FF2B5EF4-FFF2-40B4-BE49-F238E27FC236}">
                <a16:creationId xmlns:a16="http://schemas.microsoft.com/office/drawing/2014/main" id="{989CD2D1-E7BF-8F44-A66B-EBD651FA6646}"/>
              </a:ext>
            </a:extLst>
          </p:cNvPr>
          <p:cNvSpPr/>
          <p:nvPr/>
        </p:nvSpPr>
        <p:spPr>
          <a:xfrm>
            <a:off x="5891269" y="669836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11" name="Elipse 1910">
            <a:extLst>
              <a:ext uri="{FF2B5EF4-FFF2-40B4-BE49-F238E27FC236}">
                <a16:creationId xmlns:a16="http://schemas.microsoft.com/office/drawing/2014/main" id="{C1C81BE2-EEF0-6C48-BF87-500E6848D6E8}"/>
              </a:ext>
            </a:extLst>
          </p:cNvPr>
          <p:cNvSpPr/>
          <p:nvPr/>
        </p:nvSpPr>
        <p:spPr>
          <a:xfrm>
            <a:off x="9316931" y="1020649"/>
            <a:ext cx="723900" cy="6966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B2</a:t>
            </a:r>
          </a:p>
        </p:txBody>
      </p:sp>
      <p:cxnSp>
        <p:nvCxnSpPr>
          <p:cNvPr id="1912" name="Conector recto 1911">
            <a:extLst>
              <a:ext uri="{FF2B5EF4-FFF2-40B4-BE49-F238E27FC236}">
                <a16:creationId xmlns:a16="http://schemas.microsoft.com/office/drawing/2014/main" id="{9C47A01D-6C0D-B14A-A734-0805998CC4B9}"/>
              </a:ext>
            </a:extLst>
          </p:cNvPr>
          <p:cNvCxnSpPr>
            <a:cxnSpLocks/>
            <a:stCxn id="1911" idx="4"/>
          </p:cNvCxnSpPr>
          <p:nvPr/>
        </p:nvCxnSpPr>
        <p:spPr>
          <a:xfrm>
            <a:off x="9678881" y="1717335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3" name="Conector recto 1912">
            <a:extLst>
              <a:ext uri="{FF2B5EF4-FFF2-40B4-BE49-F238E27FC236}">
                <a16:creationId xmlns:a16="http://schemas.microsoft.com/office/drawing/2014/main" id="{7484D8A3-85E8-244E-AB24-25E528D8C770}"/>
              </a:ext>
            </a:extLst>
          </p:cNvPr>
          <p:cNvCxnSpPr>
            <a:cxnSpLocks/>
            <a:stCxn id="1911" idx="3"/>
            <a:endCxn id="1969" idx="6"/>
          </p:cNvCxnSpPr>
          <p:nvPr/>
        </p:nvCxnSpPr>
        <p:spPr>
          <a:xfrm flipH="1">
            <a:off x="8942485" y="1615308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4" name="Conector recto 1913">
            <a:extLst>
              <a:ext uri="{FF2B5EF4-FFF2-40B4-BE49-F238E27FC236}">
                <a16:creationId xmlns:a16="http://schemas.microsoft.com/office/drawing/2014/main" id="{98245263-AF36-6C48-AD32-7FE4268F2DF5}"/>
              </a:ext>
            </a:extLst>
          </p:cNvPr>
          <p:cNvCxnSpPr>
            <a:cxnSpLocks/>
            <a:endCxn id="1944" idx="5"/>
          </p:cNvCxnSpPr>
          <p:nvPr/>
        </p:nvCxnSpPr>
        <p:spPr>
          <a:xfrm flipH="1" flipV="1">
            <a:off x="8951004" y="975142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5" name="Conector recto 1914">
            <a:extLst>
              <a:ext uri="{FF2B5EF4-FFF2-40B4-BE49-F238E27FC236}">
                <a16:creationId xmlns:a16="http://schemas.microsoft.com/office/drawing/2014/main" id="{91848231-C0D2-E14A-A3B1-B63DC160BAB9}"/>
              </a:ext>
            </a:extLst>
          </p:cNvPr>
          <p:cNvCxnSpPr>
            <a:cxnSpLocks/>
            <a:stCxn id="1911" idx="0"/>
          </p:cNvCxnSpPr>
          <p:nvPr/>
        </p:nvCxnSpPr>
        <p:spPr>
          <a:xfrm flipH="1" flipV="1">
            <a:off x="9675775" y="642369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6" name="Conector recto 1915">
            <a:extLst>
              <a:ext uri="{FF2B5EF4-FFF2-40B4-BE49-F238E27FC236}">
                <a16:creationId xmlns:a16="http://schemas.microsoft.com/office/drawing/2014/main" id="{DBF7964C-862B-4842-BEAF-07D8E139DEAD}"/>
              </a:ext>
            </a:extLst>
          </p:cNvPr>
          <p:cNvCxnSpPr>
            <a:cxnSpLocks/>
            <a:endCxn id="1960" idx="3"/>
          </p:cNvCxnSpPr>
          <p:nvPr/>
        </p:nvCxnSpPr>
        <p:spPr>
          <a:xfrm flipV="1">
            <a:off x="9997372" y="1044889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7" name="Conector recto 1916">
            <a:extLst>
              <a:ext uri="{FF2B5EF4-FFF2-40B4-BE49-F238E27FC236}">
                <a16:creationId xmlns:a16="http://schemas.microsoft.com/office/drawing/2014/main" id="{F592A36D-66C9-994E-80AF-C29D9BCFA7D3}"/>
              </a:ext>
            </a:extLst>
          </p:cNvPr>
          <p:cNvCxnSpPr>
            <a:cxnSpLocks/>
            <a:stCxn id="1911" idx="5"/>
            <a:endCxn id="1918" idx="1"/>
          </p:cNvCxnSpPr>
          <p:nvPr/>
        </p:nvCxnSpPr>
        <p:spPr>
          <a:xfrm>
            <a:off x="9934818" y="1615308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8" name="Elipse 1917">
            <a:extLst>
              <a:ext uri="{FF2B5EF4-FFF2-40B4-BE49-F238E27FC236}">
                <a16:creationId xmlns:a16="http://schemas.microsoft.com/office/drawing/2014/main" id="{3C42638D-50C8-974C-82AA-E486A4B36EBD}"/>
              </a:ext>
            </a:extLst>
          </p:cNvPr>
          <p:cNvSpPr/>
          <p:nvPr/>
        </p:nvSpPr>
        <p:spPr>
          <a:xfrm>
            <a:off x="10386921" y="1760332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1919" name="Elipse 1918">
            <a:extLst>
              <a:ext uri="{FF2B5EF4-FFF2-40B4-BE49-F238E27FC236}">
                <a16:creationId xmlns:a16="http://schemas.microsoft.com/office/drawing/2014/main" id="{31627B62-636C-7E41-9488-957A5AA9C93B}"/>
              </a:ext>
            </a:extLst>
          </p:cNvPr>
          <p:cNvSpPr/>
          <p:nvPr/>
        </p:nvSpPr>
        <p:spPr>
          <a:xfrm>
            <a:off x="10513471" y="2190988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20" name="Conector recto 1919">
            <a:extLst>
              <a:ext uri="{FF2B5EF4-FFF2-40B4-BE49-F238E27FC236}">
                <a16:creationId xmlns:a16="http://schemas.microsoft.com/office/drawing/2014/main" id="{D8F93A4D-61B5-4E46-98D7-A593FC52FFC2}"/>
              </a:ext>
            </a:extLst>
          </p:cNvPr>
          <p:cNvCxnSpPr>
            <a:cxnSpLocks/>
            <a:stCxn id="1918" idx="0"/>
          </p:cNvCxnSpPr>
          <p:nvPr/>
        </p:nvCxnSpPr>
        <p:spPr>
          <a:xfrm flipV="1">
            <a:off x="10592389" y="1643660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1" name="Conector recto 1920">
            <a:extLst>
              <a:ext uri="{FF2B5EF4-FFF2-40B4-BE49-F238E27FC236}">
                <a16:creationId xmlns:a16="http://schemas.microsoft.com/office/drawing/2014/main" id="{B7B2DE02-3938-1440-BBE6-5FD4D4219782}"/>
              </a:ext>
            </a:extLst>
          </p:cNvPr>
          <p:cNvCxnSpPr>
            <a:cxnSpLocks/>
            <a:stCxn id="1918" idx="4"/>
            <a:endCxn id="1919" idx="0"/>
          </p:cNvCxnSpPr>
          <p:nvPr/>
        </p:nvCxnSpPr>
        <p:spPr>
          <a:xfrm>
            <a:off x="10592389" y="2108675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2" name="Conector recto 1921">
            <a:extLst>
              <a:ext uri="{FF2B5EF4-FFF2-40B4-BE49-F238E27FC236}">
                <a16:creationId xmlns:a16="http://schemas.microsoft.com/office/drawing/2014/main" id="{F8743877-01BD-FA42-A91D-14DAC8B7264D}"/>
              </a:ext>
            </a:extLst>
          </p:cNvPr>
          <p:cNvCxnSpPr>
            <a:cxnSpLocks/>
            <a:stCxn id="1918" idx="6"/>
          </p:cNvCxnSpPr>
          <p:nvPr/>
        </p:nvCxnSpPr>
        <p:spPr>
          <a:xfrm>
            <a:off x="10797857" y="1934504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3" name="Conector recto 1922">
            <a:extLst>
              <a:ext uri="{FF2B5EF4-FFF2-40B4-BE49-F238E27FC236}">
                <a16:creationId xmlns:a16="http://schemas.microsoft.com/office/drawing/2014/main" id="{7B8DCBFE-24EE-354C-A84C-AFC97F0899ED}"/>
              </a:ext>
            </a:extLst>
          </p:cNvPr>
          <p:cNvCxnSpPr>
            <a:cxnSpLocks/>
            <a:stCxn id="1918" idx="2"/>
          </p:cNvCxnSpPr>
          <p:nvPr/>
        </p:nvCxnSpPr>
        <p:spPr>
          <a:xfrm flipH="1">
            <a:off x="10313829" y="1934504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4" name="Elipse 1923">
            <a:extLst>
              <a:ext uri="{FF2B5EF4-FFF2-40B4-BE49-F238E27FC236}">
                <a16:creationId xmlns:a16="http://schemas.microsoft.com/office/drawing/2014/main" id="{260367D2-532C-EC49-9952-436430F17B0D}"/>
              </a:ext>
            </a:extLst>
          </p:cNvPr>
          <p:cNvSpPr/>
          <p:nvPr/>
        </p:nvSpPr>
        <p:spPr>
          <a:xfrm>
            <a:off x="10870949" y="1861253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25" name="Elipse 1924">
            <a:extLst>
              <a:ext uri="{FF2B5EF4-FFF2-40B4-BE49-F238E27FC236}">
                <a16:creationId xmlns:a16="http://schemas.microsoft.com/office/drawing/2014/main" id="{0310863D-5332-3942-9E38-7C65DF0899DF}"/>
              </a:ext>
            </a:extLst>
          </p:cNvPr>
          <p:cNvSpPr/>
          <p:nvPr/>
        </p:nvSpPr>
        <p:spPr>
          <a:xfrm>
            <a:off x="10518371" y="1554584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26" name="Elipse 1925">
            <a:extLst>
              <a:ext uri="{FF2B5EF4-FFF2-40B4-BE49-F238E27FC236}">
                <a16:creationId xmlns:a16="http://schemas.microsoft.com/office/drawing/2014/main" id="{F6450B46-7081-FA46-83B2-7D48B6E57F36}"/>
              </a:ext>
            </a:extLst>
          </p:cNvPr>
          <p:cNvSpPr/>
          <p:nvPr/>
        </p:nvSpPr>
        <p:spPr>
          <a:xfrm>
            <a:off x="10167725" y="1869240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27" name="Elipse 1926">
            <a:extLst>
              <a:ext uri="{FF2B5EF4-FFF2-40B4-BE49-F238E27FC236}">
                <a16:creationId xmlns:a16="http://schemas.microsoft.com/office/drawing/2014/main" id="{EE7D8FD7-E9B0-EB4C-B3A0-42807192DB6C}"/>
              </a:ext>
            </a:extLst>
          </p:cNvPr>
          <p:cNvSpPr/>
          <p:nvPr/>
        </p:nvSpPr>
        <p:spPr>
          <a:xfrm>
            <a:off x="9469457" y="2099801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1928" name="Elipse 1927">
            <a:extLst>
              <a:ext uri="{FF2B5EF4-FFF2-40B4-BE49-F238E27FC236}">
                <a16:creationId xmlns:a16="http://schemas.microsoft.com/office/drawing/2014/main" id="{0CF8619A-AE98-8946-B5BD-DE8D9009B43B}"/>
              </a:ext>
            </a:extLst>
          </p:cNvPr>
          <p:cNvSpPr/>
          <p:nvPr/>
        </p:nvSpPr>
        <p:spPr>
          <a:xfrm>
            <a:off x="9596007" y="2530457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29" name="Conector recto 1928">
            <a:extLst>
              <a:ext uri="{FF2B5EF4-FFF2-40B4-BE49-F238E27FC236}">
                <a16:creationId xmlns:a16="http://schemas.microsoft.com/office/drawing/2014/main" id="{6FE71296-EB58-874E-BED7-3F1617C16F8C}"/>
              </a:ext>
            </a:extLst>
          </p:cNvPr>
          <p:cNvCxnSpPr>
            <a:cxnSpLocks/>
            <a:stCxn id="1927" idx="0"/>
          </p:cNvCxnSpPr>
          <p:nvPr/>
        </p:nvCxnSpPr>
        <p:spPr>
          <a:xfrm flipV="1">
            <a:off x="9674925" y="1983129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0" name="Conector recto 1929">
            <a:extLst>
              <a:ext uri="{FF2B5EF4-FFF2-40B4-BE49-F238E27FC236}">
                <a16:creationId xmlns:a16="http://schemas.microsoft.com/office/drawing/2014/main" id="{E0D8D5F0-1F95-A046-8FE6-82D5540F6CCE}"/>
              </a:ext>
            </a:extLst>
          </p:cNvPr>
          <p:cNvCxnSpPr>
            <a:cxnSpLocks/>
            <a:stCxn id="1927" idx="4"/>
            <a:endCxn id="1928" idx="0"/>
          </p:cNvCxnSpPr>
          <p:nvPr/>
        </p:nvCxnSpPr>
        <p:spPr>
          <a:xfrm>
            <a:off x="9674925" y="2448144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1" name="Conector recto 1930">
            <a:extLst>
              <a:ext uri="{FF2B5EF4-FFF2-40B4-BE49-F238E27FC236}">
                <a16:creationId xmlns:a16="http://schemas.microsoft.com/office/drawing/2014/main" id="{EDA2C376-A3E6-5444-BE0C-A5541040E6F7}"/>
              </a:ext>
            </a:extLst>
          </p:cNvPr>
          <p:cNvCxnSpPr>
            <a:cxnSpLocks/>
            <a:stCxn id="1927" idx="6"/>
          </p:cNvCxnSpPr>
          <p:nvPr/>
        </p:nvCxnSpPr>
        <p:spPr>
          <a:xfrm>
            <a:off x="9880393" y="2273973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2" name="Conector recto 1931">
            <a:extLst>
              <a:ext uri="{FF2B5EF4-FFF2-40B4-BE49-F238E27FC236}">
                <a16:creationId xmlns:a16="http://schemas.microsoft.com/office/drawing/2014/main" id="{C6B5C3F6-12F2-A84D-A5B2-6C3C1B7EA71C}"/>
              </a:ext>
            </a:extLst>
          </p:cNvPr>
          <p:cNvCxnSpPr>
            <a:cxnSpLocks/>
            <a:stCxn id="1927" idx="2"/>
          </p:cNvCxnSpPr>
          <p:nvPr/>
        </p:nvCxnSpPr>
        <p:spPr>
          <a:xfrm flipH="1">
            <a:off x="9396365" y="2273973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3" name="Elipse 1932">
            <a:extLst>
              <a:ext uri="{FF2B5EF4-FFF2-40B4-BE49-F238E27FC236}">
                <a16:creationId xmlns:a16="http://schemas.microsoft.com/office/drawing/2014/main" id="{A982E1BF-9465-0C4F-B361-921F398145E8}"/>
              </a:ext>
            </a:extLst>
          </p:cNvPr>
          <p:cNvSpPr/>
          <p:nvPr/>
        </p:nvSpPr>
        <p:spPr>
          <a:xfrm>
            <a:off x="9953485" y="2200722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34" name="Elipse 1933">
            <a:extLst>
              <a:ext uri="{FF2B5EF4-FFF2-40B4-BE49-F238E27FC236}">
                <a16:creationId xmlns:a16="http://schemas.microsoft.com/office/drawing/2014/main" id="{5DAA08BC-CC7C-2C41-87A0-BB06C2D44D1A}"/>
              </a:ext>
            </a:extLst>
          </p:cNvPr>
          <p:cNvSpPr/>
          <p:nvPr/>
        </p:nvSpPr>
        <p:spPr>
          <a:xfrm>
            <a:off x="9600907" y="1894053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35" name="Elipse 1934">
            <a:extLst>
              <a:ext uri="{FF2B5EF4-FFF2-40B4-BE49-F238E27FC236}">
                <a16:creationId xmlns:a16="http://schemas.microsoft.com/office/drawing/2014/main" id="{E43078DF-1C05-3943-853B-2437746112E9}"/>
              </a:ext>
            </a:extLst>
          </p:cNvPr>
          <p:cNvSpPr/>
          <p:nvPr/>
        </p:nvSpPr>
        <p:spPr>
          <a:xfrm>
            <a:off x="9250261" y="2208709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36" name="Elipse 1935">
            <a:extLst>
              <a:ext uri="{FF2B5EF4-FFF2-40B4-BE49-F238E27FC236}">
                <a16:creationId xmlns:a16="http://schemas.microsoft.com/office/drawing/2014/main" id="{24DCAD49-A14D-AA4C-B056-E17A6A702412}"/>
              </a:ext>
            </a:extLst>
          </p:cNvPr>
          <p:cNvSpPr/>
          <p:nvPr/>
        </p:nvSpPr>
        <p:spPr>
          <a:xfrm>
            <a:off x="8662765" y="2114479"/>
            <a:ext cx="161935" cy="13716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37" name="Conector recto 1936">
            <a:extLst>
              <a:ext uri="{FF2B5EF4-FFF2-40B4-BE49-F238E27FC236}">
                <a16:creationId xmlns:a16="http://schemas.microsoft.com/office/drawing/2014/main" id="{048D6620-F2E2-4348-8B1E-46C9DB430289}"/>
              </a:ext>
            </a:extLst>
          </p:cNvPr>
          <p:cNvCxnSpPr>
            <a:cxnSpLocks/>
            <a:stCxn id="1969" idx="0"/>
          </p:cNvCxnSpPr>
          <p:nvPr/>
        </p:nvCxnSpPr>
        <p:spPr>
          <a:xfrm flipV="1">
            <a:off x="8737017" y="1579585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8" name="Conector recto 1937">
            <a:extLst>
              <a:ext uri="{FF2B5EF4-FFF2-40B4-BE49-F238E27FC236}">
                <a16:creationId xmlns:a16="http://schemas.microsoft.com/office/drawing/2014/main" id="{B577F1B5-F0EE-654B-A67B-8DDE991272FC}"/>
              </a:ext>
            </a:extLst>
          </p:cNvPr>
          <p:cNvCxnSpPr>
            <a:cxnSpLocks/>
            <a:endCxn id="1936" idx="0"/>
          </p:cNvCxnSpPr>
          <p:nvPr/>
        </p:nvCxnSpPr>
        <p:spPr>
          <a:xfrm>
            <a:off x="8741683" y="203216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9" name="Conector recto 1938">
            <a:extLst>
              <a:ext uri="{FF2B5EF4-FFF2-40B4-BE49-F238E27FC236}">
                <a16:creationId xmlns:a16="http://schemas.microsoft.com/office/drawing/2014/main" id="{82D29B78-B20E-694D-9C2C-A70F61D14579}"/>
              </a:ext>
            </a:extLst>
          </p:cNvPr>
          <p:cNvCxnSpPr>
            <a:cxnSpLocks/>
          </p:cNvCxnSpPr>
          <p:nvPr/>
        </p:nvCxnSpPr>
        <p:spPr>
          <a:xfrm>
            <a:off x="8947151" y="185799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0" name="Conector recto 1939">
            <a:extLst>
              <a:ext uri="{FF2B5EF4-FFF2-40B4-BE49-F238E27FC236}">
                <a16:creationId xmlns:a16="http://schemas.microsoft.com/office/drawing/2014/main" id="{01A238C6-B623-5D45-935B-87AE98596F51}"/>
              </a:ext>
            </a:extLst>
          </p:cNvPr>
          <p:cNvCxnSpPr>
            <a:cxnSpLocks/>
          </p:cNvCxnSpPr>
          <p:nvPr/>
        </p:nvCxnSpPr>
        <p:spPr>
          <a:xfrm flipH="1">
            <a:off x="8463123" y="185799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1" name="Elipse 1940">
            <a:extLst>
              <a:ext uri="{FF2B5EF4-FFF2-40B4-BE49-F238E27FC236}">
                <a16:creationId xmlns:a16="http://schemas.microsoft.com/office/drawing/2014/main" id="{3B7674A0-39E1-DC46-B23C-8EB795B900F9}"/>
              </a:ext>
            </a:extLst>
          </p:cNvPr>
          <p:cNvSpPr/>
          <p:nvPr/>
        </p:nvSpPr>
        <p:spPr>
          <a:xfrm>
            <a:off x="9015577" y="1797178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42" name="Elipse 1941">
            <a:extLst>
              <a:ext uri="{FF2B5EF4-FFF2-40B4-BE49-F238E27FC236}">
                <a16:creationId xmlns:a16="http://schemas.microsoft.com/office/drawing/2014/main" id="{A08CEBDD-9666-2049-8A9C-8E9AAD7CF753}"/>
              </a:ext>
            </a:extLst>
          </p:cNvPr>
          <p:cNvSpPr/>
          <p:nvPr/>
        </p:nvSpPr>
        <p:spPr>
          <a:xfrm>
            <a:off x="8662999" y="1490509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43" name="Elipse 1942">
            <a:extLst>
              <a:ext uri="{FF2B5EF4-FFF2-40B4-BE49-F238E27FC236}">
                <a16:creationId xmlns:a16="http://schemas.microsoft.com/office/drawing/2014/main" id="{A1BABDE1-0E26-C544-8D53-760D6C064B76}"/>
              </a:ext>
            </a:extLst>
          </p:cNvPr>
          <p:cNvSpPr/>
          <p:nvPr/>
        </p:nvSpPr>
        <p:spPr>
          <a:xfrm>
            <a:off x="8312353" y="1805165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44" name="Elipse 1943">
            <a:extLst>
              <a:ext uri="{FF2B5EF4-FFF2-40B4-BE49-F238E27FC236}">
                <a16:creationId xmlns:a16="http://schemas.microsoft.com/office/drawing/2014/main" id="{EDFA29DB-E33B-CF4B-8739-B5BEC99CF353}"/>
              </a:ext>
            </a:extLst>
          </p:cNvPr>
          <p:cNvSpPr/>
          <p:nvPr/>
        </p:nvSpPr>
        <p:spPr>
          <a:xfrm>
            <a:off x="8600248" y="67781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1945" name="Elipse 1944">
            <a:extLst>
              <a:ext uri="{FF2B5EF4-FFF2-40B4-BE49-F238E27FC236}">
                <a16:creationId xmlns:a16="http://schemas.microsoft.com/office/drawing/2014/main" id="{726371A1-39AC-8942-856D-65A6D98E6AB3}"/>
              </a:ext>
            </a:extLst>
          </p:cNvPr>
          <p:cNvSpPr/>
          <p:nvPr/>
        </p:nvSpPr>
        <p:spPr>
          <a:xfrm>
            <a:off x="8726798" y="1108469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46" name="Conector recto 1945">
            <a:extLst>
              <a:ext uri="{FF2B5EF4-FFF2-40B4-BE49-F238E27FC236}">
                <a16:creationId xmlns:a16="http://schemas.microsoft.com/office/drawing/2014/main" id="{E0DE8136-EF4B-D546-8135-4DBC8C6777BC}"/>
              </a:ext>
            </a:extLst>
          </p:cNvPr>
          <p:cNvCxnSpPr>
            <a:cxnSpLocks/>
            <a:stCxn id="1944" idx="0"/>
          </p:cNvCxnSpPr>
          <p:nvPr/>
        </p:nvCxnSpPr>
        <p:spPr>
          <a:xfrm flipV="1">
            <a:off x="8805716" y="56114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7" name="Conector recto 1946">
            <a:extLst>
              <a:ext uri="{FF2B5EF4-FFF2-40B4-BE49-F238E27FC236}">
                <a16:creationId xmlns:a16="http://schemas.microsoft.com/office/drawing/2014/main" id="{8A435F81-CA23-9D43-9F64-664625E2A01E}"/>
              </a:ext>
            </a:extLst>
          </p:cNvPr>
          <p:cNvCxnSpPr>
            <a:cxnSpLocks/>
            <a:stCxn id="1944" idx="4"/>
            <a:endCxn id="1945" idx="0"/>
          </p:cNvCxnSpPr>
          <p:nvPr/>
        </p:nvCxnSpPr>
        <p:spPr>
          <a:xfrm>
            <a:off x="8805716" y="102615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8" name="Conector recto 1947">
            <a:extLst>
              <a:ext uri="{FF2B5EF4-FFF2-40B4-BE49-F238E27FC236}">
                <a16:creationId xmlns:a16="http://schemas.microsoft.com/office/drawing/2014/main" id="{D2BF6E81-A1DB-D54A-A5A6-EAEF85C9B79B}"/>
              </a:ext>
            </a:extLst>
          </p:cNvPr>
          <p:cNvCxnSpPr>
            <a:cxnSpLocks/>
            <a:stCxn id="1944" idx="6"/>
          </p:cNvCxnSpPr>
          <p:nvPr/>
        </p:nvCxnSpPr>
        <p:spPr>
          <a:xfrm>
            <a:off x="9011184" y="85198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9" name="Conector recto 1948">
            <a:extLst>
              <a:ext uri="{FF2B5EF4-FFF2-40B4-BE49-F238E27FC236}">
                <a16:creationId xmlns:a16="http://schemas.microsoft.com/office/drawing/2014/main" id="{42E0D356-61D7-C34F-9A32-94368804DA78}"/>
              </a:ext>
            </a:extLst>
          </p:cNvPr>
          <p:cNvCxnSpPr>
            <a:cxnSpLocks/>
            <a:stCxn id="1944" idx="2"/>
          </p:cNvCxnSpPr>
          <p:nvPr/>
        </p:nvCxnSpPr>
        <p:spPr>
          <a:xfrm flipH="1">
            <a:off x="8527156" y="85198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0" name="Elipse 1949">
            <a:extLst>
              <a:ext uri="{FF2B5EF4-FFF2-40B4-BE49-F238E27FC236}">
                <a16:creationId xmlns:a16="http://schemas.microsoft.com/office/drawing/2014/main" id="{8BDD6885-FB9D-034D-AD2A-7564C98DDE86}"/>
              </a:ext>
            </a:extLst>
          </p:cNvPr>
          <p:cNvSpPr/>
          <p:nvPr/>
        </p:nvSpPr>
        <p:spPr>
          <a:xfrm>
            <a:off x="9084276" y="778734"/>
            <a:ext cx="161935" cy="1371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51" name="Elipse 1950">
            <a:extLst>
              <a:ext uri="{FF2B5EF4-FFF2-40B4-BE49-F238E27FC236}">
                <a16:creationId xmlns:a16="http://schemas.microsoft.com/office/drawing/2014/main" id="{ACEB7E0E-E310-9044-806C-611C12425CE8}"/>
              </a:ext>
            </a:extLst>
          </p:cNvPr>
          <p:cNvSpPr/>
          <p:nvPr/>
        </p:nvSpPr>
        <p:spPr>
          <a:xfrm>
            <a:off x="8731698" y="472065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52" name="Elipse 1951">
            <a:extLst>
              <a:ext uri="{FF2B5EF4-FFF2-40B4-BE49-F238E27FC236}">
                <a16:creationId xmlns:a16="http://schemas.microsoft.com/office/drawing/2014/main" id="{C011422D-FA2B-844D-93B1-2584A2503D3A}"/>
              </a:ext>
            </a:extLst>
          </p:cNvPr>
          <p:cNvSpPr/>
          <p:nvPr/>
        </p:nvSpPr>
        <p:spPr>
          <a:xfrm>
            <a:off x="8381052" y="786721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53" name="Elipse 1952">
            <a:extLst>
              <a:ext uri="{FF2B5EF4-FFF2-40B4-BE49-F238E27FC236}">
                <a16:creationId xmlns:a16="http://schemas.microsoft.com/office/drawing/2014/main" id="{4069D207-F950-8E43-B9D9-09C2833D722E}"/>
              </a:ext>
            </a:extLst>
          </p:cNvPr>
          <p:cNvSpPr/>
          <p:nvPr/>
        </p:nvSpPr>
        <p:spPr>
          <a:xfrm>
            <a:off x="9480443" y="30490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1954" name="Conector recto 1953">
            <a:extLst>
              <a:ext uri="{FF2B5EF4-FFF2-40B4-BE49-F238E27FC236}">
                <a16:creationId xmlns:a16="http://schemas.microsoft.com/office/drawing/2014/main" id="{86B10341-9732-5E43-BBB4-F8C80BE83DC3}"/>
              </a:ext>
            </a:extLst>
          </p:cNvPr>
          <p:cNvCxnSpPr>
            <a:cxnSpLocks/>
            <a:stCxn id="1953" idx="0"/>
            <a:endCxn id="1958" idx="0"/>
          </p:cNvCxnSpPr>
          <p:nvPr/>
        </p:nvCxnSpPr>
        <p:spPr>
          <a:xfrm flipH="1" flipV="1">
            <a:off x="9683550" y="79379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5" name="Conector recto 1954">
            <a:extLst>
              <a:ext uri="{FF2B5EF4-FFF2-40B4-BE49-F238E27FC236}">
                <a16:creationId xmlns:a16="http://schemas.microsoft.com/office/drawing/2014/main" id="{2C7580F4-AF8F-CB48-B20B-A3A8BD175A28}"/>
              </a:ext>
            </a:extLst>
          </p:cNvPr>
          <p:cNvCxnSpPr>
            <a:cxnSpLocks/>
            <a:stCxn id="1953" idx="6"/>
            <a:endCxn id="1957" idx="6"/>
          </p:cNvCxnSpPr>
          <p:nvPr/>
        </p:nvCxnSpPr>
        <p:spPr>
          <a:xfrm flipV="1">
            <a:off x="9891379" y="474407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6" name="Conector recto 1955">
            <a:extLst>
              <a:ext uri="{FF2B5EF4-FFF2-40B4-BE49-F238E27FC236}">
                <a16:creationId xmlns:a16="http://schemas.microsoft.com/office/drawing/2014/main" id="{6D615D6A-5DB3-2843-A411-0FA9CF3AEA1B}"/>
              </a:ext>
            </a:extLst>
          </p:cNvPr>
          <p:cNvCxnSpPr>
            <a:cxnSpLocks/>
            <a:stCxn id="1953" idx="2"/>
          </p:cNvCxnSpPr>
          <p:nvPr/>
        </p:nvCxnSpPr>
        <p:spPr>
          <a:xfrm flipH="1">
            <a:off x="9407351" y="47907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7" name="Elipse 1956">
            <a:extLst>
              <a:ext uri="{FF2B5EF4-FFF2-40B4-BE49-F238E27FC236}">
                <a16:creationId xmlns:a16="http://schemas.microsoft.com/office/drawing/2014/main" id="{97A80CD9-1279-834F-A7BC-1F6144B90BCD}"/>
              </a:ext>
            </a:extLst>
          </p:cNvPr>
          <p:cNvSpPr/>
          <p:nvPr/>
        </p:nvSpPr>
        <p:spPr>
          <a:xfrm>
            <a:off x="9964471" y="405824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58" name="Elipse 1957">
            <a:extLst>
              <a:ext uri="{FF2B5EF4-FFF2-40B4-BE49-F238E27FC236}">
                <a16:creationId xmlns:a16="http://schemas.microsoft.com/office/drawing/2014/main" id="{C35219F7-0D99-A947-A7C1-4B5A9037799C}"/>
              </a:ext>
            </a:extLst>
          </p:cNvPr>
          <p:cNvSpPr/>
          <p:nvPr/>
        </p:nvSpPr>
        <p:spPr>
          <a:xfrm>
            <a:off x="9602582" y="7937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59" name="Elipse 1958">
            <a:extLst>
              <a:ext uri="{FF2B5EF4-FFF2-40B4-BE49-F238E27FC236}">
                <a16:creationId xmlns:a16="http://schemas.microsoft.com/office/drawing/2014/main" id="{D7F865DB-E3DF-EC4F-A5AF-B66A3E3EE668}"/>
              </a:ext>
            </a:extLst>
          </p:cNvPr>
          <p:cNvSpPr/>
          <p:nvPr/>
        </p:nvSpPr>
        <p:spPr>
          <a:xfrm>
            <a:off x="9261247" y="413811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60" name="Elipse 1959">
            <a:extLst>
              <a:ext uri="{FF2B5EF4-FFF2-40B4-BE49-F238E27FC236}">
                <a16:creationId xmlns:a16="http://schemas.microsoft.com/office/drawing/2014/main" id="{557AEA09-A720-A248-854A-977A72C6ECBA}"/>
              </a:ext>
            </a:extLst>
          </p:cNvPr>
          <p:cNvSpPr/>
          <p:nvPr/>
        </p:nvSpPr>
        <p:spPr>
          <a:xfrm>
            <a:off x="10239578" y="747560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1961" name="Elipse 1960">
            <a:extLst>
              <a:ext uri="{FF2B5EF4-FFF2-40B4-BE49-F238E27FC236}">
                <a16:creationId xmlns:a16="http://schemas.microsoft.com/office/drawing/2014/main" id="{F8A23D1B-7168-014E-A2D7-562FAEC4EE78}"/>
              </a:ext>
            </a:extLst>
          </p:cNvPr>
          <p:cNvSpPr/>
          <p:nvPr/>
        </p:nvSpPr>
        <p:spPr>
          <a:xfrm>
            <a:off x="10366128" y="1178216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62" name="Conector recto 1961">
            <a:extLst>
              <a:ext uri="{FF2B5EF4-FFF2-40B4-BE49-F238E27FC236}">
                <a16:creationId xmlns:a16="http://schemas.microsoft.com/office/drawing/2014/main" id="{5A36D95F-622E-B04E-980C-F1292B7351F7}"/>
              </a:ext>
            </a:extLst>
          </p:cNvPr>
          <p:cNvCxnSpPr>
            <a:cxnSpLocks/>
            <a:stCxn id="1960" idx="0"/>
          </p:cNvCxnSpPr>
          <p:nvPr/>
        </p:nvCxnSpPr>
        <p:spPr>
          <a:xfrm flipV="1">
            <a:off x="10445046" y="630888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3" name="Conector recto 1962">
            <a:extLst>
              <a:ext uri="{FF2B5EF4-FFF2-40B4-BE49-F238E27FC236}">
                <a16:creationId xmlns:a16="http://schemas.microsoft.com/office/drawing/2014/main" id="{1150D325-43A6-014F-B296-3E151DDC51DA}"/>
              </a:ext>
            </a:extLst>
          </p:cNvPr>
          <p:cNvCxnSpPr>
            <a:cxnSpLocks/>
            <a:stCxn id="1960" idx="4"/>
            <a:endCxn id="1961" idx="0"/>
          </p:cNvCxnSpPr>
          <p:nvPr/>
        </p:nvCxnSpPr>
        <p:spPr>
          <a:xfrm>
            <a:off x="10445046" y="1095903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4" name="Conector recto 1963">
            <a:extLst>
              <a:ext uri="{FF2B5EF4-FFF2-40B4-BE49-F238E27FC236}">
                <a16:creationId xmlns:a16="http://schemas.microsoft.com/office/drawing/2014/main" id="{539877F5-43C0-624A-80DF-B2095F4BD3FE}"/>
              </a:ext>
            </a:extLst>
          </p:cNvPr>
          <p:cNvCxnSpPr>
            <a:cxnSpLocks/>
            <a:stCxn id="1960" idx="6"/>
          </p:cNvCxnSpPr>
          <p:nvPr/>
        </p:nvCxnSpPr>
        <p:spPr>
          <a:xfrm>
            <a:off x="10650514" y="921732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5" name="Conector recto 1964">
            <a:extLst>
              <a:ext uri="{FF2B5EF4-FFF2-40B4-BE49-F238E27FC236}">
                <a16:creationId xmlns:a16="http://schemas.microsoft.com/office/drawing/2014/main" id="{976D58F4-C8D1-5646-B69E-0A1EB337F302}"/>
              </a:ext>
            </a:extLst>
          </p:cNvPr>
          <p:cNvCxnSpPr>
            <a:cxnSpLocks/>
            <a:stCxn id="1960" idx="2"/>
          </p:cNvCxnSpPr>
          <p:nvPr/>
        </p:nvCxnSpPr>
        <p:spPr>
          <a:xfrm flipH="1">
            <a:off x="10166486" y="921732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6" name="Elipse 1965">
            <a:extLst>
              <a:ext uri="{FF2B5EF4-FFF2-40B4-BE49-F238E27FC236}">
                <a16:creationId xmlns:a16="http://schemas.microsoft.com/office/drawing/2014/main" id="{C83F8564-D985-7948-A4C1-BDDA8EE62087}"/>
              </a:ext>
            </a:extLst>
          </p:cNvPr>
          <p:cNvSpPr/>
          <p:nvPr/>
        </p:nvSpPr>
        <p:spPr>
          <a:xfrm>
            <a:off x="10723606" y="848481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67" name="Elipse 1966">
            <a:extLst>
              <a:ext uri="{FF2B5EF4-FFF2-40B4-BE49-F238E27FC236}">
                <a16:creationId xmlns:a16="http://schemas.microsoft.com/office/drawing/2014/main" id="{ED6C9D72-0FD3-D04D-BAE3-DD925B9E46B7}"/>
              </a:ext>
            </a:extLst>
          </p:cNvPr>
          <p:cNvSpPr/>
          <p:nvPr/>
        </p:nvSpPr>
        <p:spPr>
          <a:xfrm>
            <a:off x="10371028" y="541812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68" name="Elipse 1967">
            <a:extLst>
              <a:ext uri="{FF2B5EF4-FFF2-40B4-BE49-F238E27FC236}">
                <a16:creationId xmlns:a16="http://schemas.microsoft.com/office/drawing/2014/main" id="{CD59C97B-CEA3-DB4B-9A95-DBBA88174A14}"/>
              </a:ext>
            </a:extLst>
          </p:cNvPr>
          <p:cNvSpPr/>
          <p:nvPr/>
        </p:nvSpPr>
        <p:spPr>
          <a:xfrm>
            <a:off x="10020382" y="856468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69" name="Elipse 1968">
            <a:extLst>
              <a:ext uri="{FF2B5EF4-FFF2-40B4-BE49-F238E27FC236}">
                <a16:creationId xmlns:a16="http://schemas.microsoft.com/office/drawing/2014/main" id="{D36282BA-2129-FB46-BBBA-5ABA1C2BF38D}"/>
              </a:ext>
            </a:extLst>
          </p:cNvPr>
          <p:cNvSpPr/>
          <p:nvPr/>
        </p:nvSpPr>
        <p:spPr>
          <a:xfrm>
            <a:off x="8531549" y="1696257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1970" name="Elipse 1969">
            <a:extLst>
              <a:ext uri="{FF2B5EF4-FFF2-40B4-BE49-F238E27FC236}">
                <a16:creationId xmlns:a16="http://schemas.microsoft.com/office/drawing/2014/main" id="{EA8BFDCF-5EC3-ED4A-A153-0EA2CB13040D}"/>
              </a:ext>
            </a:extLst>
          </p:cNvPr>
          <p:cNvSpPr/>
          <p:nvPr/>
        </p:nvSpPr>
        <p:spPr>
          <a:xfrm>
            <a:off x="9596007" y="715343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71" name="Elipse 1970">
            <a:extLst>
              <a:ext uri="{FF2B5EF4-FFF2-40B4-BE49-F238E27FC236}">
                <a16:creationId xmlns:a16="http://schemas.microsoft.com/office/drawing/2014/main" id="{C1EC0CC1-554D-3D4B-A058-6110128DEFA8}"/>
              </a:ext>
            </a:extLst>
          </p:cNvPr>
          <p:cNvSpPr/>
          <p:nvPr/>
        </p:nvSpPr>
        <p:spPr>
          <a:xfrm>
            <a:off x="9356456" y="5078702"/>
            <a:ext cx="723900" cy="6966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B3</a:t>
            </a:r>
          </a:p>
        </p:txBody>
      </p:sp>
      <p:cxnSp>
        <p:nvCxnSpPr>
          <p:cNvPr id="1972" name="Conector recto 1971">
            <a:extLst>
              <a:ext uri="{FF2B5EF4-FFF2-40B4-BE49-F238E27FC236}">
                <a16:creationId xmlns:a16="http://schemas.microsoft.com/office/drawing/2014/main" id="{38A7D241-C62A-AA46-AC34-AC6ED304C596}"/>
              </a:ext>
            </a:extLst>
          </p:cNvPr>
          <p:cNvCxnSpPr>
            <a:cxnSpLocks/>
            <a:stCxn id="1971" idx="4"/>
          </p:cNvCxnSpPr>
          <p:nvPr/>
        </p:nvCxnSpPr>
        <p:spPr>
          <a:xfrm>
            <a:off x="9718406" y="5775388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3" name="Conector recto 1972">
            <a:extLst>
              <a:ext uri="{FF2B5EF4-FFF2-40B4-BE49-F238E27FC236}">
                <a16:creationId xmlns:a16="http://schemas.microsoft.com/office/drawing/2014/main" id="{9967AAFB-8D2E-5240-8F7E-A18BDCB6017F}"/>
              </a:ext>
            </a:extLst>
          </p:cNvPr>
          <p:cNvCxnSpPr>
            <a:cxnSpLocks/>
            <a:stCxn id="1971" idx="3"/>
            <a:endCxn id="2029" idx="6"/>
          </p:cNvCxnSpPr>
          <p:nvPr/>
        </p:nvCxnSpPr>
        <p:spPr>
          <a:xfrm flipH="1">
            <a:off x="8982010" y="5673361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4" name="Conector recto 1973">
            <a:extLst>
              <a:ext uri="{FF2B5EF4-FFF2-40B4-BE49-F238E27FC236}">
                <a16:creationId xmlns:a16="http://schemas.microsoft.com/office/drawing/2014/main" id="{B59CF78D-8F86-5D43-8757-8FC08B12236F}"/>
              </a:ext>
            </a:extLst>
          </p:cNvPr>
          <p:cNvCxnSpPr>
            <a:cxnSpLocks/>
            <a:endCxn id="2004" idx="5"/>
          </p:cNvCxnSpPr>
          <p:nvPr/>
        </p:nvCxnSpPr>
        <p:spPr>
          <a:xfrm flipH="1" flipV="1">
            <a:off x="8990529" y="5033195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5" name="Conector recto 1974">
            <a:extLst>
              <a:ext uri="{FF2B5EF4-FFF2-40B4-BE49-F238E27FC236}">
                <a16:creationId xmlns:a16="http://schemas.microsoft.com/office/drawing/2014/main" id="{5E4ADD2F-2933-294F-8990-5E9C2630E80B}"/>
              </a:ext>
            </a:extLst>
          </p:cNvPr>
          <p:cNvCxnSpPr>
            <a:cxnSpLocks/>
            <a:stCxn id="1971" idx="0"/>
          </p:cNvCxnSpPr>
          <p:nvPr/>
        </p:nvCxnSpPr>
        <p:spPr>
          <a:xfrm flipH="1" flipV="1">
            <a:off x="9715300" y="4700422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6" name="Conector recto 1975">
            <a:extLst>
              <a:ext uri="{FF2B5EF4-FFF2-40B4-BE49-F238E27FC236}">
                <a16:creationId xmlns:a16="http://schemas.microsoft.com/office/drawing/2014/main" id="{CC5E9D9D-F736-D040-97A1-0DF3E9E0B1AE}"/>
              </a:ext>
            </a:extLst>
          </p:cNvPr>
          <p:cNvCxnSpPr>
            <a:cxnSpLocks/>
            <a:endCxn id="2020" idx="3"/>
          </p:cNvCxnSpPr>
          <p:nvPr/>
        </p:nvCxnSpPr>
        <p:spPr>
          <a:xfrm flipV="1">
            <a:off x="10036897" y="5102942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7" name="Conector recto 1976">
            <a:extLst>
              <a:ext uri="{FF2B5EF4-FFF2-40B4-BE49-F238E27FC236}">
                <a16:creationId xmlns:a16="http://schemas.microsoft.com/office/drawing/2014/main" id="{C7B1EE78-1AB9-0442-92B0-C7DA6533D192}"/>
              </a:ext>
            </a:extLst>
          </p:cNvPr>
          <p:cNvCxnSpPr>
            <a:cxnSpLocks/>
            <a:stCxn id="1971" idx="5"/>
            <a:endCxn id="1978" idx="1"/>
          </p:cNvCxnSpPr>
          <p:nvPr/>
        </p:nvCxnSpPr>
        <p:spPr>
          <a:xfrm>
            <a:off x="9974343" y="5673361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8" name="Elipse 1977">
            <a:extLst>
              <a:ext uri="{FF2B5EF4-FFF2-40B4-BE49-F238E27FC236}">
                <a16:creationId xmlns:a16="http://schemas.microsoft.com/office/drawing/2014/main" id="{A6A5F99F-F09C-0E46-B010-BBB8A76BA7B6}"/>
              </a:ext>
            </a:extLst>
          </p:cNvPr>
          <p:cNvSpPr/>
          <p:nvPr/>
        </p:nvSpPr>
        <p:spPr>
          <a:xfrm>
            <a:off x="10426446" y="5818385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1979" name="Elipse 1978">
            <a:extLst>
              <a:ext uri="{FF2B5EF4-FFF2-40B4-BE49-F238E27FC236}">
                <a16:creationId xmlns:a16="http://schemas.microsoft.com/office/drawing/2014/main" id="{8AAB12B5-ACCE-8649-A9A4-B1A41A693928}"/>
              </a:ext>
            </a:extLst>
          </p:cNvPr>
          <p:cNvSpPr/>
          <p:nvPr/>
        </p:nvSpPr>
        <p:spPr>
          <a:xfrm>
            <a:off x="10552996" y="6249041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80" name="Conector recto 1979">
            <a:extLst>
              <a:ext uri="{FF2B5EF4-FFF2-40B4-BE49-F238E27FC236}">
                <a16:creationId xmlns:a16="http://schemas.microsoft.com/office/drawing/2014/main" id="{D3E25130-416A-724A-9F70-639E91B00773}"/>
              </a:ext>
            </a:extLst>
          </p:cNvPr>
          <p:cNvCxnSpPr>
            <a:cxnSpLocks/>
            <a:stCxn id="1978" idx="0"/>
          </p:cNvCxnSpPr>
          <p:nvPr/>
        </p:nvCxnSpPr>
        <p:spPr>
          <a:xfrm flipV="1">
            <a:off x="10631914" y="5701713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1" name="Conector recto 1980">
            <a:extLst>
              <a:ext uri="{FF2B5EF4-FFF2-40B4-BE49-F238E27FC236}">
                <a16:creationId xmlns:a16="http://schemas.microsoft.com/office/drawing/2014/main" id="{61EBE60E-D31F-3043-9582-E61177A2173A}"/>
              </a:ext>
            </a:extLst>
          </p:cNvPr>
          <p:cNvCxnSpPr>
            <a:cxnSpLocks/>
            <a:stCxn id="1978" idx="4"/>
            <a:endCxn id="1979" idx="0"/>
          </p:cNvCxnSpPr>
          <p:nvPr/>
        </p:nvCxnSpPr>
        <p:spPr>
          <a:xfrm>
            <a:off x="10631914" y="6166728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2" name="Conector recto 1981">
            <a:extLst>
              <a:ext uri="{FF2B5EF4-FFF2-40B4-BE49-F238E27FC236}">
                <a16:creationId xmlns:a16="http://schemas.microsoft.com/office/drawing/2014/main" id="{1E754C82-E32F-3449-AD10-0DB6F4BCA2EA}"/>
              </a:ext>
            </a:extLst>
          </p:cNvPr>
          <p:cNvCxnSpPr>
            <a:cxnSpLocks/>
            <a:stCxn id="1978" idx="6"/>
          </p:cNvCxnSpPr>
          <p:nvPr/>
        </p:nvCxnSpPr>
        <p:spPr>
          <a:xfrm>
            <a:off x="10837382" y="5992557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3" name="Conector recto 1982">
            <a:extLst>
              <a:ext uri="{FF2B5EF4-FFF2-40B4-BE49-F238E27FC236}">
                <a16:creationId xmlns:a16="http://schemas.microsoft.com/office/drawing/2014/main" id="{C1AC766A-EC05-4D48-AFEF-3C0992832608}"/>
              </a:ext>
            </a:extLst>
          </p:cNvPr>
          <p:cNvCxnSpPr>
            <a:cxnSpLocks/>
            <a:stCxn id="1978" idx="2"/>
          </p:cNvCxnSpPr>
          <p:nvPr/>
        </p:nvCxnSpPr>
        <p:spPr>
          <a:xfrm flipH="1">
            <a:off x="10353354" y="5992557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4" name="Elipse 1983">
            <a:extLst>
              <a:ext uri="{FF2B5EF4-FFF2-40B4-BE49-F238E27FC236}">
                <a16:creationId xmlns:a16="http://schemas.microsoft.com/office/drawing/2014/main" id="{B0AA30CF-1C9A-4F47-B77A-9ABD3699D389}"/>
              </a:ext>
            </a:extLst>
          </p:cNvPr>
          <p:cNvSpPr/>
          <p:nvPr/>
        </p:nvSpPr>
        <p:spPr>
          <a:xfrm>
            <a:off x="10910474" y="5919306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85" name="Elipse 1984">
            <a:extLst>
              <a:ext uri="{FF2B5EF4-FFF2-40B4-BE49-F238E27FC236}">
                <a16:creationId xmlns:a16="http://schemas.microsoft.com/office/drawing/2014/main" id="{AF92478E-5C2B-AD42-9DF8-47094725C3D3}"/>
              </a:ext>
            </a:extLst>
          </p:cNvPr>
          <p:cNvSpPr/>
          <p:nvPr/>
        </p:nvSpPr>
        <p:spPr>
          <a:xfrm>
            <a:off x="10557896" y="5612637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86" name="Elipse 1985">
            <a:extLst>
              <a:ext uri="{FF2B5EF4-FFF2-40B4-BE49-F238E27FC236}">
                <a16:creationId xmlns:a16="http://schemas.microsoft.com/office/drawing/2014/main" id="{E6E6B865-A3A0-414B-9433-2EEB732C894F}"/>
              </a:ext>
            </a:extLst>
          </p:cNvPr>
          <p:cNvSpPr/>
          <p:nvPr/>
        </p:nvSpPr>
        <p:spPr>
          <a:xfrm>
            <a:off x="10207250" y="5927293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87" name="Elipse 1986">
            <a:extLst>
              <a:ext uri="{FF2B5EF4-FFF2-40B4-BE49-F238E27FC236}">
                <a16:creationId xmlns:a16="http://schemas.microsoft.com/office/drawing/2014/main" id="{705F6C3A-ECB1-7A46-8B12-98B234095456}"/>
              </a:ext>
            </a:extLst>
          </p:cNvPr>
          <p:cNvSpPr/>
          <p:nvPr/>
        </p:nvSpPr>
        <p:spPr>
          <a:xfrm>
            <a:off x="9508982" y="6157854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1988" name="Elipse 1987">
            <a:extLst>
              <a:ext uri="{FF2B5EF4-FFF2-40B4-BE49-F238E27FC236}">
                <a16:creationId xmlns:a16="http://schemas.microsoft.com/office/drawing/2014/main" id="{17F415A3-01AA-FE40-B195-D5C11E0FA988}"/>
              </a:ext>
            </a:extLst>
          </p:cNvPr>
          <p:cNvSpPr/>
          <p:nvPr/>
        </p:nvSpPr>
        <p:spPr>
          <a:xfrm>
            <a:off x="9635532" y="6588510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89" name="Conector recto 1988">
            <a:extLst>
              <a:ext uri="{FF2B5EF4-FFF2-40B4-BE49-F238E27FC236}">
                <a16:creationId xmlns:a16="http://schemas.microsoft.com/office/drawing/2014/main" id="{C6A2AD90-53B1-1245-A7A9-04D4088F9903}"/>
              </a:ext>
            </a:extLst>
          </p:cNvPr>
          <p:cNvCxnSpPr>
            <a:cxnSpLocks/>
            <a:stCxn id="1987" idx="0"/>
          </p:cNvCxnSpPr>
          <p:nvPr/>
        </p:nvCxnSpPr>
        <p:spPr>
          <a:xfrm flipV="1">
            <a:off x="9714450" y="6041182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0" name="Conector recto 1989">
            <a:extLst>
              <a:ext uri="{FF2B5EF4-FFF2-40B4-BE49-F238E27FC236}">
                <a16:creationId xmlns:a16="http://schemas.microsoft.com/office/drawing/2014/main" id="{E0961BF1-0D27-914A-BB9A-A981F44ABBD1}"/>
              </a:ext>
            </a:extLst>
          </p:cNvPr>
          <p:cNvCxnSpPr>
            <a:cxnSpLocks/>
            <a:stCxn id="1987" idx="4"/>
            <a:endCxn id="1988" idx="0"/>
          </p:cNvCxnSpPr>
          <p:nvPr/>
        </p:nvCxnSpPr>
        <p:spPr>
          <a:xfrm>
            <a:off x="9714450" y="6506197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1" name="Conector recto 1990">
            <a:extLst>
              <a:ext uri="{FF2B5EF4-FFF2-40B4-BE49-F238E27FC236}">
                <a16:creationId xmlns:a16="http://schemas.microsoft.com/office/drawing/2014/main" id="{D86D7D4A-D823-8548-94A1-2408B11D5574}"/>
              </a:ext>
            </a:extLst>
          </p:cNvPr>
          <p:cNvCxnSpPr>
            <a:cxnSpLocks/>
            <a:stCxn id="1987" idx="6"/>
          </p:cNvCxnSpPr>
          <p:nvPr/>
        </p:nvCxnSpPr>
        <p:spPr>
          <a:xfrm>
            <a:off x="9919918" y="6332026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2" name="Conector recto 1991">
            <a:extLst>
              <a:ext uri="{FF2B5EF4-FFF2-40B4-BE49-F238E27FC236}">
                <a16:creationId xmlns:a16="http://schemas.microsoft.com/office/drawing/2014/main" id="{41B97499-9212-8D42-8FC0-71917D6F67B4}"/>
              </a:ext>
            </a:extLst>
          </p:cNvPr>
          <p:cNvCxnSpPr>
            <a:cxnSpLocks/>
            <a:stCxn id="1987" idx="2"/>
          </p:cNvCxnSpPr>
          <p:nvPr/>
        </p:nvCxnSpPr>
        <p:spPr>
          <a:xfrm flipH="1">
            <a:off x="9435890" y="6332026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3" name="Elipse 1992">
            <a:extLst>
              <a:ext uri="{FF2B5EF4-FFF2-40B4-BE49-F238E27FC236}">
                <a16:creationId xmlns:a16="http://schemas.microsoft.com/office/drawing/2014/main" id="{B193410C-283D-0645-B3C9-EB21DA8B382A}"/>
              </a:ext>
            </a:extLst>
          </p:cNvPr>
          <p:cNvSpPr/>
          <p:nvPr/>
        </p:nvSpPr>
        <p:spPr>
          <a:xfrm>
            <a:off x="9993010" y="6258775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94" name="Elipse 1993">
            <a:extLst>
              <a:ext uri="{FF2B5EF4-FFF2-40B4-BE49-F238E27FC236}">
                <a16:creationId xmlns:a16="http://schemas.microsoft.com/office/drawing/2014/main" id="{FB23FE23-BE12-8D4B-9766-74AF899A1080}"/>
              </a:ext>
            </a:extLst>
          </p:cNvPr>
          <p:cNvSpPr/>
          <p:nvPr/>
        </p:nvSpPr>
        <p:spPr>
          <a:xfrm>
            <a:off x="9640432" y="5952106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95" name="Elipse 1994">
            <a:extLst>
              <a:ext uri="{FF2B5EF4-FFF2-40B4-BE49-F238E27FC236}">
                <a16:creationId xmlns:a16="http://schemas.microsoft.com/office/drawing/2014/main" id="{037DE3DA-C378-3F4D-AC65-E1883C3ED93C}"/>
              </a:ext>
            </a:extLst>
          </p:cNvPr>
          <p:cNvSpPr/>
          <p:nvPr/>
        </p:nvSpPr>
        <p:spPr>
          <a:xfrm>
            <a:off x="9289786" y="6266762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96" name="Elipse 1995">
            <a:extLst>
              <a:ext uri="{FF2B5EF4-FFF2-40B4-BE49-F238E27FC236}">
                <a16:creationId xmlns:a16="http://schemas.microsoft.com/office/drawing/2014/main" id="{0D6D3951-4C46-A94F-ACB6-23A5DE9938AD}"/>
              </a:ext>
            </a:extLst>
          </p:cNvPr>
          <p:cNvSpPr/>
          <p:nvPr/>
        </p:nvSpPr>
        <p:spPr>
          <a:xfrm>
            <a:off x="8697624" y="6184966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97" name="Conector recto 1996">
            <a:extLst>
              <a:ext uri="{FF2B5EF4-FFF2-40B4-BE49-F238E27FC236}">
                <a16:creationId xmlns:a16="http://schemas.microsoft.com/office/drawing/2014/main" id="{B5AFF160-0747-4D45-88CC-5D4C1680D8D0}"/>
              </a:ext>
            </a:extLst>
          </p:cNvPr>
          <p:cNvCxnSpPr>
            <a:cxnSpLocks/>
            <a:stCxn id="2029" idx="0"/>
          </p:cNvCxnSpPr>
          <p:nvPr/>
        </p:nvCxnSpPr>
        <p:spPr>
          <a:xfrm flipV="1">
            <a:off x="8776542" y="5637638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8" name="Conector recto 1997">
            <a:extLst>
              <a:ext uri="{FF2B5EF4-FFF2-40B4-BE49-F238E27FC236}">
                <a16:creationId xmlns:a16="http://schemas.microsoft.com/office/drawing/2014/main" id="{404A5C31-DFCE-C440-B746-9D5BD1F3542A}"/>
              </a:ext>
            </a:extLst>
          </p:cNvPr>
          <p:cNvCxnSpPr>
            <a:cxnSpLocks/>
            <a:stCxn id="2029" idx="4"/>
            <a:endCxn id="1996" idx="0"/>
          </p:cNvCxnSpPr>
          <p:nvPr/>
        </p:nvCxnSpPr>
        <p:spPr>
          <a:xfrm>
            <a:off x="8776542" y="6102653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9" name="Conector recto 1998">
            <a:extLst>
              <a:ext uri="{FF2B5EF4-FFF2-40B4-BE49-F238E27FC236}">
                <a16:creationId xmlns:a16="http://schemas.microsoft.com/office/drawing/2014/main" id="{3365284E-035F-5C43-B327-BA2F6F1CBE58}"/>
              </a:ext>
            </a:extLst>
          </p:cNvPr>
          <p:cNvCxnSpPr>
            <a:cxnSpLocks/>
            <a:stCxn id="2029" idx="6"/>
          </p:cNvCxnSpPr>
          <p:nvPr/>
        </p:nvCxnSpPr>
        <p:spPr>
          <a:xfrm>
            <a:off x="8982010" y="5928482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0" name="Conector recto 1999">
            <a:extLst>
              <a:ext uri="{FF2B5EF4-FFF2-40B4-BE49-F238E27FC236}">
                <a16:creationId xmlns:a16="http://schemas.microsoft.com/office/drawing/2014/main" id="{C1182CD6-C012-F14D-9D6D-B0D34D7F64D2}"/>
              </a:ext>
            </a:extLst>
          </p:cNvPr>
          <p:cNvCxnSpPr>
            <a:cxnSpLocks/>
            <a:stCxn id="2029" idx="2"/>
          </p:cNvCxnSpPr>
          <p:nvPr/>
        </p:nvCxnSpPr>
        <p:spPr>
          <a:xfrm flipH="1">
            <a:off x="8497982" y="5928482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1" name="Elipse 2000">
            <a:extLst>
              <a:ext uri="{FF2B5EF4-FFF2-40B4-BE49-F238E27FC236}">
                <a16:creationId xmlns:a16="http://schemas.microsoft.com/office/drawing/2014/main" id="{85CB7B2B-CF40-944A-A1A0-C0E9385606AD}"/>
              </a:ext>
            </a:extLst>
          </p:cNvPr>
          <p:cNvSpPr/>
          <p:nvPr/>
        </p:nvSpPr>
        <p:spPr>
          <a:xfrm>
            <a:off x="9055102" y="5855231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02" name="Elipse 2001">
            <a:extLst>
              <a:ext uri="{FF2B5EF4-FFF2-40B4-BE49-F238E27FC236}">
                <a16:creationId xmlns:a16="http://schemas.microsoft.com/office/drawing/2014/main" id="{60845A19-637F-B24C-965A-14B8867792A0}"/>
              </a:ext>
            </a:extLst>
          </p:cNvPr>
          <p:cNvSpPr/>
          <p:nvPr/>
        </p:nvSpPr>
        <p:spPr>
          <a:xfrm>
            <a:off x="8702524" y="5548562"/>
            <a:ext cx="161935" cy="13716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03" name="Elipse 2002">
            <a:extLst>
              <a:ext uri="{FF2B5EF4-FFF2-40B4-BE49-F238E27FC236}">
                <a16:creationId xmlns:a16="http://schemas.microsoft.com/office/drawing/2014/main" id="{778E48EE-D116-DF4B-BA14-70DEFED9D7AB}"/>
              </a:ext>
            </a:extLst>
          </p:cNvPr>
          <p:cNvSpPr/>
          <p:nvPr/>
        </p:nvSpPr>
        <p:spPr>
          <a:xfrm>
            <a:off x="8351878" y="5863218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04" name="Elipse 2003">
            <a:extLst>
              <a:ext uri="{FF2B5EF4-FFF2-40B4-BE49-F238E27FC236}">
                <a16:creationId xmlns:a16="http://schemas.microsoft.com/office/drawing/2014/main" id="{B6168240-F6B7-EC4E-AA0D-6F9B27BF8859}"/>
              </a:ext>
            </a:extLst>
          </p:cNvPr>
          <p:cNvSpPr/>
          <p:nvPr/>
        </p:nvSpPr>
        <p:spPr>
          <a:xfrm>
            <a:off x="8639773" y="473586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2005" name="Elipse 2004">
            <a:extLst>
              <a:ext uri="{FF2B5EF4-FFF2-40B4-BE49-F238E27FC236}">
                <a16:creationId xmlns:a16="http://schemas.microsoft.com/office/drawing/2014/main" id="{B64C16B7-0447-524F-AF9A-A15F1CB0E5C5}"/>
              </a:ext>
            </a:extLst>
          </p:cNvPr>
          <p:cNvSpPr/>
          <p:nvPr/>
        </p:nvSpPr>
        <p:spPr>
          <a:xfrm>
            <a:off x="8766323" y="5166522"/>
            <a:ext cx="161935" cy="1371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06" name="Conector recto 2005">
            <a:extLst>
              <a:ext uri="{FF2B5EF4-FFF2-40B4-BE49-F238E27FC236}">
                <a16:creationId xmlns:a16="http://schemas.microsoft.com/office/drawing/2014/main" id="{1D781ECA-02AC-A648-99B1-719BDAB361EC}"/>
              </a:ext>
            </a:extLst>
          </p:cNvPr>
          <p:cNvCxnSpPr>
            <a:cxnSpLocks/>
            <a:stCxn id="2004" idx="0"/>
          </p:cNvCxnSpPr>
          <p:nvPr/>
        </p:nvCxnSpPr>
        <p:spPr>
          <a:xfrm flipV="1">
            <a:off x="8845241" y="4619194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7" name="Conector recto 2006">
            <a:extLst>
              <a:ext uri="{FF2B5EF4-FFF2-40B4-BE49-F238E27FC236}">
                <a16:creationId xmlns:a16="http://schemas.microsoft.com/office/drawing/2014/main" id="{089B54F9-6DA9-EB46-A755-158A8831001C}"/>
              </a:ext>
            </a:extLst>
          </p:cNvPr>
          <p:cNvCxnSpPr>
            <a:cxnSpLocks/>
            <a:stCxn id="2004" idx="4"/>
            <a:endCxn id="2005" idx="0"/>
          </p:cNvCxnSpPr>
          <p:nvPr/>
        </p:nvCxnSpPr>
        <p:spPr>
          <a:xfrm>
            <a:off x="8845241" y="5084209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8" name="Conector recto 2007">
            <a:extLst>
              <a:ext uri="{FF2B5EF4-FFF2-40B4-BE49-F238E27FC236}">
                <a16:creationId xmlns:a16="http://schemas.microsoft.com/office/drawing/2014/main" id="{B4C8F300-A71E-5B49-9AB6-2989B33DDAC8}"/>
              </a:ext>
            </a:extLst>
          </p:cNvPr>
          <p:cNvCxnSpPr>
            <a:cxnSpLocks/>
            <a:stCxn id="2004" idx="6"/>
          </p:cNvCxnSpPr>
          <p:nvPr/>
        </p:nvCxnSpPr>
        <p:spPr>
          <a:xfrm>
            <a:off x="9050709" y="4910038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9" name="Conector recto 2008">
            <a:extLst>
              <a:ext uri="{FF2B5EF4-FFF2-40B4-BE49-F238E27FC236}">
                <a16:creationId xmlns:a16="http://schemas.microsoft.com/office/drawing/2014/main" id="{56448F94-8897-3C43-99F1-7C6F8AFADD9E}"/>
              </a:ext>
            </a:extLst>
          </p:cNvPr>
          <p:cNvCxnSpPr>
            <a:cxnSpLocks/>
            <a:stCxn id="2004" idx="2"/>
          </p:cNvCxnSpPr>
          <p:nvPr/>
        </p:nvCxnSpPr>
        <p:spPr>
          <a:xfrm flipH="1">
            <a:off x="8566681" y="491003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0" name="Elipse 2009">
            <a:extLst>
              <a:ext uri="{FF2B5EF4-FFF2-40B4-BE49-F238E27FC236}">
                <a16:creationId xmlns:a16="http://schemas.microsoft.com/office/drawing/2014/main" id="{E98A6F6E-7D48-AD4E-B80A-C458CA05E63D}"/>
              </a:ext>
            </a:extLst>
          </p:cNvPr>
          <p:cNvSpPr/>
          <p:nvPr/>
        </p:nvSpPr>
        <p:spPr>
          <a:xfrm>
            <a:off x="9123801" y="4836787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11" name="Elipse 2010">
            <a:extLst>
              <a:ext uri="{FF2B5EF4-FFF2-40B4-BE49-F238E27FC236}">
                <a16:creationId xmlns:a16="http://schemas.microsoft.com/office/drawing/2014/main" id="{38EFF0A0-F4A7-474B-A53D-F59994A52E68}"/>
              </a:ext>
            </a:extLst>
          </p:cNvPr>
          <p:cNvSpPr/>
          <p:nvPr/>
        </p:nvSpPr>
        <p:spPr>
          <a:xfrm>
            <a:off x="8771223" y="4530118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12" name="Elipse 2011">
            <a:extLst>
              <a:ext uri="{FF2B5EF4-FFF2-40B4-BE49-F238E27FC236}">
                <a16:creationId xmlns:a16="http://schemas.microsoft.com/office/drawing/2014/main" id="{4093D4BE-625F-AB47-AA20-68F34C67F3C0}"/>
              </a:ext>
            </a:extLst>
          </p:cNvPr>
          <p:cNvSpPr/>
          <p:nvPr/>
        </p:nvSpPr>
        <p:spPr>
          <a:xfrm>
            <a:off x="8420577" y="4844774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13" name="Elipse 2012">
            <a:extLst>
              <a:ext uri="{FF2B5EF4-FFF2-40B4-BE49-F238E27FC236}">
                <a16:creationId xmlns:a16="http://schemas.microsoft.com/office/drawing/2014/main" id="{8D18A7C2-DDB4-A244-BCE9-078CF6122759}"/>
              </a:ext>
            </a:extLst>
          </p:cNvPr>
          <p:cNvSpPr/>
          <p:nvPr/>
        </p:nvSpPr>
        <p:spPr>
          <a:xfrm>
            <a:off x="9519968" y="436295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2014" name="Conector recto 2013">
            <a:extLst>
              <a:ext uri="{FF2B5EF4-FFF2-40B4-BE49-F238E27FC236}">
                <a16:creationId xmlns:a16="http://schemas.microsoft.com/office/drawing/2014/main" id="{A5692039-7E2D-C04E-854E-2711A3888459}"/>
              </a:ext>
            </a:extLst>
          </p:cNvPr>
          <p:cNvCxnSpPr>
            <a:cxnSpLocks/>
            <a:stCxn id="2013" idx="0"/>
            <a:endCxn id="2018" idx="0"/>
          </p:cNvCxnSpPr>
          <p:nvPr/>
        </p:nvCxnSpPr>
        <p:spPr>
          <a:xfrm flipH="1" flipV="1">
            <a:off x="9723075" y="4137432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5" name="Conector recto 2014">
            <a:extLst>
              <a:ext uri="{FF2B5EF4-FFF2-40B4-BE49-F238E27FC236}">
                <a16:creationId xmlns:a16="http://schemas.microsoft.com/office/drawing/2014/main" id="{80777E1A-0841-5640-AB88-BCB20DA6B2C3}"/>
              </a:ext>
            </a:extLst>
          </p:cNvPr>
          <p:cNvCxnSpPr>
            <a:cxnSpLocks/>
            <a:stCxn id="2013" idx="6"/>
            <a:endCxn id="2017" idx="6"/>
          </p:cNvCxnSpPr>
          <p:nvPr/>
        </p:nvCxnSpPr>
        <p:spPr>
          <a:xfrm flipV="1">
            <a:off x="9930904" y="4532460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6" name="Conector recto 2015">
            <a:extLst>
              <a:ext uri="{FF2B5EF4-FFF2-40B4-BE49-F238E27FC236}">
                <a16:creationId xmlns:a16="http://schemas.microsoft.com/office/drawing/2014/main" id="{2E0B30E0-E38B-B840-BFAF-E0AFD6F988F9}"/>
              </a:ext>
            </a:extLst>
          </p:cNvPr>
          <p:cNvCxnSpPr>
            <a:cxnSpLocks/>
            <a:stCxn id="2013" idx="2"/>
          </p:cNvCxnSpPr>
          <p:nvPr/>
        </p:nvCxnSpPr>
        <p:spPr>
          <a:xfrm flipH="1">
            <a:off x="9446876" y="453712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7" name="Elipse 2016">
            <a:extLst>
              <a:ext uri="{FF2B5EF4-FFF2-40B4-BE49-F238E27FC236}">
                <a16:creationId xmlns:a16="http://schemas.microsoft.com/office/drawing/2014/main" id="{CDAA0A30-ECD0-714E-8CD3-974C3AC155F2}"/>
              </a:ext>
            </a:extLst>
          </p:cNvPr>
          <p:cNvSpPr/>
          <p:nvPr/>
        </p:nvSpPr>
        <p:spPr>
          <a:xfrm>
            <a:off x="10003996" y="4463877"/>
            <a:ext cx="161935" cy="13716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18" name="Elipse 2017">
            <a:extLst>
              <a:ext uri="{FF2B5EF4-FFF2-40B4-BE49-F238E27FC236}">
                <a16:creationId xmlns:a16="http://schemas.microsoft.com/office/drawing/2014/main" id="{B6877BAD-DEE3-4740-8C82-4AA5B854B6CD}"/>
              </a:ext>
            </a:extLst>
          </p:cNvPr>
          <p:cNvSpPr/>
          <p:nvPr/>
        </p:nvSpPr>
        <p:spPr>
          <a:xfrm>
            <a:off x="9642107" y="4137432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19" name="Elipse 2018">
            <a:extLst>
              <a:ext uri="{FF2B5EF4-FFF2-40B4-BE49-F238E27FC236}">
                <a16:creationId xmlns:a16="http://schemas.microsoft.com/office/drawing/2014/main" id="{E018653E-0C23-5344-BBF4-C6B0C273717B}"/>
              </a:ext>
            </a:extLst>
          </p:cNvPr>
          <p:cNvSpPr/>
          <p:nvPr/>
        </p:nvSpPr>
        <p:spPr>
          <a:xfrm>
            <a:off x="9300772" y="4471864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20" name="Elipse 2019">
            <a:extLst>
              <a:ext uri="{FF2B5EF4-FFF2-40B4-BE49-F238E27FC236}">
                <a16:creationId xmlns:a16="http://schemas.microsoft.com/office/drawing/2014/main" id="{28561D72-803E-8D46-97C8-CC89C65B6434}"/>
              </a:ext>
            </a:extLst>
          </p:cNvPr>
          <p:cNvSpPr/>
          <p:nvPr/>
        </p:nvSpPr>
        <p:spPr>
          <a:xfrm>
            <a:off x="10279103" y="480561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2021" name="Elipse 2020">
            <a:extLst>
              <a:ext uri="{FF2B5EF4-FFF2-40B4-BE49-F238E27FC236}">
                <a16:creationId xmlns:a16="http://schemas.microsoft.com/office/drawing/2014/main" id="{93B4B501-BD1C-764B-815A-EC0FE27225C1}"/>
              </a:ext>
            </a:extLst>
          </p:cNvPr>
          <p:cNvSpPr/>
          <p:nvPr/>
        </p:nvSpPr>
        <p:spPr>
          <a:xfrm>
            <a:off x="10405653" y="5236269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22" name="Conector recto 2021">
            <a:extLst>
              <a:ext uri="{FF2B5EF4-FFF2-40B4-BE49-F238E27FC236}">
                <a16:creationId xmlns:a16="http://schemas.microsoft.com/office/drawing/2014/main" id="{85859421-9335-E743-AB9B-44684B09E848}"/>
              </a:ext>
            </a:extLst>
          </p:cNvPr>
          <p:cNvCxnSpPr>
            <a:cxnSpLocks/>
            <a:stCxn id="2020" idx="0"/>
          </p:cNvCxnSpPr>
          <p:nvPr/>
        </p:nvCxnSpPr>
        <p:spPr>
          <a:xfrm flipV="1">
            <a:off x="10484571" y="468894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3" name="Conector recto 2022">
            <a:extLst>
              <a:ext uri="{FF2B5EF4-FFF2-40B4-BE49-F238E27FC236}">
                <a16:creationId xmlns:a16="http://schemas.microsoft.com/office/drawing/2014/main" id="{D6127DED-917C-3743-A425-794634CA10B9}"/>
              </a:ext>
            </a:extLst>
          </p:cNvPr>
          <p:cNvCxnSpPr>
            <a:cxnSpLocks/>
            <a:stCxn id="2020" idx="4"/>
            <a:endCxn id="2021" idx="0"/>
          </p:cNvCxnSpPr>
          <p:nvPr/>
        </p:nvCxnSpPr>
        <p:spPr>
          <a:xfrm>
            <a:off x="10484571" y="515395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4" name="Conector recto 2023">
            <a:extLst>
              <a:ext uri="{FF2B5EF4-FFF2-40B4-BE49-F238E27FC236}">
                <a16:creationId xmlns:a16="http://schemas.microsoft.com/office/drawing/2014/main" id="{D6F95684-1B50-8F4D-B6F6-71351A71197B}"/>
              </a:ext>
            </a:extLst>
          </p:cNvPr>
          <p:cNvCxnSpPr>
            <a:cxnSpLocks/>
            <a:stCxn id="2020" idx="6"/>
          </p:cNvCxnSpPr>
          <p:nvPr/>
        </p:nvCxnSpPr>
        <p:spPr>
          <a:xfrm>
            <a:off x="10690039" y="497978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5" name="Conector recto 2024">
            <a:extLst>
              <a:ext uri="{FF2B5EF4-FFF2-40B4-BE49-F238E27FC236}">
                <a16:creationId xmlns:a16="http://schemas.microsoft.com/office/drawing/2014/main" id="{5503109C-BC9B-7D45-8C48-B45BC95A6B42}"/>
              </a:ext>
            </a:extLst>
          </p:cNvPr>
          <p:cNvCxnSpPr>
            <a:cxnSpLocks/>
            <a:stCxn id="2020" idx="2"/>
          </p:cNvCxnSpPr>
          <p:nvPr/>
        </p:nvCxnSpPr>
        <p:spPr>
          <a:xfrm flipH="1">
            <a:off x="10206011" y="497978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6" name="Elipse 2025">
            <a:extLst>
              <a:ext uri="{FF2B5EF4-FFF2-40B4-BE49-F238E27FC236}">
                <a16:creationId xmlns:a16="http://schemas.microsoft.com/office/drawing/2014/main" id="{A35DC660-9624-B54E-B9C8-0BA7F934940B}"/>
              </a:ext>
            </a:extLst>
          </p:cNvPr>
          <p:cNvSpPr/>
          <p:nvPr/>
        </p:nvSpPr>
        <p:spPr>
          <a:xfrm>
            <a:off x="10763131" y="490653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27" name="Elipse 2026">
            <a:extLst>
              <a:ext uri="{FF2B5EF4-FFF2-40B4-BE49-F238E27FC236}">
                <a16:creationId xmlns:a16="http://schemas.microsoft.com/office/drawing/2014/main" id="{F32093F2-046E-F049-B1B4-A191871838EB}"/>
              </a:ext>
            </a:extLst>
          </p:cNvPr>
          <p:cNvSpPr/>
          <p:nvPr/>
        </p:nvSpPr>
        <p:spPr>
          <a:xfrm>
            <a:off x="10410553" y="4599865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28" name="Elipse 2027">
            <a:extLst>
              <a:ext uri="{FF2B5EF4-FFF2-40B4-BE49-F238E27FC236}">
                <a16:creationId xmlns:a16="http://schemas.microsoft.com/office/drawing/2014/main" id="{BAE46CA1-DD33-1E46-8DEF-5E7A7D4355C2}"/>
              </a:ext>
            </a:extLst>
          </p:cNvPr>
          <p:cNvSpPr/>
          <p:nvPr/>
        </p:nvSpPr>
        <p:spPr>
          <a:xfrm>
            <a:off x="10059907" y="4914521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29" name="Elipse 2028">
            <a:extLst>
              <a:ext uri="{FF2B5EF4-FFF2-40B4-BE49-F238E27FC236}">
                <a16:creationId xmlns:a16="http://schemas.microsoft.com/office/drawing/2014/main" id="{0C99A372-F415-CC49-B1E1-BE58E50B023F}"/>
              </a:ext>
            </a:extLst>
          </p:cNvPr>
          <p:cNvSpPr/>
          <p:nvPr/>
        </p:nvSpPr>
        <p:spPr>
          <a:xfrm>
            <a:off x="8571074" y="5754310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2030" name="Elipse 2029">
            <a:extLst>
              <a:ext uri="{FF2B5EF4-FFF2-40B4-BE49-F238E27FC236}">
                <a16:creationId xmlns:a16="http://schemas.microsoft.com/office/drawing/2014/main" id="{2A9B40B2-BA4D-6840-8A83-F8F66A44ED85}"/>
              </a:ext>
            </a:extLst>
          </p:cNvPr>
          <p:cNvSpPr/>
          <p:nvPr/>
        </p:nvSpPr>
        <p:spPr>
          <a:xfrm>
            <a:off x="9635532" y="4773396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31" name="Elipse 2030">
            <a:extLst>
              <a:ext uri="{FF2B5EF4-FFF2-40B4-BE49-F238E27FC236}">
                <a16:creationId xmlns:a16="http://schemas.microsoft.com/office/drawing/2014/main" id="{2454BDD4-4546-2846-B001-283B45274DEA}"/>
              </a:ext>
            </a:extLst>
          </p:cNvPr>
          <p:cNvSpPr/>
          <p:nvPr/>
        </p:nvSpPr>
        <p:spPr>
          <a:xfrm>
            <a:off x="5615183" y="5180665"/>
            <a:ext cx="723900" cy="6966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B4</a:t>
            </a:r>
          </a:p>
        </p:txBody>
      </p:sp>
      <p:cxnSp>
        <p:nvCxnSpPr>
          <p:cNvPr id="2032" name="Conector recto 2031">
            <a:extLst>
              <a:ext uri="{FF2B5EF4-FFF2-40B4-BE49-F238E27FC236}">
                <a16:creationId xmlns:a16="http://schemas.microsoft.com/office/drawing/2014/main" id="{B1C8ADCB-A90E-6C4C-B2B5-BA40CCE57BA5}"/>
              </a:ext>
            </a:extLst>
          </p:cNvPr>
          <p:cNvCxnSpPr>
            <a:cxnSpLocks/>
            <a:stCxn id="2031" idx="4"/>
          </p:cNvCxnSpPr>
          <p:nvPr/>
        </p:nvCxnSpPr>
        <p:spPr>
          <a:xfrm>
            <a:off x="5977133" y="5877351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3" name="Conector recto 2032">
            <a:extLst>
              <a:ext uri="{FF2B5EF4-FFF2-40B4-BE49-F238E27FC236}">
                <a16:creationId xmlns:a16="http://schemas.microsoft.com/office/drawing/2014/main" id="{4ECA8FD7-5AFF-C347-A67F-72EA12380778}"/>
              </a:ext>
            </a:extLst>
          </p:cNvPr>
          <p:cNvCxnSpPr>
            <a:cxnSpLocks/>
            <a:stCxn id="2031" idx="3"/>
            <a:endCxn id="2089" idx="6"/>
          </p:cNvCxnSpPr>
          <p:nvPr/>
        </p:nvCxnSpPr>
        <p:spPr>
          <a:xfrm flipH="1">
            <a:off x="5240737" y="5775324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4" name="Conector recto 2033">
            <a:extLst>
              <a:ext uri="{FF2B5EF4-FFF2-40B4-BE49-F238E27FC236}">
                <a16:creationId xmlns:a16="http://schemas.microsoft.com/office/drawing/2014/main" id="{FF45C957-CC08-E446-94C4-8D4E6C87DF63}"/>
              </a:ext>
            </a:extLst>
          </p:cNvPr>
          <p:cNvCxnSpPr>
            <a:cxnSpLocks/>
            <a:endCxn id="2064" idx="5"/>
          </p:cNvCxnSpPr>
          <p:nvPr/>
        </p:nvCxnSpPr>
        <p:spPr>
          <a:xfrm flipH="1" flipV="1">
            <a:off x="5249256" y="5135158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5" name="Conector recto 2034">
            <a:extLst>
              <a:ext uri="{FF2B5EF4-FFF2-40B4-BE49-F238E27FC236}">
                <a16:creationId xmlns:a16="http://schemas.microsoft.com/office/drawing/2014/main" id="{AB84C2A8-E2A4-B241-839D-2849F5835C17}"/>
              </a:ext>
            </a:extLst>
          </p:cNvPr>
          <p:cNvCxnSpPr>
            <a:cxnSpLocks/>
            <a:stCxn id="2031" idx="0"/>
          </p:cNvCxnSpPr>
          <p:nvPr/>
        </p:nvCxnSpPr>
        <p:spPr>
          <a:xfrm flipH="1" flipV="1">
            <a:off x="5974027" y="4802385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6" name="Conector recto 2035">
            <a:extLst>
              <a:ext uri="{FF2B5EF4-FFF2-40B4-BE49-F238E27FC236}">
                <a16:creationId xmlns:a16="http://schemas.microsoft.com/office/drawing/2014/main" id="{05D0B834-178D-DD4B-B87B-F7A3D3BE5629}"/>
              </a:ext>
            </a:extLst>
          </p:cNvPr>
          <p:cNvCxnSpPr>
            <a:cxnSpLocks/>
            <a:endCxn id="2080" idx="3"/>
          </p:cNvCxnSpPr>
          <p:nvPr/>
        </p:nvCxnSpPr>
        <p:spPr>
          <a:xfrm flipV="1">
            <a:off x="6295624" y="5204905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7" name="Conector recto 2036">
            <a:extLst>
              <a:ext uri="{FF2B5EF4-FFF2-40B4-BE49-F238E27FC236}">
                <a16:creationId xmlns:a16="http://schemas.microsoft.com/office/drawing/2014/main" id="{1F8FE634-B77B-304D-BC0E-3A9CEE2C9948}"/>
              </a:ext>
            </a:extLst>
          </p:cNvPr>
          <p:cNvCxnSpPr>
            <a:cxnSpLocks/>
            <a:stCxn id="2031" idx="5"/>
            <a:endCxn id="2038" idx="1"/>
          </p:cNvCxnSpPr>
          <p:nvPr/>
        </p:nvCxnSpPr>
        <p:spPr>
          <a:xfrm>
            <a:off x="6233070" y="5775324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8" name="Elipse 2037">
            <a:extLst>
              <a:ext uri="{FF2B5EF4-FFF2-40B4-BE49-F238E27FC236}">
                <a16:creationId xmlns:a16="http://schemas.microsoft.com/office/drawing/2014/main" id="{A0C739D0-9AB6-454D-9618-98F083779155}"/>
              </a:ext>
            </a:extLst>
          </p:cNvPr>
          <p:cNvSpPr/>
          <p:nvPr/>
        </p:nvSpPr>
        <p:spPr>
          <a:xfrm>
            <a:off x="6685173" y="5920348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2039" name="Elipse 2038">
            <a:extLst>
              <a:ext uri="{FF2B5EF4-FFF2-40B4-BE49-F238E27FC236}">
                <a16:creationId xmlns:a16="http://schemas.microsoft.com/office/drawing/2014/main" id="{2AE0BEB8-BFFC-7842-8DEB-AAE8BB32CAA9}"/>
              </a:ext>
            </a:extLst>
          </p:cNvPr>
          <p:cNvSpPr/>
          <p:nvPr/>
        </p:nvSpPr>
        <p:spPr>
          <a:xfrm>
            <a:off x="6811723" y="6351004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40" name="Conector recto 2039">
            <a:extLst>
              <a:ext uri="{FF2B5EF4-FFF2-40B4-BE49-F238E27FC236}">
                <a16:creationId xmlns:a16="http://schemas.microsoft.com/office/drawing/2014/main" id="{76A9A2A8-6FDE-884E-9376-AE701380FF88}"/>
              </a:ext>
            </a:extLst>
          </p:cNvPr>
          <p:cNvCxnSpPr>
            <a:cxnSpLocks/>
            <a:stCxn id="2038" idx="0"/>
          </p:cNvCxnSpPr>
          <p:nvPr/>
        </p:nvCxnSpPr>
        <p:spPr>
          <a:xfrm flipV="1">
            <a:off x="6890641" y="5803676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1" name="Conector recto 2040">
            <a:extLst>
              <a:ext uri="{FF2B5EF4-FFF2-40B4-BE49-F238E27FC236}">
                <a16:creationId xmlns:a16="http://schemas.microsoft.com/office/drawing/2014/main" id="{CBA64E07-5040-6542-87DE-FE55895B4D55}"/>
              </a:ext>
            </a:extLst>
          </p:cNvPr>
          <p:cNvCxnSpPr>
            <a:cxnSpLocks/>
            <a:stCxn id="2038" idx="4"/>
            <a:endCxn id="2039" idx="0"/>
          </p:cNvCxnSpPr>
          <p:nvPr/>
        </p:nvCxnSpPr>
        <p:spPr>
          <a:xfrm>
            <a:off x="6890641" y="6268691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2" name="Conector recto 2041">
            <a:extLst>
              <a:ext uri="{FF2B5EF4-FFF2-40B4-BE49-F238E27FC236}">
                <a16:creationId xmlns:a16="http://schemas.microsoft.com/office/drawing/2014/main" id="{B44F4804-50C4-F745-A4EA-5FAB076D5EC0}"/>
              </a:ext>
            </a:extLst>
          </p:cNvPr>
          <p:cNvCxnSpPr>
            <a:cxnSpLocks/>
            <a:stCxn id="2038" idx="6"/>
          </p:cNvCxnSpPr>
          <p:nvPr/>
        </p:nvCxnSpPr>
        <p:spPr>
          <a:xfrm>
            <a:off x="7096109" y="6094520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3" name="Conector recto 2042">
            <a:extLst>
              <a:ext uri="{FF2B5EF4-FFF2-40B4-BE49-F238E27FC236}">
                <a16:creationId xmlns:a16="http://schemas.microsoft.com/office/drawing/2014/main" id="{23F85C90-A020-604E-94D2-84A648F26251}"/>
              </a:ext>
            </a:extLst>
          </p:cNvPr>
          <p:cNvCxnSpPr>
            <a:cxnSpLocks/>
            <a:stCxn id="2038" idx="2"/>
          </p:cNvCxnSpPr>
          <p:nvPr/>
        </p:nvCxnSpPr>
        <p:spPr>
          <a:xfrm flipH="1">
            <a:off x="6612081" y="6094520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4" name="Elipse 2043">
            <a:extLst>
              <a:ext uri="{FF2B5EF4-FFF2-40B4-BE49-F238E27FC236}">
                <a16:creationId xmlns:a16="http://schemas.microsoft.com/office/drawing/2014/main" id="{B4F7AC5B-332F-514E-9876-863086427559}"/>
              </a:ext>
            </a:extLst>
          </p:cNvPr>
          <p:cNvSpPr/>
          <p:nvPr/>
        </p:nvSpPr>
        <p:spPr>
          <a:xfrm>
            <a:off x="7169201" y="6021269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45" name="Elipse 2044">
            <a:extLst>
              <a:ext uri="{FF2B5EF4-FFF2-40B4-BE49-F238E27FC236}">
                <a16:creationId xmlns:a16="http://schemas.microsoft.com/office/drawing/2014/main" id="{1AD8139D-5690-764E-87B6-67B7863FB7B5}"/>
              </a:ext>
            </a:extLst>
          </p:cNvPr>
          <p:cNvSpPr/>
          <p:nvPr/>
        </p:nvSpPr>
        <p:spPr>
          <a:xfrm>
            <a:off x="6816623" y="5714600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46" name="Elipse 2045">
            <a:extLst>
              <a:ext uri="{FF2B5EF4-FFF2-40B4-BE49-F238E27FC236}">
                <a16:creationId xmlns:a16="http://schemas.microsoft.com/office/drawing/2014/main" id="{F14D8CEA-5D17-9040-92D1-2318F8020235}"/>
              </a:ext>
            </a:extLst>
          </p:cNvPr>
          <p:cNvSpPr/>
          <p:nvPr/>
        </p:nvSpPr>
        <p:spPr>
          <a:xfrm>
            <a:off x="6465977" y="6029256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47" name="Elipse 2046">
            <a:extLst>
              <a:ext uri="{FF2B5EF4-FFF2-40B4-BE49-F238E27FC236}">
                <a16:creationId xmlns:a16="http://schemas.microsoft.com/office/drawing/2014/main" id="{8909FC12-7719-1C4D-8B29-82279B22F417}"/>
              </a:ext>
            </a:extLst>
          </p:cNvPr>
          <p:cNvSpPr/>
          <p:nvPr/>
        </p:nvSpPr>
        <p:spPr>
          <a:xfrm>
            <a:off x="5767709" y="6259817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2048" name="Elipse 2047">
            <a:extLst>
              <a:ext uri="{FF2B5EF4-FFF2-40B4-BE49-F238E27FC236}">
                <a16:creationId xmlns:a16="http://schemas.microsoft.com/office/drawing/2014/main" id="{E73AF868-49E9-3A49-AA17-03FE48143E31}"/>
              </a:ext>
            </a:extLst>
          </p:cNvPr>
          <p:cNvSpPr/>
          <p:nvPr/>
        </p:nvSpPr>
        <p:spPr>
          <a:xfrm>
            <a:off x="5894259" y="6690473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49" name="Conector recto 2048">
            <a:extLst>
              <a:ext uri="{FF2B5EF4-FFF2-40B4-BE49-F238E27FC236}">
                <a16:creationId xmlns:a16="http://schemas.microsoft.com/office/drawing/2014/main" id="{3AD0ED83-C74D-E84B-B1D5-AAB8E18E16F4}"/>
              </a:ext>
            </a:extLst>
          </p:cNvPr>
          <p:cNvCxnSpPr>
            <a:cxnSpLocks/>
            <a:stCxn id="2047" idx="0"/>
          </p:cNvCxnSpPr>
          <p:nvPr/>
        </p:nvCxnSpPr>
        <p:spPr>
          <a:xfrm flipV="1">
            <a:off x="5973177" y="6143145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0" name="Conector recto 2049">
            <a:extLst>
              <a:ext uri="{FF2B5EF4-FFF2-40B4-BE49-F238E27FC236}">
                <a16:creationId xmlns:a16="http://schemas.microsoft.com/office/drawing/2014/main" id="{AE07AD34-8E66-0444-BE64-E7D27FF8154D}"/>
              </a:ext>
            </a:extLst>
          </p:cNvPr>
          <p:cNvCxnSpPr>
            <a:cxnSpLocks/>
            <a:stCxn id="2047" idx="4"/>
            <a:endCxn id="2048" idx="0"/>
          </p:cNvCxnSpPr>
          <p:nvPr/>
        </p:nvCxnSpPr>
        <p:spPr>
          <a:xfrm>
            <a:off x="5973177" y="6608160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1" name="Conector recto 2050">
            <a:extLst>
              <a:ext uri="{FF2B5EF4-FFF2-40B4-BE49-F238E27FC236}">
                <a16:creationId xmlns:a16="http://schemas.microsoft.com/office/drawing/2014/main" id="{33DCE478-C9CE-F442-85F5-BA09030BA599}"/>
              </a:ext>
            </a:extLst>
          </p:cNvPr>
          <p:cNvCxnSpPr>
            <a:cxnSpLocks/>
            <a:stCxn id="2047" idx="6"/>
          </p:cNvCxnSpPr>
          <p:nvPr/>
        </p:nvCxnSpPr>
        <p:spPr>
          <a:xfrm>
            <a:off x="6178645" y="6433989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2" name="Conector recto 2051">
            <a:extLst>
              <a:ext uri="{FF2B5EF4-FFF2-40B4-BE49-F238E27FC236}">
                <a16:creationId xmlns:a16="http://schemas.microsoft.com/office/drawing/2014/main" id="{A270A8A9-9B8D-1D4D-8263-5ADBB6759E9B}"/>
              </a:ext>
            </a:extLst>
          </p:cNvPr>
          <p:cNvCxnSpPr>
            <a:cxnSpLocks/>
            <a:stCxn id="2047" idx="2"/>
          </p:cNvCxnSpPr>
          <p:nvPr/>
        </p:nvCxnSpPr>
        <p:spPr>
          <a:xfrm flipH="1">
            <a:off x="5694617" y="6433989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3" name="Elipse 2052">
            <a:extLst>
              <a:ext uri="{FF2B5EF4-FFF2-40B4-BE49-F238E27FC236}">
                <a16:creationId xmlns:a16="http://schemas.microsoft.com/office/drawing/2014/main" id="{1817A2A1-AFEF-FA4D-B890-FA2C056E6726}"/>
              </a:ext>
            </a:extLst>
          </p:cNvPr>
          <p:cNvSpPr/>
          <p:nvPr/>
        </p:nvSpPr>
        <p:spPr>
          <a:xfrm>
            <a:off x="6251737" y="6360738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54" name="Elipse 2053">
            <a:extLst>
              <a:ext uri="{FF2B5EF4-FFF2-40B4-BE49-F238E27FC236}">
                <a16:creationId xmlns:a16="http://schemas.microsoft.com/office/drawing/2014/main" id="{39935356-5EE7-8E4F-B528-A942D13799C4}"/>
              </a:ext>
            </a:extLst>
          </p:cNvPr>
          <p:cNvSpPr/>
          <p:nvPr/>
        </p:nvSpPr>
        <p:spPr>
          <a:xfrm>
            <a:off x="5899159" y="6054069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55" name="Elipse 2054">
            <a:extLst>
              <a:ext uri="{FF2B5EF4-FFF2-40B4-BE49-F238E27FC236}">
                <a16:creationId xmlns:a16="http://schemas.microsoft.com/office/drawing/2014/main" id="{716F8E18-28FA-9842-9220-30A6B8FC1F25}"/>
              </a:ext>
            </a:extLst>
          </p:cNvPr>
          <p:cNvSpPr/>
          <p:nvPr/>
        </p:nvSpPr>
        <p:spPr>
          <a:xfrm>
            <a:off x="5548513" y="6368725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56" name="Elipse 2055">
            <a:extLst>
              <a:ext uri="{FF2B5EF4-FFF2-40B4-BE49-F238E27FC236}">
                <a16:creationId xmlns:a16="http://schemas.microsoft.com/office/drawing/2014/main" id="{0F90B9E7-2243-9B4F-AAC8-79CE16D4A7C9}"/>
              </a:ext>
            </a:extLst>
          </p:cNvPr>
          <p:cNvSpPr/>
          <p:nvPr/>
        </p:nvSpPr>
        <p:spPr>
          <a:xfrm>
            <a:off x="4956351" y="6286929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57" name="Conector recto 2056">
            <a:extLst>
              <a:ext uri="{FF2B5EF4-FFF2-40B4-BE49-F238E27FC236}">
                <a16:creationId xmlns:a16="http://schemas.microsoft.com/office/drawing/2014/main" id="{3BAC7D4C-6C23-C641-9276-4058F077DD43}"/>
              </a:ext>
            </a:extLst>
          </p:cNvPr>
          <p:cNvCxnSpPr>
            <a:cxnSpLocks/>
            <a:stCxn id="2089" idx="0"/>
          </p:cNvCxnSpPr>
          <p:nvPr/>
        </p:nvCxnSpPr>
        <p:spPr>
          <a:xfrm flipV="1">
            <a:off x="5035269" y="573960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8" name="Conector recto 2057">
            <a:extLst>
              <a:ext uri="{FF2B5EF4-FFF2-40B4-BE49-F238E27FC236}">
                <a16:creationId xmlns:a16="http://schemas.microsoft.com/office/drawing/2014/main" id="{2E3BCE5E-F919-FB4D-B21B-B0E4EEFF44F4}"/>
              </a:ext>
            </a:extLst>
          </p:cNvPr>
          <p:cNvCxnSpPr>
            <a:cxnSpLocks/>
            <a:stCxn id="2089" idx="4"/>
            <a:endCxn id="2056" idx="0"/>
          </p:cNvCxnSpPr>
          <p:nvPr/>
        </p:nvCxnSpPr>
        <p:spPr>
          <a:xfrm>
            <a:off x="5035269" y="620461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9" name="Conector recto 2058">
            <a:extLst>
              <a:ext uri="{FF2B5EF4-FFF2-40B4-BE49-F238E27FC236}">
                <a16:creationId xmlns:a16="http://schemas.microsoft.com/office/drawing/2014/main" id="{B4EA0AD6-4DD5-CE41-821B-B26B15B30296}"/>
              </a:ext>
            </a:extLst>
          </p:cNvPr>
          <p:cNvCxnSpPr>
            <a:cxnSpLocks/>
            <a:stCxn id="2089" idx="6"/>
          </p:cNvCxnSpPr>
          <p:nvPr/>
        </p:nvCxnSpPr>
        <p:spPr>
          <a:xfrm>
            <a:off x="5240737" y="603044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0" name="Conector recto 2059">
            <a:extLst>
              <a:ext uri="{FF2B5EF4-FFF2-40B4-BE49-F238E27FC236}">
                <a16:creationId xmlns:a16="http://schemas.microsoft.com/office/drawing/2014/main" id="{908EA2DA-FADA-7E4D-AA98-9A5352737F13}"/>
              </a:ext>
            </a:extLst>
          </p:cNvPr>
          <p:cNvCxnSpPr>
            <a:cxnSpLocks/>
            <a:stCxn id="2089" idx="2"/>
          </p:cNvCxnSpPr>
          <p:nvPr/>
        </p:nvCxnSpPr>
        <p:spPr>
          <a:xfrm flipH="1">
            <a:off x="4756709" y="603044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1" name="Elipse 2060">
            <a:extLst>
              <a:ext uri="{FF2B5EF4-FFF2-40B4-BE49-F238E27FC236}">
                <a16:creationId xmlns:a16="http://schemas.microsoft.com/office/drawing/2014/main" id="{1F597B11-6138-B446-887F-3780B52B6AC5}"/>
              </a:ext>
            </a:extLst>
          </p:cNvPr>
          <p:cNvSpPr/>
          <p:nvPr/>
        </p:nvSpPr>
        <p:spPr>
          <a:xfrm>
            <a:off x="5313829" y="5957194"/>
            <a:ext cx="161935" cy="13716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62" name="Elipse 2061">
            <a:extLst>
              <a:ext uri="{FF2B5EF4-FFF2-40B4-BE49-F238E27FC236}">
                <a16:creationId xmlns:a16="http://schemas.microsoft.com/office/drawing/2014/main" id="{AA2B7BCC-B0BF-274F-88F5-35BE42F72ED4}"/>
              </a:ext>
            </a:extLst>
          </p:cNvPr>
          <p:cNvSpPr/>
          <p:nvPr/>
        </p:nvSpPr>
        <p:spPr>
          <a:xfrm>
            <a:off x="4961251" y="5650525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63" name="Elipse 2062">
            <a:extLst>
              <a:ext uri="{FF2B5EF4-FFF2-40B4-BE49-F238E27FC236}">
                <a16:creationId xmlns:a16="http://schemas.microsoft.com/office/drawing/2014/main" id="{D6D8B15C-A8C9-7941-9334-641F6C1B7B8D}"/>
              </a:ext>
            </a:extLst>
          </p:cNvPr>
          <p:cNvSpPr/>
          <p:nvPr/>
        </p:nvSpPr>
        <p:spPr>
          <a:xfrm>
            <a:off x="4610605" y="5965181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64" name="Elipse 2063">
            <a:extLst>
              <a:ext uri="{FF2B5EF4-FFF2-40B4-BE49-F238E27FC236}">
                <a16:creationId xmlns:a16="http://schemas.microsoft.com/office/drawing/2014/main" id="{710DE005-FA43-4444-AB08-CB7EDBDB6A19}"/>
              </a:ext>
            </a:extLst>
          </p:cNvPr>
          <p:cNvSpPr/>
          <p:nvPr/>
        </p:nvSpPr>
        <p:spPr>
          <a:xfrm>
            <a:off x="4898500" y="4837829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2065" name="Elipse 2064">
            <a:extLst>
              <a:ext uri="{FF2B5EF4-FFF2-40B4-BE49-F238E27FC236}">
                <a16:creationId xmlns:a16="http://schemas.microsoft.com/office/drawing/2014/main" id="{ECEA8ABF-1A43-4242-8973-A0D24C32F8AC}"/>
              </a:ext>
            </a:extLst>
          </p:cNvPr>
          <p:cNvSpPr/>
          <p:nvPr/>
        </p:nvSpPr>
        <p:spPr>
          <a:xfrm>
            <a:off x="5025050" y="526848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66" name="Conector recto 2065">
            <a:extLst>
              <a:ext uri="{FF2B5EF4-FFF2-40B4-BE49-F238E27FC236}">
                <a16:creationId xmlns:a16="http://schemas.microsoft.com/office/drawing/2014/main" id="{50B4D1E7-FDBA-3C4E-B64F-DBB5F49DEC59}"/>
              </a:ext>
            </a:extLst>
          </p:cNvPr>
          <p:cNvCxnSpPr>
            <a:cxnSpLocks/>
            <a:stCxn id="2064" idx="0"/>
          </p:cNvCxnSpPr>
          <p:nvPr/>
        </p:nvCxnSpPr>
        <p:spPr>
          <a:xfrm flipV="1">
            <a:off x="5103968" y="4721157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7" name="Conector recto 2066">
            <a:extLst>
              <a:ext uri="{FF2B5EF4-FFF2-40B4-BE49-F238E27FC236}">
                <a16:creationId xmlns:a16="http://schemas.microsoft.com/office/drawing/2014/main" id="{B13B501E-AD07-AF48-8F2E-13B6921266E0}"/>
              </a:ext>
            </a:extLst>
          </p:cNvPr>
          <p:cNvCxnSpPr>
            <a:cxnSpLocks/>
            <a:stCxn id="2064" idx="4"/>
            <a:endCxn id="2065" idx="0"/>
          </p:cNvCxnSpPr>
          <p:nvPr/>
        </p:nvCxnSpPr>
        <p:spPr>
          <a:xfrm>
            <a:off x="5103968" y="5186172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8" name="Conector recto 2067">
            <a:extLst>
              <a:ext uri="{FF2B5EF4-FFF2-40B4-BE49-F238E27FC236}">
                <a16:creationId xmlns:a16="http://schemas.microsoft.com/office/drawing/2014/main" id="{9275CC92-BC1F-9F43-8AEA-A032E9342E3C}"/>
              </a:ext>
            </a:extLst>
          </p:cNvPr>
          <p:cNvCxnSpPr>
            <a:cxnSpLocks/>
            <a:stCxn id="2064" idx="6"/>
          </p:cNvCxnSpPr>
          <p:nvPr/>
        </p:nvCxnSpPr>
        <p:spPr>
          <a:xfrm>
            <a:off x="5309436" y="5012001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9" name="Conector recto 2068">
            <a:extLst>
              <a:ext uri="{FF2B5EF4-FFF2-40B4-BE49-F238E27FC236}">
                <a16:creationId xmlns:a16="http://schemas.microsoft.com/office/drawing/2014/main" id="{3987FBE2-96D7-C349-B111-8903280EB71A}"/>
              </a:ext>
            </a:extLst>
          </p:cNvPr>
          <p:cNvCxnSpPr>
            <a:cxnSpLocks/>
            <a:stCxn id="2064" idx="2"/>
          </p:cNvCxnSpPr>
          <p:nvPr/>
        </p:nvCxnSpPr>
        <p:spPr>
          <a:xfrm flipH="1">
            <a:off x="4825408" y="5012001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0" name="Elipse 2069">
            <a:extLst>
              <a:ext uri="{FF2B5EF4-FFF2-40B4-BE49-F238E27FC236}">
                <a16:creationId xmlns:a16="http://schemas.microsoft.com/office/drawing/2014/main" id="{F8ACFD76-65F0-FA4F-8F14-3AC495A51790}"/>
              </a:ext>
            </a:extLst>
          </p:cNvPr>
          <p:cNvSpPr/>
          <p:nvPr/>
        </p:nvSpPr>
        <p:spPr>
          <a:xfrm>
            <a:off x="5382528" y="4938750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71" name="Elipse 2070">
            <a:extLst>
              <a:ext uri="{FF2B5EF4-FFF2-40B4-BE49-F238E27FC236}">
                <a16:creationId xmlns:a16="http://schemas.microsoft.com/office/drawing/2014/main" id="{A1238AA4-3144-C74A-A75C-A9940652FBA8}"/>
              </a:ext>
            </a:extLst>
          </p:cNvPr>
          <p:cNvSpPr/>
          <p:nvPr/>
        </p:nvSpPr>
        <p:spPr>
          <a:xfrm>
            <a:off x="5029950" y="4632081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72" name="Elipse 2071">
            <a:extLst>
              <a:ext uri="{FF2B5EF4-FFF2-40B4-BE49-F238E27FC236}">
                <a16:creationId xmlns:a16="http://schemas.microsoft.com/office/drawing/2014/main" id="{8878BE54-F65F-8245-B9A2-C032D89C42C4}"/>
              </a:ext>
            </a:extLst>
          </p:cNvPr>
          <p:cNvSpPr/>
          <p:nvPr/>
        </p:nvSpPr>
        <p:spPr>
          <a:xfrm>
            <a:off x="4679304" y="4946737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73" name="Elipse 2072">
            <a:extLst>
              <a:ext uri="{FF2B5EF4-FFF2-40B4-BE49-F238E27FC236}">
                <a16:creationId xmlns:a16="http://schemas.microsoft.com/office/drawing/2014/main" id="{49EF9A3E-BC55-6A40-83F1-2C6284A3B193}"/>
              </a:ext>
            </a:extLst>
          </p:cNvPr>
          <p:cNvSpPr/>
          <p:nvPr/>
        </p:nvSpPr>
        <p:spPr>
          <a:xfrm>
            <a:off x="5778695" y="4464919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2074" name="Conector recto 2073">
            <a:extLst>
              <a:ext uri="{FF2B5EF4-FFF2-40B4-BE49-F238E27FC236}">
                <a16:creationId xmlns:a16="http://schemas.microsoft.com/office/drawing/2014/main" id="{9FA67DD3-7609-8C4E-8588-2C68DFB068F4}"/>
              </a:ext>
            </a:extLst>
          </p:cNvPr>
          <p:cNvCxnSpPr>
            <a:cxnSpLocks/>
            <a:stCxn id="2073" idx="0"/>
            <a:endCxn id="2078" idx="0"/>
          </p:cNvCxnSpPr>
          <p:nvPr/>
        </p:nvCxnSpPr>
        <p:spPr>
          <a:xfrm flipH="1" flipV="1">
            <a:off x="5981802" y="4239395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5" name="Conector recto 2074">
            <a:extLst>
              <a:ext uri="{FF2B5EF4-FFF2-40B4-BE49-F238E27FC236}">
                <a16:creationId xmlns:a16="http://schemas.microsoft.com/office/drawing/2014/main" id="{202AEEC1-281D-6F44-8965-0980F0141F36}"/>
              </a:ext>
            </a:extLst>
          </p:cNvPr>
          <p:cNvCxnSpPr>
            <a:cxnSpLocks/>
            <a:stCxn id="2073" idx="6"/>
            <a:endCxn id="2077" idx="6"/>
          </p:cNvCxnSpPr>
          <p:nvPr/>
        </p:nvCxnSpPr>
        <p:spPr>
          <a:xfrm flipV="1">
            <a:off x="6189631" y="4634423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6" name="Conector recto 2075">
            <a:extLst>
              <a:ext uri="{FF2B5EF4-FFF2-40B4-BE49-F238E27FC236}">
                <a16:creationId xmlns:a16="http://schemas.microsoft.com/office/drawing/2014/main" id="{DB3B379F-255B-5E4C-BA1A-54E0156436B6}"/>
              </a:ext>
            </a:extLst>
          </p:cNvPr>
          <p:cNvCxnSpPr>
            <a:cxnSpLocks/>
            <a:stCxn id="2073" idx="2"/>
          </p:cNvCxnSpPr>
          <p:nvPr/>
        </p:nvCxnSpPr>
        <p:spPr>
          <a:xfrm flipH="1">
            <a:off x="5705603" y="4639091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7" name="Elipse 2076">
            <a:extLst>
              <a:ext uri="{FF2B5EF4-FFF2-40B4-BE49-F238E27FC236}">
                <a16:creationId xmlns:a16="http://schemas.microsoft.com/office/drawing/2014/main" id="{6013B295-C825-1A47-BF80-7B70EBC7E103}"/>
              </a:ext>
            </a:extLst>
          </p:cNvPr>
          <p:cNvSpPr/>
          <p:nvPr/>
        </p:nvSpPr>
        <p:spPr>
          <a:xfrm>
            <a:off x="6262723" y="4565840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78" name="Elipse 2077">
            <a:extLst>
              <a:ext uri="{FF2B5EF4-FFF2-40B4-BE49-F238E27FC236}">
                <a16:creationId xmlns:a16="http://schemas.microsoft.com/office/drawing/2014/main" id="{055C3FD4-B368-344D-ADF4-DEB290302076}"/>
              </a:ext>
            </a:extLst>
          </p:cNvPr>
          <p:cNvSpPr/>
          <p:nvPr/>
        </p:nvSpPr>
        <p:spPr>
          <a:xfrm>
            <a:off x="5900834" y="4239395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79" name="Elipse 2078">
            <a:extLst>
              <a:ext uri="{FF2B5EF4-FFF2-40B4-BE49-F238E27FC236}">
                <a16:creationId xmlns:a16="http://schemas.microsoft.com/office/drawing/2014/main" id="{829A7402-81EC-A64B-AC90-600EA8A37755}"/>
              </a:ext>
            </a:extLst>
          </p:cNvPr>
          <p:cNvSpPr/>
          <p:nvPr/>
        </p:nvSpPr>
        <p:spPr>
          <a:xfrm>
            <a:off x="5559499" y="4573827"/>
            <a:ext cx="161935" cy="13716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80" name="Elipse 2079">
            <a:extLst>
              <a:ext uri="{FF2B5EF4-FFF2-40B4-BE49-F238E27FC236}">
                <a16:creationId xmlns:a16="http://schemas.microsoft.com/office/drawing/2014/main" id="{F9F9C648-9457-C047-B81B-C10271D48E87}"/>
              </a:ext>
            </a:extLst>
          </p:cNvPr>
          <p:cNvSpPr/>
          <p:nvPr/>
        </p:nvSpPr>
        <p:spPr>
          <a:xfrm>
            <a:off x="6537830" y="490757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2081" name="Elipse 2080">
            <a:extLst>
              <a:ext uri="{FF2B5EF4-FFF2-40B4-BE49-F238E27FC236}">
                <a16:creationId xmlns:a16="http://schemas.microsoft.com/office/drawing/2014/main" id="{9B83BDD1-B34F-3740-B287-A3DC96CA7760}"/>
              </a:ext>
            </a:extLst>
          </p:cNvPr>
          <p:cNvSpPr/>
          <p:nvPr/>
        </p:nvSpPr>
        <p:spPr>
          <a:xfrm>
            <a:off x="6664380" y="5338232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82" name="Conector recto 2081">
            <a:extLst>
              <a:ext uri="{FF2B5EF4-FFF2-40B4-BE49-F238E27FC236}">
                <a16:creationId xmlns:a16="http://schemas.microsoft.com/office/drawing/2014/main" id="{B96C0BD7-50C2-394F-AE5B-489DDCA0A6CA}"/>
              </a:ext>
            </a:extLst>
          </p:cNvPr>
          <p:cNvCxnSpPr>
            <a:cxnSpLocks/>
            <a:stCxn id="2080" idx="0"/>
          </p:cNvCxnSpPr>
          <p:nvPr/>
        </p:nvCxnSpPr>
        <p:spPr>
          <a:xfrm flipV="1">
            <a:off x="6743298" y="4790904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3" name="Conector recto 2082">
            <a:extLst>
              <a:ext uri="{FF2B5EF4-FFF2-40B4-BE49-F238E27FC236}">
                <a16:creationId xmlns:a16="http://schemas.microsoft.com/office/drawing/2014/main" id="{8EB5D7F5-682D-974B-B38F-33F6E9980C3A}"/>
              </a:ext>
            </a:extLst>
          </p:cNvPr>
          <p:cNvCxnSpPr>
            <a:cxnSpLocks/>
            <a:stCxn id="2080" idx="4"/>
            <a:endCxn id="2081" idx="0"/>
          </p:cNvCxnSpPr>
          <p:nvPr/>
        </p:nvCxnSpPr>
        <p:spPr>
          <a:xfrm>
            <a:off x="6743298" y="5255919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4" name="Conector recto 2083">
            <a:extLst>
              <a:ext uri="{FF2B5EF4-FFF2-40B4-BE49-F238E27FC236}">
                <a16:creationId xmlns:a16="http://schemas.microsoft.com/office/drawing/2014/main" id="{A995A41C-1D50-4E49-8288-2083316B88EA}"/>
              </a:ext>
            </a:extLst>
          </p:cNvPr>
          <p:cNvCxnSpPr>
            <a:cxnSpLocks/>
            <a:stCxn id="2080" idx="6"/>
          </p:cNvCxnSpPr>
          <p:nvPr/>
        </p:nvCxnSpPr>
        <p:spPr>
          <a:xfrm>
            <a:off x="6948766" y="5081748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5" name="Conector recto 2084">
            <a:extLst>
              <a:ext uri="{FF2B5EF4-FFF2-40B4-BE49-F238E27FC236}">
                <a16:creationId xmlns:a16="http://schemas.microsoft.com/office/drawing/2014/main" id="{C0651C12-2249-2541-B886-30339B3B53A2}"/>
              </a:ext>
            </a:extLst>
          </p:cNvPr>
          <p:cNvCxnSpPr>
            <a:cxnSpLocks/>
            <a:stCxn id="2080" idx="2"/>
          </p:cNvCxnSpPr>
          <p:nvPr/>
        </p:nvCxnSpPr>
        <p:spPr>
          <a:xfrm flipH="1">
            <a:off x="6464738" y="508174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6" name="Elipse 2085">
            <a:extLst>
              <a:ext uri="{FF2B5EF4-FFF2-40B4-BE49-F238E27FC236}">
                <a16:creationId xmlns:a16="http://schemas.microsoft.com/office/drawing/2014/main" id="{30161917-DFDC-5745-91EF-8816FC1B78B8}"/>
              </a:ext>
            </a:extLst>
          </p:cNvPr>
          <p:cNvSpPr/>
          <p:nvPr/>
        </p:nvSpPr>
        <p:spPr>
          <a:xfrm>
            <a:off x="7021858" y="5008497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87" name="Elipse 2086">
            <a:extLst>
              <a:ext uri="{FF2B5EF4-FFF2-40B4-BE49-F238E27FC236}">
                <a16:creationId xmlns:a16="http://schemas.microsoft.com/office/drawing/2014/main" id="{754B1A31-09DC-C344-9DD5-85FA9B739FCC}"/>
              </a:ext>
            </a:extLst>
          </p:cNvPr>
          <p:cNvSpPr/>
          <p:nvPr/>
        </p:nvSpPr>
        <p:spPr>
          <a:xfrm>
            <a:off x="6669280" y="4701828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88" name="Elipse 2087">
            <a:extLst>
              <a:ext uri="{FF2B5EF4-FFF2-40B4-BE49-F238E27FC236}">
                <a16:creationId xmlns:a16="http://schemas.microsoft.com/office/drawing/2014/main" id="{4C4F5A0E-583D-434F-A2D3-85D67A4591DB}"/>
              </a:ext>
            </a:extLst>
          </p:cNvPr>
          <p:cNvSpPr/>
          <p:nvPr/>
        </p:nvSpPr>
        <p:spPr>
          <a:xfrm>
            <a:off x="6318634" y="5016484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89" name="Elipse 2088">
            <a:extLst>
              <a:ext uri="{FF2B5EF4-FFF2-40B4-BE49-F238E27FC236}">
                <a16:creationId xmlns:a16="http://schemas.microsoft.com/office/drawing/2014/main" id="{3CBD7DE9-2D88-4043-87EB-AE79E6A82528}"/>
              </a:ext>
            </a:extLst>
          </p:cNvPr>
          <p:cNvSpPr/>
          <p:nvPr/>
        </p:nvSpPr>
        <p:spPr>
          <a:xfrm>
            <a:off x="4829801" y="585627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2090" name="Elipse 2089">
            <a:extLst>
              <a:ext uri="{FF2B5EF4-FFF2-40B4-BE49-F238E27FC236}">
                <a16:creationId xmlns:a16="http://schemas.microsoft.com/office/drawing/2014/main" id="{B5F4591E-7007-D64E-BF5D-306835D0D650}"/>
              </a:ext>
            </a:extLst>
          </p:cNvPr>
          <p:cNvSpPr/>
          <p:nvPr/>
        </p:nvSpPr>
        <p:spPr>
          <a:xfrm>
            <a:off x="5894259" y="4875359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91" name="Elipse 2090">
            <a:extLst>
              <a:ext uri="{FF2B5EF4-FFF2-40B4-BE49-F238E27FC236}">
                <a16:creationId xmlns:a16="http://schemas.microsoft.com/office/drawing/2014/main" id="{A4473C33-B058-2446-86DF-91189347C905}"/>
              </a:ext>
            </a:extLst>
          </p:cNvPr>
          <p:cNvSpPr/>
          <p:nvPr/>
        </p:nvSpPr>
        <p:spPr>
          <a:xfrm>
            <a:off x="2410087" y="1149172"/>
            <a:ext cx="723900" cy="6966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B6</a:t>
            </a:r>
          </a:p>
        </p:txBody>
      </p:sp>
      <p:cxnSp>
        <p:nvCxnSpPr>
          <p:cNvPr id="2092" name="Conector recto 2091">
            <a:extLst>
              <a:ext uri="{FF2B5EF4-FFF2-40B4-BE49-F238E27FC236}">
                <a16:creationId xmlns:a16="http://schemas.microsoft.com/office/drawing/2014/main" id="{7DBDE5D8-BFC9-574B-A490-41213F4E5FD6}"/>
              </a:ext>
            </a:extLst>
          </p:cNvPr>
          <p:cNvCxnSpPr>
            <a:cxnSpLocks/>
            <a:stCxn id="2091" idx="4"/>
          </p:cNvCxnSpPr>
          <p:nvPr/>
        </p:nvCxnSpPr>
        <p:spPr>
          <a:xfrm>
            <a:off x="2772037" y="1845858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3" name="Conector recto 2092">
            <a:extLst>
              <a:ext uri="{FF2B5EF4-FFF2-40B4-BE49-F238E27FC236}">
                <a16:creationId xmlns:a16="http://schemas.microsoft.com/office/drawing/2014/main" id="{D65D30E1-1BA0-7648-87CD-C33D04715C19}"/>
              </a:ext>
            </a:extLst>
          </p:cNvPr>
          <p:cNvCxnSpPr>
            <a:cxnSpLocks/>
            <a:stCxn id="2091" idx="3"/>
            <a:endCxn id="2149" idx="6"/>
          </p:cNvCxnSpPr>
          <p:nvPr/>
        </p:nvCxnSpPr>
        <p:spPr>
          <a:xfrm flipH="1">
            <a:off x="2035641" y="1743831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4" name="Conector recto 2093">
            <a:extLst>
              <a:ext uri="{FF2B5EF4-FFF2-40B4-BE49-F238E27FC236}">
                <a16:creationId xmlns:a16="http://schemas.microsoft.com/office/drawing/2014/main" id="{9AE5F4D6-B587-AD45-9675-F4D244FB804B}"/>
              </a:ext>
            </a:extLst>
          </p:cNvPr>
          <p:cNvCxnSpPr>
            <a:cxnSpLocks/>
            <a:endCxn id="2124" idx="5"/>
          </p:cNvCxnSpPr>
          <p:nvPr/>
        </p:nvCxnSpPr>
        <p:spPr>
          <a:xfrm flipH="1" flipV="1">
            <a:off x="2044160" y="1103665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5" name="Conector recto 2094">
            <a:extLst>
              <a:ext uri="{FF2B5EF4-FFF2-40B4-BE49-F238E27FC236}">
                <a16:creationId xmlns:a16="http://schemas.microsoft.com/office/drawing/2014/main" id="{BB4F0B11-C651-2343-8B24-DF49C79E9198}"/>
              </a:ext>
            </a:extLst>
          </p:cNvPr>
          <p:cNvCxnSpPr>
            <a:cxnSpLocks/>
            <a:stCxn id="2091" idx="0"/>
          </p:cNvCxnSpPr>
          <p:nvPr/>
        </p:nvCxnSpPr>
        <p:spPr>
          <a:xfrm flipH="1" flipV="1">
            <a:off x="2768931" y="770892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6" name="Conector recto 2095">
            <a:extLst>
              <a:ext uri="{FF2B5EF4-FFF2-40B4-BE49-F238E27FC236}">
                <a16:creationId xmlns:a16="http://schemas.microsoft.com/office/drawing/2014/main" id="{F7D3F18D-12E2-D040-A14E-7023D8A9ABCD}"/>
              </a:ext>
            </a:extLst>
          </p:cNvPr>
          <p:cNvCxnSpPr>
            <a:cxnSpLocks/>
            <a:endCxn id="2140" idx="3"/>
          </p:cNvCxnSpPr>
          <p:nvPr/>
        </p:nvCxnSpPr>
        <p:spPr>
          <a:xfrm flipV="1">
            <a:off x="3090528" y="1173412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7" name="Conector recto 2096">
            <a:extLst>
              <a:ext uri="{FF2B5EF4-FFF2-40B4-BE49-F238E27FC236}">
                <a16:creationId xmlns:a16="http://schemas.microsoft.com/office/drawing/2014/main" id="{57B41F07-6965-4B49-8369-901DE704F0E5}"/>
              </a:ext>
            </a:extLst>
          </p:cNvPr>
          <p:cNvCxnSpPr>
            <a:cxnSpLocks/>
            <a:stCxn id="2091" idx="5"/>
            <a:endCxn id="2098" idx="1"/>
          </p:cNvCxnSpPr>
          <p:nvPr/>
        </p:nvCxnSpPr>
        <p:spPr>
          <a:xfrm>
            <a:off x="3027974" y="1743831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8" name="Elipse 2097">
            <a:extLst>
              <a:ext uri="{FF2B5EF4-FFF2-40B4-BE49-F238E27FC236}">
                <a16:creationId xmlns:a16="http://schemas.microsoft.com/office/drawing/2014/main" id="{A1CABCA3-4F8E-E548-A8A1-92D7D572C1C4}"/>
              </a:ext>
            </a:extLst>
          </p:cNvPr>
          <p:cNvSpPr/>
          <p:nvPr/>
        </p:nvSpPr>
        <p:spPr>
          <a:xfrm>
            <a:off x="3480077" y="1888855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2099" name="Elipse 2098">
            <a:extLst>
              <a:ext uri="{FF2B5EF4-FFF2-40B4-BE49-F238E27FC236}">
                <a16:creationId xmlns:a16="http://schemas.microsoft.com/office/drawing/2014/main" id="{A22F9D6D-5D65-924E-9136-B9FB0BE2DCB9}"/>
              </a:ext>
            </a:extLst>
          </p:cNvPr>
          <p:cNvSpPr/>
          <p:nvPr/>
        </p:nvSpPr>
        <p:spPr>
          <a:xfrm>
            <a:off x="3606627" y="2319511"/>
            <a:ext cx="161935" cy="13716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00" name="Conector recto 2099">
            <a:extLst>
              <a:ext uri="{FF2B5EF4-FFF2-40B4-BE49-F238E27FC236}">
                <a16:creationId xmlns:a16="http://schemas.microsoft.com/office/drawing/2014/main" id="{C3EF1C3D-74B7-7C4C-9471-BD7B2BF65E53}"/>
              </a:ext>
            </a:extLst>
          </p:cNvPr>
          <p:cNvCxnSpPr>
            <a:cxnSpLocks/>
            <a:stCxn id="2098" idx="0"/>
          </p:cNvCxnSpPr>
          <p:nvPr/>
        </p:nvCxnSpPr>
        <p:spPr>
          <a:xfrm flipV="1">
            <a:off x="3685545" y="1772183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1" name="Conector recto 2100">
            <a:extLst>
              <a:ext uri="{FF2B5EF4-FFF2-40B4-BE49-F238E27FC236}">
                <a16:creationId xmlns:a16="http://schemas.microsoft.com/office/drawing/2014/main" id="{3E795EA3-2C2B-E442-AF48-68C9A6F6C774}"/>
              </a:ext>
            </a:extLst>
          </p:cNvPr>
          <p:cNvCxnSpPr>
            <a:cxnSpLocks/>
            <a:stCxn id="2098" idx="4"/>
            <a:endCxn id="2099" idx="0"/>
          </p:cNvCxnSpPr>
          <p:nvPr/>
        </p:nvCxnSpPr>
        <p:spPr>
          <a:xfrm>
            <a:off x="3685545" y="2237198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2" name="Conector recto 2101">
            <a:extLst>
              <a:ext uri="{FF2B5EF4-FFF2-40B4-BE49-F238E27FC236}">
                <a16:creationId xmlns:a16="http://schemas.microsoft.com/office/drawing/2014/main" id="{E0484D91-9BA4-B64B-A49A-39F10BA82782}"/>
              </a:ext>
            </a:extLst>
          </p:cNvPr>
          <p:cNvCxnSpPr>
            <a:cxnSpLocks/>
            <a:stCxn id="2098" idx="6"/>
          </p:cNvCxnSpPr>
          <p:nvPr/>
        </p:nvCxnSpPr>
        <p:spPr>
          <a:xfrm>
            <a:off x="3891013" y="2063027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3" name="Conector recto 2102">
            <a:extLst>
              <a:ext uri="{FF2B5EF4-FFF2-40B4-BE49-F238E27FC236}">
                <a16:creationId xmlns:a16="http://schemas.microsoft.com/office/drawing/2014/main" id="{6CEC0326-69B6-8442-922F-3FC8FF98F673}"/>
              </a:ext>
            </a:extLst>
          </p:cNvPr>
          <p:cNvCxnSpPr>
            <a:cxnSpLocks/>
            <a:stCxn id="2098" idx="2"/>
          </p:cNvCxnSpPr>
          <p:nvPr/>
        </p:nvCxnSpPr>
        <p:spPr>
          <a:xfrm flipH="1">
            <a:off x="3406985" y="2063027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4" name="Elipse 2103">
            <a:extLst>
              <a:ext uri="{FF2B5EF4-FFF2-40B4-BE49-F238E27FC236}">
                <a16:creationId xmlns:a16="http://schemas.microsoft.com/office/drawing/2014/main" id="{F5245263-0B97-C344-9188-506F1F9A0AA1}"/>
              </a:ext>
            </a:extLst>
          </p:cNvPr>
          <p:cNvSpPr/>
          <p:nvPr/>
        </p:nvSpPr>
        <p:spPr>
          <a:xfrm>
            <a:off x="3964105" y="1989776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05" name="Elipse 2104">
            <a:extLst>
              <a:ext uri="{FF2B5EF4-FFF2-40B4-BE49-F238E27FC236}">
                <a16:creationId xmlns:a16="http://schemas.microsoft.com/office/drawing/2014/main" id="{69B00BA8-6D9F-5340-8AE4-C9643B6006D8}"/>
              </a:ext>
            </a:extLst>
          </p:cNvPr>
          <p:cNvSpPr/>
          <p:nvPr/>
        </p:nvSpPr>
        <p:spPr>
          <a:xfrm>
            <a:off x="3611527" y="1683107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>
              <a:highlight>
                <a:srgbClr val="FFFF00"/>
              </a:highlight>
            </a:endParaRPr>
          </a:p>
        </p:txBody>
      </p:sp>
      <p:sp>
        <p:nvSpPr>
          <p:cNvPr id="2106" name="Elipse 2105">
            <a:extLst>
              <a:ext uri="{FF2B5EF4-FFF2-40B4-BE49-F238E27FC236}">
                <a16:creationId xmlns:a16="http://schemas.microsoft.com/office/drawing/2014/main" id="{13C8320A-2404-5E47-A7E7-A1E501065962}"/>
              </a:ext>
            </a:extLst>
          </p:cNvPr>
          <p:cNvSpPr/>
          <p:nvPr/>
        </p:nvSpPr>
        <p:spPr>
          <a:xfrm>
            <a:off x="3260881" y="1997763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07" name="Elipse 2106">
            <a:extLst>
              <a:ext uri="{FF2B5EF4-FFF2-40B4-BE49-F238E27FC236}">
                <a16:creationId xmlns:a16="http://schemas.microsoft.com/office/drawing/2014/main" id="{4C5B97D3-15FE-C440-9780-29C727C3209A}"/>
              </a:ext>
            </a:extLst>
          </p:cNvPr>
          <p:cNvSpPr/>
          <p:nvPr/>
        </p:nvSpPr>
        <p:spPr>
          <a:xfrm>
            <a:off x="2562613" y="2228324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2108" name="Elipse 2107">
            <a:extLst>
              <a:ext uri="{FF2B5EF4-FFF2-40B4-BE49-F238E27FC236}">
                <a16:creationId xmlns:a16="http://schemas.microsoft.com/office/drawing/2014/main" id="{05ED04D8-3FE6-B349-8492-6EA80CE4F7D6}"/>
              </a:ext>
            </a:extLst>
          </p:cNvPr>
          <p:cNvSpPr/>
          <p:nvPr/>
        </p:nvSpPr>
        <p:spPr>
          <a:xfrm>
            <a:off x="2689163" y="2658980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09" name="Conector recto 2108">
            <a:extLst>
              <a:ext uri="{FF2B5EF4-FFF2-40B4-BE49-F238E27FC236}">
                <a16:creationId xmlns:a16="http://schemas.microsoft.com/office/drawing/2014/main" id="{3AC9CCD9-6AEC-4440-BB07-E6936534B44C}"/>
              </a:ext>
            </a:extLst>
          </p:cNvPr>
          <p:cNvCxnSpPr>
            <a:cxnSpLocks/>
            <a:stCxn id="2107" idx="0"/>
          </p:cNvCxnSpPr>
          <p:nvPr/>
        </p:nvCxnSpPr>
        <p:spPr>
          <a:xfrm flipV="1">
            <a:off x="2768081" y="2111652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0" name="Conector recto 2109">
            <a:extLst>
              <a:ext uri="{FF2B5EF4-FFF2-40B4-BE49-F238E27FC236}">
                <a16:creationId xmlns:a16="http://schemas.microsoft.com/office/drawing/2014/main" id="{6679789A-2967-B04C-9F5D-5023AF190A94}"/>
              </a:ext>
            </a:extLst>
          </p:cNvPr>
          <p:cNvCxnSpPr>
            <a:cxnSpLocks/>
            <a:stCxn id="2107" idx="4"/>
            <a:endCxn id="2108" idx="0"/>
          </p:cNvCxnSpPr>
          <p:nvPr/>
        </p:nvCxnSpPr>
        <p:spPr>
          <a:xfrm>
            <a:off x="2768081" y="2576667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1" name="Conector recto 2110">
            <a:extLst>
              <a:ext uri="{FF2B5EF4-FFF2-40B4-BE49-F238E27FC236}">
                <a16:creationId xmlns:a16="http://schemas.microsoft.com/office/drawing/2014/main" id="{282C488F-23BC-5243-9C6F-2383B4739159}"/>
              </a:ext>
            </a:extLst>
          </p:cNvPr>
          <p:cNvCxnSpPr>
            <a:cxnSpLocks/>
            <a:stCxn id="2107" idx="6"/>
          </p:cNvCxnSpPr>
          <p:nvPr/>
        </p:nvCxnSpPr>
        <p:spPr>
          <a:xfrm>
            <a:off x="2973549" y="2402496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2" name="Conector recto 2111">
            <a:extLst>
              <a:ext uri="{FF2B5EF4-FFF2-40B4-BE49-F238E27FC236}">
                <a16:creationId xmlns:a16="http://schemas.microsoft.com/office/drawing/2014/main" id="{75D8FC7E-A528-744D-A921-C88D809A57DC}"/>
              </a:ext>
            </a:extLst>
          </p:cNvPr>
          <p:cNvCxnSpPr>
            <a:cxnSpLocks/>
            <a:stCxn id="2107" idx="2"/>
          </p:cNvCxnSpPr>
          <p:nvPr/>
        </p:nvCxnSpPr>
        <p:spPr>
          <a:xfrm flipH="1">
            <a:off x="2489521" y="2402496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3" name="Elipse 2112">
            <a:extLst>
              <a:ext uri="{FF2B5EF4-FFF2-40B4-BE49-F238E27FC236}">
                <a16:creationId xmlns:a16="http://schemas.microsoft.com/office/drawing/2014/main" id="{330D3AE0-AF62-D947-990B-73572AC4E5E8}"/>
              </a:ext>
            </a:extLst>
          </p:cNvPr>
          <p:cNvSpPr/>
          <p:nvPr/>
        </p:nvSpPr>
        <p:spPr>
          <a:xfrm>
            <a:off x="3046641" y="2329245"/>
            <a:ext cx="161935" cy="137165"/>
          </a:xfrm>
          <a:prstGeom prst="ellipse">
            <a:avLst/>
          </a:prstGeom>
          <a:solidFill>
            <a:srgbClr val="00DC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14" name="Elipse 2113">
            <a:extLst>
              <a:ext uri="{FF2B5EF4-FFF2-40B4-BE49-F238E27FC236}">
                <a16:creationId xmlns:a16="http://schemas.microsoft.com/office/drawing/2014/main" id="{69DA59C3-E9C4-A04D-AB4A-872E2157CB16}"/>
              </a:ext>
            </a:extLst>
          </p:cNvPr>
          <p:cNvSpPr/>
          <p:nvPr/>
        </p:nvSpPr>
        <p:spPr>
          <a:xfrm>
            <a:off x="2694063" y="2022576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15" name="Elipse 2114">
            <a:extLst>
              <a:ext uri="{FF2B5EF4-FFF2-40B4-BE49-F238E27FC236}">
                <a16:creationId xmlns:a16="http://schemas.microsoft.com/office/drawing/2014/main" id="{8FEE6BC4-1148-C64A-923A-8BB9182B47A9}"/>
              </a:ext>
            </a:extLst>
          </p:cNvPr>
          <p:cNvSpPr/>
          <p:nvPr/>
        </p:nvSpPr>
        <p:spPr>
          <a:xfrm>
            <a:off x="2343417" y="2337232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16" name="Elipse 2115">
            <a:extLst>
              <a:ext uri="{FF2B5EF4-FFF2-40B4-BE49-F238E27FC236}">
                <a16:creationId xmlns:a16="http://schemas.microsoft.com/office/drawing/2014/main" id="{3F88DBA9-177F-6C4D-8933-9D54249AC6B6}"/>
              </a:ext>
            </a:extLst>
          </p:cNvPr>
          <p:cNvSpPr/>
          <p:nvPr/>
        </p:nvSpPr>
        <p:spPr>
          <a:xfrm>
            <a:off x="1751255" y="225543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17" name="Conector recto 2116">
            <a:extLst>
              <a:ext uri="{FF2B5EF4-FFF2-40B4-BE49-F238E27FC236}">
                <a16:creationId xmlns:a16="http://schemas.microsoft.com/office/drawing/2014/main" id="{AC9B5665-5A3C-564E-95D7-24B09E3E33A4}"/>
              </a:ext>
            </a:extLst>
          </p:cNvPr>
          <p:cNvCxnSpPr>
            <a:cxnSpLocks/>
            <a:stCxn id="2149" idx="0"/>
          </p:cNvCxnSpPr>
          <p:nvPr/>
        </p:nvCxnSpPr>
        <p:spPr>
          <a:xfrm flipV="1">
            <a:off x="1830173" y="1708108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8" name="Conector recto 2117">
            <a:extLst>
              <a:ext uri="{FF2B5EF4-FFF2-40B4-BE49-F238E27FC236}">
                <a16:creationId xmlns:a16="http://schemas.microsoft.com/office/drawing/2014/main" id="{6751BB6A-2A02-2741-9892-18682C5933EA}"/>
              </a:ext>
            </a:extLst>
          </p:cNvPr>
          <p:cNvCxnSpPr>
            <a:cxnSpLocks/>
            <a:stCxn id="2149" idx="4"/>
            <a:endCxn id="2116" idx="0"/>
          </p:cNvCxnSpPr>
          <p:nvPr/>
        </p:nvCxnSpPr>
        <p:spPr>
          <a:xfrm>
            <a:off x="1830173" y="2173123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9" name="Conector recto 2118">
            <a:extLst>
              <a:ext uri="{FF2B5EF4-FFF2-40B4-BE49-F238E27FC236}">
                <a16:creationId xmlns:a16="http://schemas.microsoft.com/office/drawing/2014/main" id="{76EC47AE-C7F0-AF48-9F23-11D298AB2BA4}"/>
              </a:ext>
            </a:extLst>
          </p:cNvPr>
          <p:cNvCxnSpPr>
            <a:cxnSpLocks/>
            <a:stCxn id="2149" idx="6"/>
          </p:cNvCxnSpPr>
          <p:nvPr/>
        </p:nvCxnSpPr>
        <p:spPr>
          <a:xfrm>
            <a:off x="2035641" y="1998952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0" name="Conector recto 2119">
            <a:extLst>
              <a:ext uri="{FF2B5EF4-FFF2-40B4-BE49-F238E27FC236}">
                <a16:creationId xmlns:a16="http://schemas.microsoft.com/office/drawing/2014/main" id="{3BECDB30-4766-524D-B7C7-2113DE3E32BA}"/>
              </a:ext>
            </a:extLst>
          </p:cNvPr>
          <p:cNvCxnSpPr>
            <a:cxnSpLocks/>
            <a:stCxn id="2149" idx="2"/>
          </p:cNvCxnSpPr>
          <p:nvPr/>
        </p:nvCxnSpPr>
        <p:spPr>
          <a:xfrm flipH="1">
            <a:off x="1551613" y="1998952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1" name="Elipse 2120">
            <a:extLst>
              <a:ext uri="{FF2B5EF4-FFF2-40B4-BE49-F238E27FC236}">
                <a16:creationId xmlns:a16="http://schemas.microsoft.com/office/drawing/2014/main" id="{CA09ED7A-C8D6-CB47-AF3B-2DC8E9C30C85}"/>
              </a:ext>
            </a:extLst>
          </p:cNvPr>
          <p:cNvSpPr/>
          <p:nvPr/>
        </p:nvSpPr>
        <p:spPr>
          <a:xfrm>
            <a:off x="2108733" y="1925701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22" name="Elipse 2121">
            <a:extLst>
              <a:ext uri="{FF2B5EF4-FFF2-40B4-BE49-F238E27FC236}">
                <a16:creationId xmlns:a16="http://schemas.microsoft.com/office/drawing/2014/main" id="{C4CFC7C4-3E1B-A24A-9B95-84F4514ED2B5}"/>
              </a:ext>
            </a:extLst>
          </p:cNvPr>
          <p:cNvSpPr/>
          <p:nvPr/>
        </p:nvSpPr>
        <p:spPr>
          <a:xfrm>
            <a:off x="1756155" y="1619032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23" name="Elipse 2122">
            <a:extLst>
              <a:ext uri="{FF2B5EF4-FFF2-40B4-BE49-F238E27FC236}">
                <a16:creationId xmlns:a16="http://schemas.microsoft.com/office/drawing/2014/main" id="{9BF2397D-A3BC-3E49-A7E6-43E1FB53E967}"/>
              </a:ext>
            </a:extLst>
          </p:cNvPr>
          <p:cNvSpPr/>
          <p:nvPr/>
        </p:nvSpPr>
        <p:spPr>
          <a:xfrm>
            <a:off x="1405509" y="1933688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24" name="Elipse 2123">
            <a:extLst>
              <a:ext uri="{FF2B5EF4-FFF2-40B4-BE49-F238E27FC236}">
                <a16:creationId xmlns:a16="http://schemas.microsoft.com/office/drawing/2014/main" id="{AFF02B69-8D71-1B48-B531-B0FDE79A1B0B}"/>
              </a:ext>
            </a:extLst>
          </p:cNvPr>
          <p:cNvSpPr/>
          <p:nvPr/>
        </p:nvSpPr>
        <p:spPr>
          <a:xfrm>
            <a:off x="1693404" y="80633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2125" name="Elipse 2124">
            <a:extLst>
              <a:ext uri="{FF2B5EF4-FFF2-40B4-BE49-F238E27FC236}">
                <a16:creationId xmlns:a16="http://schemas.microsoft.com/office/drawing/2014/main" id="{E225D6A5-9A3A-9B43-8844-AE624D7DFD16}"/>
              </a:ext>
            </a:extLst>
          </p:cNvPr>
          <p:cNvSpPr/>
          <p:nvPr/>
        </p:nvSpPr>
        <p:spPr>
          <a:xfrm>
            <a:off x="1819954" y="1236992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26" name="Conector recto 2125">
            <a:extLst>
              <a:ext uri="{FF2B5EF4-FFF2-40B4-BE49-F238E27FC236}">
                <a16:creationId xmlns:a16="http://schemas.microsoft.com/office/drawing/2014/main" id="{87D281FD-6D59-1141-9B8F-71F11D5068F6}"/>
              </a:ext>
            </a:extLst>
          </p:cNvPr>
          <p:cNvCxnSpPr>
            <a:cxnSpLocks/>
            <a:stCxn id="2124" idx="0"/>
          </p:cNvCxnSpPr>
          <p:nvPr/>
        </p:nvCxnSpPr>
        <p:spPr>
          <a:xfrm flipV="1">
            <a:off x="1898872" y="689664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7" name="Conector recto 2126">
            <a:extLst>
              <a:ext uri="{FF2B5EF4-FFF2-40B4-BE49-F238E27FC236}">
                <a16:creationId xmlns:a16="http://schemas.microsoft.com/office/drawing/2014/main" id="{F37B45EB-5BEB-E444-9963-4167F24D6348}"/>
              </a:ext>
            </a:extLst>
          </p:cNvPr>
          <p:cNvCxnSpPr>
            <a:cxnSpLocks/>
            <a:stCxn id="2124" idx="4"/>
            <a:endCxn id="2125" idx="0"/>
          </p:cNvCxnSpPr>
          <p:nvPr/>
        </p:nvCxnSpPr>
        <p:spPr>
          <a:xfrm>
            <a:off x="1898872" y="1154679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8" name="Conector recto 2127">
            <a:extLst>
              <a:ext uri="{FF2B5EF4-FFF2-40B4-BE49-F238E27FC236}">
                <a16:creationId xmlns:a16="http://schemas.microsoft.com/office/drawing/2014/main" id="{B6BDFF71-3A5A-3F4F-A8DE-E63EE7DB0FF4}"/>
              </a:ext>
            </a:extLst>
          </p:cNvPr>
          <p:cNvCxnSpPr>
            <a:cxnSpLocks/>
            <a:stCxn id="2124" idx="6"/>
          </p:cNvCxnSpPr>
          <p:nvPr/>
        </p:nvCxnSpPr>
        <p:spPr>
          <a:xfrm>
            <a:off x="2104340" y="980508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9" name="Conector recto 2128">
            <a:extLst>
              <a:ext uri="{FF2B5EF4-FFF2-40B4-BE49-F238E27FC236}">
                <a16:creationId xmlns:a16="http://schemas.microsoft.com/office/drawing/2014/main" id="{349B9D98-2FE6-FE4E-9D4E-59B08F20BAE3}"/>
              </a:ext>
            </a:extLst>
          </p:cNvPr>
          <p:cNvCxnSpPr>
            <a:cxnSpLocks/>
            <a:stCxn id="2124" idx="2"/>
          </p:cNvCxnSpPr>
          <p:nvPr/>
        </p:nvCxnSpPr>
        <p:spPr>
          <a:xfrm flipH="1">
            <a:off x="1620312" y="98050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0" name="Elipse 2129">
            <a:extLst>
              <a:ext uri="{FF2B5EF4-FFF2-40B4-BE49-F238E27FC236}">
                <a16:creationId xmlns:a16="http://schemas.microsoft.com/office/drawing/2014/main" id="{01F2E8CF-F618-6F4D-83B4-E82213D6DBCF}"/>
              </a:ext>
            </a:extLst>
          </p:cNvPr>
          <p:cNvSpPr/>
          <p:nvPr/>
        </p:nvSpPr>
        <p:spPr>
          <a:xfrm>
            <a:off x="2177432" y="907257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31" name="Elipse 2130">
            <a:extLst>
              <a:ext uri="{FF2B5EF4-FFF2-40B4-BE49-F238E27FC236}">
                <a16:creationId xmlns:a16="http://schemas.microsoft.com/office/drawing/2014/main" id="{60E96D88-F733-8C40-B8E4-B5D860A65B79}"/>
              </a:ext>
            </a:extLst>
          </p:cNvPr>
          <p:cNvSpPr/>
          <p:nvPr/>
        </p:nvSpPr>
        <p:spPr>
          <a:xfrm>
            <a:off x="1824854" y="600588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32" name="Elipse 2131">
            <a:extLst>
              <a:ext uri="{FF2B5EF4-FFF2-40B4-BE49-F238E27FC236}">
                <a16:creationId xmlns:a16="http://schemas.microsoft.com/office/drawing/2014/main" id="{E839C06C-D636-4E4B-8CAE-4F03C90A4D71}"/>
              </a:ext>
            </a:extLst>
          </p:cNvPr>
          <p:cNvSpPr/>
          <p:nvPr/>
        </p:nvSpPr>
        <p:spPr>
          <a:xfrm>
            <a:off x="1474208" y="915244"/>
            <a:ext cx="161935" cy="1371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33" name="Elipse 2132">
            <a:extLst>
              <a:ext uri="{FF2B5EF4-FFF2-40B4-BE49-F238E27FC236}">
                <a16:creationId xmlns:a16="http://schemas.microsoft.com/office/drawing/2014/main" id="{FEF5AD88-254F-9B46-BD85-54F082F74F3A}"/>
              </a:ext>
            </a:extLst>
          </p:cNvPr>
          <p:cNvSpPr/>
          <p:nvPr/>
        </p:nvSpPr>
        <p:spPr>
          <a:xfrm>
            <a:off x="2573599" y="43342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2134" name="Conector recto 2133">
            <a:extLst>
              <a:ext uri="{FF2B5EF4-FFF2-40B4-BE49-F238E27FC236}">
                <a16:creationId xmlns:a16="http://schemas.microsoft.com/office/drawing/2014/main" id="{AAE8D417-F950-2943-A31B-1AF136657F0F}"/>
              </a:ext>
            </a:extLst>
          </p:cNvPr>
          <p:cNvCxnSpPr>
            <a:cxnSpLocks/>
            <a:stCxn id="2133" idx="0"/>
            <a:endCxn id="2138" idx="0"/>
          </p:cNvCxnSpPr>
          <p:nvPr/>
        </p:nvCxnSpPr>
        <p:spPr>
          <a:xfrm flipH="1" flipV="1">
            <a:off x="2776706" y="207902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5" name="Conector recto 2134">
            <a:extLst>
              <a:ext uri="{FF2B5EF4-FFF2-40B4-BE49-F238E27FC236}">
                <a16:creationId xmlns:a16="http://schemas.microsoft.com/office/drawing/2014/main" id="{E44F8535-E8FF-F14C-9A6C-E4E994434140}"/>
              </a:ext>
            </a:extLst>
          </p:cNvPr>
          <p:cNvCxnSpPr>
            <a:cxnSpLocks/>
            <a:stCxn id="2133" idx="6"/>
            <a:endCxn id="2137" idx="6"/>
          </p:cNvCxnSpPr>
          <p:nvPr/>
        </p:nvCxnSpPr>
        <p:spPr>
          <a:xfrm flipV="1">
            <a:off x="2984535" y="602930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6" name="Conector recto 2135">
            <a:extLst>
              <a:ext uri="{FF2B5EF4-FFF2-40B4-BE49-F238E27FC236}">
                <a16:creationId xmlns:a16="http://schemas.microsoft.com/office/drawing/2014/main" id="{081BCFC9-383B-D94A-BC63-6616FCF1F25C}"/>
              </a:ext>
            </a:extLst>
          </p:cNvPr>
          <p:cNvCxnSpPr>
            <a:cxnSpLocks/>
            <a:stCxn id="2133" idx="2"/>
          </p:cNvCxnSpPr>
          <p:nvPr/>
        </p:nvCxnSpPr>
        <p:spPr>
          <a:xfrm flipH="1">
            <a:off x="2500507" y="60759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7" name="Elipse 2136">
            <a:extLst>
              <a:ext uri="{FF2B5EF4-FFF2-40B4-BE49-F238E27FC236}">
                <a16:creationId xmlns:a16="http://schemas.microsoft.com/office/drawing/2014/main" id="{2DFCEB39-3003-2D4F-AAC6-DB43562E1D2B}"/>
              </a:ext>
            </a:extLst>
          </p:cNvPr>
          <p:cNvSpPr/>
          <p:nvPr/>
        </p:nvSpPr>
        <p:spPr>
          <a:xfrm>
            <a:off x="3057627" y="534347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38" name="Elipse 2137">
            <a:extLst>
              <a:ext uri="{FF2B5EF4-FFF2-40B4-BE49-F238E27FC236}">
                <a16:creationId xmlns:a16="http://schemas.microsoft.com/office/drawing/2014/main" id="{23A7A945-D730-1248-9F14-D7FCE669291A}"/>
              </a:ext>
            </a:extLst>
          </p:cNvPr>
          <p:cNvSpPr/>
          <p:nvPr/>
        </p:nvSpPr>
        <p:spPr>
          <a:xfrm>
            <a:off x="2695738" y="207902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39" name="Elipse 2138">
            <a:extLst>
              <a:ext uri="{FF2B5EF4-FFF2-40B4-BE49-F238E27FC236}">
                <a16:creationId xmlns:a16="http://schemas.microsoft.com/office/drawing/2014/main" id="{FB48C66C-801F-9840-9C24-315A9FEE9AE9}"/>
              </a:ext>
            </a:extLst>
          </p:cNvPr>
          <p:cNvSpPr/>
          <p:nvPr/>
        </p:nvSpPr>
        <p:spPr>
          <a:xfrm>
            <a:off x="2354403" y="542334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40" name="Elipse 2139">
            <a:extLst>
              <a:ext uri="{FF2B5EF4-FFF2-40B4-BE49-F238E27FC236}">
                <a16:creationId xmlns:a16="http://schemas.microsoft.com/office/drawing/2014/main" id="{E59A7ECD-FFF7-1940-A4B2-3D3AEEBF02B1}"/>
              </a:ext>
            </a:extLst>
          </p:cNvPr>
          <p:cNvSpPr/>
          <p:nvPr/>
        </p:nvSpPr>
        <p:spPr>
          <a:xfrm>
            <a:off x="3332734" y="87608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2141" name="Elipse 2140">
            <a:extLst>
              <a:ext uri="{FF2B5EF4-FFF2-40B4-BE49-F238E27FC236}">
                <a16:creationId xmlns:a16="http://schemas.microsoft.com/office/drawing/2014/main" id="{64F3F5AE-6645-CD48-9468-A83AFA6EBA6E}"/>
              </a:ext>
            </a:extLst>
          </p:cNvPr>
          <p:cNvSpPr/>
          <p:nvPr/>
        </p:nvSpPr>
        <p:spPr>
          <a:xfrm>
            <a:off x="3459284" y="1306739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42" name="Conector recto 2141">
            <a:extLst>
              <a:ext uri="{FF2B5EF4-FFF2-40B4-BE49-F238E27FC236}">
                <a16:creationId xmlns:a16="http://schemas.microsoft.com/office/drawing/2014/main" id="{EB7E051F-5897-1340-9A59-2C2F027A5F6D}"/>
              </a:ext>
            </a:extLst>
          </p:cNvPr>
          <p:cNvCxnSpPr>
            <a:cxnSpLocks/>
            <a:stCxn id="2140" idx="0"/>
          </p:cNvCxnSpPr>
          <p:nvPr/>
        </p:nvCxnSpPr>
        <p:spPr>
          <a:xfrm flipV="1">
            <a:off x="3538202" y="75941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3" name="Conector recto 2142">
            <a:extLst>
              <a:ext uri="{FF2B5EF4-FFF2-40B4-BE49-F238E27FC236}">
                <a16:creationId xmlns:a16="http://schemas.microsoft.com/office/drawing/2014/main" id="{CF414508-46EE-F94C-A3AD-1B2F8F540438}"/>
              </a:ext>
            </a:extLst>
          </p:cNvPr>
          <p:cNvCxnSpPr>
            <a:cxnSpLocks/>
            <a:stCxn id="2140" idx="4"/>
            <a:endCxn id="2141" idx="0"/>
          </p:cNvCxnSpPr>
          <p:nvPr/>
        </p:nvCxnSpPr>
        <p:spPr>
          <a:xfrm>
            <a:off x="3538202" y="122442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4" name="Conector recto 2143">
            <a:extLst>
              <a:ext uri="{FF2B5EF4-FFF2-40B4-BE49-F238E27FC236}">
                <a16:creationId xmlns:a16="http://schemas.microsoft.com/office/drawing/2014/main" id="{DB94E208-70D9-B548-AA6A-A3812A3F1AAD}"/>
              </a:ext>
            </a:extLst>
          </p:cNvPr>
          <p:cNvCxnSpPr>
            <a:cxnSpLocks/>
            <a:stCxn id="2140" idx="6"/>
          </p:cNvCxnSpPr>
          <p:nvPr/>
        </p:nvCxnSpPr>
        <p:spPr>
          <a:xfrm>
            <a:off x="3743670" y="105025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5" name="Conector recto 2144">
            <a:extLst>
              <a:ext uri="{FF2B5EF4-FFF2-40B4-BE49-F238E27FC236}">
                <a16:creationId xmlns:a16="http://schemas.microsoft.com/office/drawing/2014/main" id="{B135A88E-A88C-F640-BB08-47439056DD30}"/>
              </a:ext>
            </a:extLst>
          </p:cNvPr>
          <p:cNvCxnSpPr>
            <a:cxnSpLocks/>
            <a:stCxn id="2140" idx="2"/>
          </p:cNvCxnSpPr>
          <p:nvPr/>
        </p:nvCxnSpPr>
        <p:spPr>
          <a:xfrm flipH="1">
            <a:off x="3259642" y="105025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6" name="Elipse 2145">
            <a:extLst>
              <a:ext uri="{FF2B5EF4-FFF2-40B4-BE49-F238E27FC236}">
                <a16:creationId xmlns:a16="http://schemas.microsoft.com/office/drawing/2014/main" id="{0B84930E-DCA9-D349-A9FD-3ECBF161DA95}"/>
              </a:ext>
            </a:extLst>
          </p:cNvPr>
          <p:cNvSpPr/>
          <p:nvPr/>
        </p:nvSpPr>
        <p:spPr>
          <a:xfrm>
            <a:off x="3816762" y="977004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47" name="Elipse 2146">
            <a:extLst>
              <a:ext uri="{FF2B5EF4-FFF2-40B4-BE49-F238E27FC236}">
                <a16:creationId xmlns:a16="http://schemas.microsoft.com/office/drawing/2014/main" id="{F3E92451-8245-1748-AE85-F74B2E6E4268}"/>
              </a:ext>
            </a:extLst>
          </p:cNvPr>
          <p:cNvSpPr/>
          <p:nvPr/>
        </p:nvSpPr>
        <p:spPr>
          <a:xfrm>
            <a:off x="3464184" y="670335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48" name="Elipse 2147">
            <a:extLst>
              <a:ext uri="{FF2B5EF4-FFF2-40B4-BE49-F238E27FC236}">
                <a16:creationId xmlns:a16="http://schemas.microsoft.com/office/drawing/2014/main" id="{415168B9-861F-434E-BF81-89E75529C4FA}"/>
              </a:ext>
            </a:extLst>
          </p:cNvPr>
          <p:cNvSpPr/>
          <p:nvPr/>
        </p:nvSpPr>
        <p:spPr>
          <a:xfrm>
            <a:off x="3113538" y="984991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49" name="Elipse 2148">
            <a:extLst>
              <a:ext uri="{FF2B5EF4-FFF2-40B4-BE49-F238E27FC236}">
                <a16:creationId xmlns:a16="http://schemas.microsoft.com/office/drawing/2014/main" id="{6D67EA1F-46E6-D24B-9A3D-FEFCEB4C2390}"/>
              </a:ext>
            </a:extLst>
          </p:cNvPr>
          <p:cNvSpPr/>
          <p:nvPr/>
        </p:nvSpPr>
        <p:spPr>
          <a:xfrm>
            <a:off x="1624705" y="1824780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2150" name="Elipse 2149">
            <a:extLst>
              <a:ext uri="{FF2B5EF4-FFF2-40B4-BE49-F238E27FC236}">
                <a16:creationId xmlns:a16="http://schemas.microsoft.com/office/drawing/2014/main" id="{2ABB2E90-8371-8A49-96B2-1B1FF2B9164C}"/>
              </a:ext>
            </a:extLst>
          </p:cNvPr>
          <p:cNvSpPr/>
          <p:nvPr/>
        </p:nvSpPr>
        <p:spPr>
          <a:xfrm>
            <a:off x="2689163" y="843866"/>
            <a:ext cx="161935" cy="13716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51" name="Elipse 2150">
            <a:extLst>
              <a:ext uri="{FF2B5EF4-FFF2-40B4-BE49-F238E27FC236}">
                <a16:creationId xmlns:a16="http://schemas.microsoft.com/office/drawing/2014/main" id="{2E0CEB24-89CD-A141-9BFB-162DFCC46A5F}"/>
              </a:ext>
            </a:extLst>
          </p:cNvPr>
          <p:cNvSpPr/>
          <p:nvPr/>
        </p:nvSpPr>
        <p:spPr>
          <a:xfrm>
            <a:off x="2186750" y="5078702"/>
            <a:ext cx="723900" cy="6966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B5</a:t>
            </a:r>
          </a:p>
        </p:txBody>
      </p:sp>
      <p:cxnSp>
        <p:nvCxnSpPr>
          <p:cNvPr id="2152" name="Conector recto 2151">
            <a:extLst>
              <a:ext uri="{FF2B5EF4-FFF2-40B4-BE49-F238E27FC236}">
                <a16:creationId xmlns:a16="http://schemas.microsoft.com/office/drawing/2014/main" id="{6ED16B9F-05C7-4046-8C56-AD08F9D93AC4}"/>
              </a:ext>
            </a:extLst>
          </p:cNvPr>
          <p:cNvCxnSpPr>
            <a:cxnSpLocks/>
            <a:stCxn id="2151" idx="4"/>
          </p:cNvCxnSpPr>
          <p:nvPr/>
        </p:nvCxnSpPr>
        <p:spPr>
          <a:xfrm>
            <a:off x="2548700" y="5775388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3" name="Conector recto 2152">
            <a:extLst>
              <a:ext uri="{FF2B5EF4-FFF2-40B4-BE49-F238E27FC236}">
                <a16:creationId xmlns:a16="http://schemas.microsoft.com/office/drawing/2014/main" id="{3A087686-6E47-314A-A4EC-4DCE0F309CC4}"/>
              </a:ext>
            </a:extLst>
          </p:cNvPr>
          <p:cNvCxnSpPr>
            <a:cxnSpLocks/>
            <a:stCxn id="2151" idx="3"/>
            <a:endCxn id="2209" idx="6"/>
          </p:cNvCxnSpPr>
          <p:nvPr/>
        </p:nvCxnSpPr>
        <p:spPr>
          <a:xfrm flipH="1">
            <a:off x="1812304" y="5673361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4" name="Conector recto 2153">
            <a:extLst>
              <a:ext uri="{FF2B5EF4-FFF2-40B4-BE49-F238E27FC236}">
                <a16:creationId xmlns:a16="http://schemas.microsoft.com/office/drawing/2014/main" id="{854B1D55-3A76-434B-958B-435F25E10EE0}"/>
              </a:ext>
            </a:extLst>
          </p:cNvPr>
          <p:cNvCxnSpPr>
            <a:cxnSpLocks/>
            <a:endCxn id="2184" idx="5"/>
          </p:cNvCxnSpPr>
          <p:nvPr/>
        </p:nvCxnSpPr>
        <p:spPr>
          <a:xfrm flipH="1" flipV="1">
            <a:off x="1820823" y="5033195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5" name="Conector recto 2154">
            <a:extLst>
              <a:ext uri="{FF2B5EF4-FFF2-40B4-BE49-F238E27FC236}">
                <a16:creationId xmlns:a16="http://schemas.microsoft.com/office/drawing/2014/main" id="{17FE7B7D-406F-1A45-84B2-BFBEC1BD954B}"/>
              </a:ext>
            </a:extLst>
          </p:cNvPr>
          <p:cNvCxnSpPr>
            <a:cxnSpLocks/>
            <a:stCxn id="2151" idx="0"/>
          </p:cNvCxnSpPr>
          <p:nvPr/>
        </p:nvCxnSpPr>
        <p:spPr>
          <a:xfrm flipH="1" flipV="1">
            <a:off x="2545594" y="4700422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6" name="Conector recto 2155">
            <a:extLst>
              <a:ext uri="{FF2B5EF4-FFF2-40B4-BE49-F238E27FC236}">
                <a16:creationId xmlns:a16="http://schemas.microsoft.com/office/drawing/2014/main" id="{33CBC434-1202-3D4C-929A-636E910B0B63}"/>
              </a:ext>
            </a:extLst>
          </p:cNvPr>
          <p:cNvCxnSpPr>
            <a:cxnSpLocks/>
            <a:endCxn id="2200" idx="3"/>
          </p:cNvCxnSpPr>
          <p:nvPr/>
        </p:nvCxnSpPr>
        <p:spPr>
          <a:xfrm flipV="1">
            <a:off x="2867191" y="5102942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7" name="Conector recto 2156">
            <a:extLst>
              <a:ext uri="{FF2B5EF4-FFF2-40B4-BE49-F238E27FC236}">
                <a16:creationId xmlns:a16="http://schemas.microsoft.com/office/drawing/2014/main" id="{43E30880-B1AD-834F-A211-86A5E7CF52A5}"/>
              </a:ext>
            </a:extLst>
          </p:cNvPr>
          <p:cNvCxnSpPr>
            <a:cxnSpLocks/>
            <a:stCxn id="2151" idx="5"/>
            <a:endCxn id="2158" idx="1"/>
          </p:cNvCxnSpPr>
          <p:nvPr/>
        </p:nvCxnSpPr>
        <p:spPr>
          <a:xfrm>
            <a:off x="2804637" y="5673361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8" name="Elipse 2157">
            <a:extLst>
              <a:ext uri="{FF2B5EF4-FFF2-40B4-BE49-F238E27FC236}">
                <a16:creationId xmlns:a16="http://schemas.microsoft.com/office/drawing/2014/main" id="{C48CC314-DBE4-3B40-9326-376F063FBF17}"/>
              </a:ext>
            </a:extLst>
          </p:cNvPr>
          <p:cNvSpPr/>
          <p:nvPr/>
        </p:nvSpPr>
        <p:spPr>
          <a:xfrm>
            <a:off x="3256740" y="5818385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2159" name="Elipse 2158">
            <a:extLst>
              <a:ext uri="{FF2B5EF4-FFF2-40B4-BE49-F238E27FC236}">
                <a16:creationId xmlns:a16="http://schemas.microsoft.com/office/drawing/2014/main" id="{E539AC9F-145D-4D47-930D-1502D666648C}"/>
              </a:ext>
            </a:extLst>
          </p:cNvPr>
          <p:cNvSpPr/>
          <p:nvPr/>
        </p:nvSpPr>
        <p:spPr>
          <a:xfrm>
            <a:off x="3383290" y="6249041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60" name="Conector recto 2159">
            <a:extLst>
              <a:ext uri="{FF2B5EF4-FFF2-40B4-BE49-F238E27FC236}">
                <a16:creationId xmlns:a16="http://schemas.microsoft.com/office/drawing/2014/main" id="{EBDF0B26-1F6D-FA43-A444-4C1C758AA25C}"/>
              </a:ext>
            </a:extLst>
          </p:cNvPr>
          <p:cNvCxnSpPr>
            <a:cxnSpLocks/>
            <a:stCxn id="2158" idx="0"/>
          </p:cNvCxnSpPr>
          <p:nvPr/>
        </p:nvCxnSpPr>
        <p:spPr>
          <a:xfrm flipV="1">
            <a:off x="3462208" y="5701713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1" name="Conector recto 2160">
            <a:extLst>
              <a:ext uri="{FF2B5EF4-FFF2-40B4-BE49-F238E27FC236}">
                <a16:creationId xmlns:a16="http://schemas.microsoft.com/office/drawing/2014/main" id="{CA6D4459-D2F4-0B4C-BEAD-936ABB8C3676}"/>
              </a:ext>
            </a:extLst>
          </p:cNvPr>
          <p:cNvCxnSpPr>
            <a:cxnSpLocks/>
            <a:stCxn id="2158" idx="4"/>
            <a:endCxn id="2159" idx="0"/>
          </p:cNvCxnSpPr>
          <p:nvPr/>
        </p:nvCxnSpPr>
        <p:spPr>
          <a:xfrm>
            <a:off x="3462208" y="6166728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2" name="Conector recto 2161">
            <a:extLst>
              <a:ext uri="{FF2B5EF4-FFF2-40B4-BE49-F238E27FC236}">
                <a16:creationId xmlns:a16="http://schemas.microsoft.com/office/drawing/2014/main" id="{E538E423-4887-2745-B982-F1CC2E13601F}"/>
              </a:ext>
            </a:extLst>
          </p:cNvPr>
          <p:cNvCxnSpPr>
            <a:cxnSpLocks/>
            <a:stCxn id="2158" idx="6"/>
          </p:cNvCxnSpPr>
          <p:nvPr/>
        </p:nvCxnSpPr>
        <p:spPr>
          <a:xfrm>
            <a:off x="3667676" y="5992557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3" name="Conector recto 2162">
            <a:extLst>
              <a:ext uri="{FF2B5EF4-FFF2-40B4-BE49-F238E27FC236}">
                <a16:creationId xmlns:a16="http://schemas.microsoft.com/office/drawing/2014/main" id="{B09BAF36-6EF4-A443-BE18-7EAA229D43CA}"/>
              </a:ext>
            </a:extLst>
          </p:cNvPr>
          <p:cNvCxnSpPr>
            <a:cxnSpLocks/>
            <a:stCxn id="2158" idx="2"/>
          </p:cNvCxnSpPr>
          <p:nvPr/>
        </p:nvCxnSpPr>
        <p:spPr>
          <a:xfrm flipH="1">
            <a:off x="3183648" y="5992557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4" name="Elipse 2163">
            <a:extLst>
              <a:ext uri="{FF2B5EF4-FFF2-40B4-BE49-F238E27FC236}">
                <a16:creationId xmlns:a16="http://schemas.microsoft.com/office/drawing/2014/main" id="{A374428C-8F47-0D4C-90FD-005F1531A9FD}"/>
              </a:ext>
            </a:extLst>
          </p:cNvPr>
          <p:cNvSpPr/>
          <p:nvPr/>
        </p:nvSpPr>
        <p:spPr>
          <a:xfrm>
            <a:off x="3740768" y="5919306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65" name="Elipse 2164">
            <a:extLst>
              <a:ext uri="{FF2B5EF4-FFF2-40B4-BE49-F238E27FC236}">
                <a16:creationId xmlns:a16="http://schemas.microsoft.com/office/drawing/2014/main" id="{65E552B9-3354-7346-893D-F6AE3D42B934}"/>
              </a:ext>
            </a:extLst>
          </p:cNvPr>
          <p:cNvSpPr/>
          <p:nvPr/>
        </p:nvSpPr>
        <p:spPr>
          <a:xfrm>
            <a:off x="3388190" y="5612637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66" name="Elipse 2165">
            <a:extLst>
              <a:ext uri="{FF2B5EF4-FFF2-40B4-BE49-F238E27FC236}">
                <a16:creationId xmlns:a16="http://schemas.microsoft.com/office/drawing/2014/main" id="{FC8EC0CA-097E-904F-AE4E-7B15FD83EC0C}"/>
              </a:ext>
            </a:extLst>
          </p:cNvPr>
          <p:cNvSpPr/>
          <p:nvPr/>
        </p:nvSpPr>
        <p:spPr>
          <a:xfrm>
            <a:off x="3037544" y="592729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67" name="Elipse 2166">
            <a:extLst>
              <a:ext uri="{FF2B5EF4-FFF2-40B4-BE49-F238E27FC236}">
                <a16:creationId xmlns:a16="http://schemas.microsoft.com/office/drawing/2014/main" id="{2FA2A8EA-2468-7B44-B1E6-D6D1EAB36513}"/>
              </a:ext>
            </a:extLst>
          </p:cNvPr>
          <p:cNvSpPr/>
          <p:nvPr/>
        </p:nvSpPr>
        <p:spPr>
          <a:xfrm>
            <a:off x="2339276" y="6157854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2168" name="Elipse 2167">
            <a:extLst>
              <a:ext uri="{FF2B5EF4-FFF2-40B4-BE49-F238E27FC236}">
                <a16:creationId xmlns:a16="http://schemas.microsoft.com/office/drawing/2014/main" id="{02AFCC0A-2BEF-524F-A2C1-642D7CC5513B}"/>
              </a:ext>
            </a:extLst>
          </p:cNvPr>
          <p:cNvSpPr/>
          <p:nvPr/>
        </p:nvSpPr>
        <p:spPr>
          <a:xfrm>
            <a:off x="2465826" y="6588510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69" name="Conector recto 2168">
            <a:extLst>
              <a:ext uri="{FF2B5EF4-FFF2-40B4-BE49-F238E27FC236}">
                <a16:creationId xmlns:a16="http://schemas.microsoft.com/office/drawing/2014/main" id="{DE559145-0EF8-BB43-8529-1F2464A7BB98}"/>
              </a:ext>
            </a:extLst>
          </p:cNvPr>
          <p:cNvCxnSpPr>
            <a:cxnSpLocks/>
            <a:stCxn id="2167" idx="0"/>
          </p:cNvCxnSpPr>
          <p:nvPr/>
        </p:nvCxnSpPr>
        <p:spPr>
          <a:xfrm flipV="1">
            <a:off x="2544744" y="6041182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0" name="Conector recto 2169">
            <a:extLst>
              <a:ext uri="{FF2B5EF4-FFF2-40B4-BE49-F238E27FC236}">
                <a16:creationId xmlns:a16="http://schemas.microsoft.com/office/drawing/2014/main" id="{A2DF8ABD-7A89-C343-A57B-9C7E97C0C91E}"/>
              </a:ext>
            </a:extLst>
          </p:cNvPr>
          <p:cNvCxnSpPr>
            <a:cxnSpLocks/>
            <a:stCxn id="2167" idx="4"/>
            <a:endCxn id="2168" idx="0"/>
          </p:cNvCxnSpPr>
          <p:nvPr/>
        </p:nvCxnSpPr>
        <p:spPr>
          <a:xfrm>
            <a:off x="2544744" y="6506197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1" name="Conector recto 2170">
            <a:extLst>
              <a:ext uri="{FF2B5EF4-FFF2-40B4-BE49-F238E27FC236}">
                <a16:creationId xmlns:a16="http://schemas.microsoft.com/office/drawing/2014/main" id="{7F111A60-F5CC-6640-92D4-C8C5BC90C769}"/>
              </a:ext>
            </a:extLst>
          </p:cNvPr>
          <p:cNvCxnSpPr>
            <a:cxnSpLocks/>
            <a:stCxn id="2167" idx="6"/>
          </p:cNvCxnSpPr>
          <p:nvPr/>
        </p:nvCxnSpPr>
        <p:spPr>
          <a:xfrm>
            <a:off x="2750212" y="6332026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2" name="Conector recto 2171">
            <a:extLst>
              <a:ext uri="{FF2B5EF4-FFF2-40B4-BE49-F238E27FC236}">
                <a16:creationId xmlns:a16="http://schemas.microsoft.com/office/drawing/2014/main" id="{1A969B85-13C7-1E49-B357-A740E809EC33}"/>
              </a:ext>
            </a:extLst>
          </p:cNvPr>
          <p:cNvCxnSpPr>
            <a:cxnSpLocks/>
            <a:stCxn id="2167" idx="2"/>
          </p:cNvCxnSpPr>
          <p:nvPr/>
        </p:nvCxnSpPr>
        <p:spPr>
          <a:xfrm flipH="1">
            <a:off x="2266184" y="6332026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3" name="Elipse 2172">
            <a:extLst>
              <a:ext uri="{FF2B5EF4-FFF2-40B4-BE49-F238E27FC236}">
                <a16:creationId xmlns:a16="http://schemas.microsoft.com/office/drawing/2014/main" id="{D8A140CC-8ADD-7942-8FD7-79D5811812FE}"/>
              </a:ext>
            </a:extLst>
          </p:cNvPr>
          <p:cNvSpPr/>
          <p:nvPr/>
        </p:nvSpPr>
        <p:spPr>
          <a:xfrm>
            <a:off x="2823304" y="6258775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74" name="Elipse 2173">
            <a:extLst>
              <a:ext uri="{FF2B5EF4-FFF2-40B4-BE49-F238E27FC236}">
                <a16:creationId xmlns:a16="http://schemas.microsoft.com/office/drawing/2014/main" id="{73F55F7F-9C15-B049-91BA-70A727726FD8}"/>
              </a:ext>
            </a:extLst>
          </p:cNvPr>
          <p:cNvSpPr/>
          <p:nvPr/>
        </p:nvSpPr>
        <p:spPr>
          <a:xfrm>
            <a:off x="2470726" y="5952106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75" name="Elipse 2174">
            <a:extLst>
              <a:ext uri="{FF2B5EF4-FFF2-40B4-BE49-F238E27FC236}">
                <a16:creationId xmlns:a16="http://schemas.microsoft.com/office/drawing/2014/main" id="{924483E7-5716-924D-A99F-47A19ED6D05B}"/>
              </a:ext>
            </a:extLst>
          </p:cNvPr>
          <p:cNvSpPr/>
          <p:nvPr/>
        </p:nvSpPr>
        <p:spPr>
          <a:xfrm>
            <a:off x="2120080" y="6266762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76" name="Elipse 2175">
            <a:extLst>
              <a:ext uri="{FF2B5EF4-FFF2-40B4-BE49-F238E27FC236}">
                <a16:creationId xmlns:a16="http://schemas.microsoft.com/office/drawing/2014/main" id="{F1FCD0AC-D772-8F4C-8015-BE52E69B2F9E}"/>
              </a:ext>
            </a:extLst>
          </p:cNvPr>
          <p:cNvSpPr/>
          <p:nvPr/>
        </p:nvSpPr>
        <p:spPr>
          <a:xfrm>
            <a:off x="1527918" y="6184966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77" name="Conector recto 2176">
            <a:extLst>
              <a:ext uri="{FF2B5EF4-FFF2-40B4-BE49-F238E27FC236}">
                <a16:creationId xmlns:a16="http://schemas.microsoft.com/office/drawing/2014/main" id="{FCE6AD26-F47C-E44E-8347-D244AA30B772}"/>
              </a:ext>
            </a:extLst>
          </p:cNvPr>
          <p:cNvCxnSpPr>
            <a:cxnSpLocks/>
            <a:stCxn id="2209" idx="0"/>
          </p:cNvCxnSpPr>
          <p:nvPr/>
        </p:nvCxnSpPr>
        <p:spPr>
          <a:xfrm flipV="1">
            <a:off x="1606836" y="5637638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8" name="Conector recto 2177">
            <a:extLst>
              <a:ext uri="{FF2B5EF4-FFF2-40B4-BE49-F238E27FC236}">
                <a16:creationId xmlns:a16="http://schemas.microsoft.com/office/drawing/2014/main" id="{6EC07675-51B9-0645-A6AB-BE36892BDB65}"/>
              </a:ext>
            </a:extLst>
          </p:cNvPr>
          <p:cNvCxnSpPr>
            <a:cxnSpLocks/>
            <a:stCxn id="2209" idx="4"/>
            <a:endCxn id="2176" idx="0"/>
          </p:cNvCxnSpPr>
          <p:nvPr/>
        </p:nvCxnSpPr>
        <p:spPr>
          <a:xfrm>
            <a:off x="1606836" y="6102653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9" name="Conector recto 2178">
            <a:extLst>
              <a:ext uri="{FF2B5EF4-FFF2-40B4-BE49-F238E27FC236}">
                <a16:creationId xmlns:a16="http://schemas.microsoft.com/office/drawing/2014/main" id="{66240B12-7145-3040-BED5-4956418DBD6B}"/>
              </a:ext>
            </a:extLst>
          </p:cNvPr>
          <p:cNvCxnSpPr>
            <a:cxnSpLocks/>
            <a:stCxn id="2209" idx="6"/>
          </p:cNvCxnSpPr>
          <p:nvPr/>
        </p:nvCxnSpPr>
        <p:spPr>
          <a:xfrm>
            <a:off x="1812304" y="5928482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0" name="Conector recto 2179">
            <a:extLst>
              <a:ext uri="{FF2B5EF4-FFF2-40B4-BE49-F238E27FC236}">
                <a16:creationId xmlns:a16="http://schemas.microsoft.com/office/drawing/2014/main" id="{3C53DE73-0329-BE46-B3D2-9302C4ABE00F}"/>
              </a:ext>
            </a:extLst>
          </p:cNvPr>
          <p:cNvCxnSpPr>
            <a:cxnSpLocks/>
            <a:stCxn id="2209" idx="2"/>
          </p:cNvCxnSpPr>
          <p:nvPr/>
        </p:nvCxnSpPr>
        <p:spPr>
          <a:xfrm flipH="1">
            <a:off x="1328276" y="5928482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Elipse 2180">
            <a:extLst>
              <a:ext uri="{FF2B5EF4-FFF2-40B4-BE49-F238E27FC236}">
                <a16:creationId xmlns:a16="http://schemas.microsoft.com/office/drawing/2014/main" id="{0AA9593A-7AEE-4E42-B6C4-1E8B8EE1BCB4}"/>
              </a:ext>
            </a:extLst>
          </p:cNvPr>
          <p:cNvSpPr/>
          <p:nvPr/>
        </p:nvSpPr>
        <p:spPr>
          <a:xfrm>
            <a:off x="1885396" y="5855231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82" name="Elipse 2181">
            <a:extLst>
              <a:ext uri="{FF2B5EF4-FFF2-40B4-BE49-F238E27FC236}">
                <a16:creationId xmlns:a16="http://schemas.microsoft.com/office/drawing/2014/main" id="{A7210A3E-125D-D04B-B258-5080F38453C2}"/>
              </a:ext>
            </a:extLst>
          </p:cNvPr>
          <p:cNvSpPr/>
          <p:nvPr/>
        </p:nvSpPr>
        <p:spPr>
          <a:xfrm>
            <a:off x="1532818" y="5548562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83" name="Elipse 2182">
            <a:extLst>
              <a:ext uri="{FF2B5EF4-FFF2-40B4-BE49-F238E27FC236}">
                <a16:creationId xmlns:a16="http://schemas.microsoft.com/office/drawing/2014/main" id="{B3D69497-48B5-4449-B291-5E53D1DDD9EB}"/>
              </a:ext>
            </a:extLst>
          </p:cNvPr>
          <p:cNvSpPr/>
          <p:nvPr/>
        </p:nvSpPr>
        <p:spPr>
          <a:xfrm>
            <a:off x="1182172" y="5863218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84" name="Elipse 2183">
            <a:extLst>
              <a:ext uri="{FF2B5EF4-FFF2-40B4-BE49-F238E27FC236}">
                <a16:creationId xmlns:a16="http://schemas.microsoft.com/office/drawing/2014/main" id="{09028EC1-BECB-A243-A888-DE31A197B569}"/>
              </a:ext>
            </a:extLst>
          </p:cNvPr>
          <p:cNvSpPr/>
          <p:nvPr/>
        </p:nvSpPr>
        <p:spPr>
          <a:xfrm>
            <a:off x="1470067" y="473586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2185" name="Elipse 2184">
            <a:extLst>
              <a:ext uri="{FF2B5EF4-FFF2-40B4-BE49-F238E27FC236}">
                <a16:creationId xmlns:a16="http://schemas.microsoft.com/office/drawing/2014/main" id="{8402D545-B0CE-4D43-AD92-DCFF615E63DE}"/>
              </a:ext>
            </a:extLst>
          </p:cNvPr>
          <p:cNvSpPr/>
          <p:nvPr/>
        </p:nvSpPr>
        <p:spPr>
          <a:xfrm>
            <a:off x="1596617" y="5166522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86" name="Conector recto 2185">
            <a:extLst>
              <a:ext uri="{FF2B5EF4-FFF2-40B4-BE49-F238E27FC236}">
                <a16:creationId xmlns:a16="http://schemas.microsoft.com/office/drawing/2014/main" id="{BC0F0AFE-1778-E049-91CB-ACD1C01A112A}"/>
              </a:ext>
            </a:extLst>
          </p:cNvPr>
          <p:cNvCxnSpPr>
            <a:cxnSpLocks/>
            <a:stCxn id="2184" idx="0"/>
          </p:cNvCxnSpPr>
          <p:nvPr/>
        </p:nvCxnSpPr>
        <p:spPr>
          <a:xfrm flipV="1">
            <a:off x="1675535" y="4619194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7" name="Conector recto 2186">
            <a:extLst>
              <a:ext uri="{FF2B5EF4-FFF2-40B4-BE49-F238E27FC236}">
                <a16:creationId xmlns:a16="http://schemas.microsoft.com/office/drawing/2014/main" id="{FF6B5F46-21F8-B141-8B3B-97CC839A629E}"/>
              </a:ext>
            </a:extLst>
          </p:cNvPr>
          <p:cNvCxnSpPr>
            <a:cxnSpLocks/>
            <a:stCxn id="2184" idx="4"/>
            <a:endCxn id="2185" idx="0"/>
          </p:cNvCxnSpPr>
          <p:nvPr/>
        </p:nvCxnSpPr>
        <p:spPr>
          <a:xfrm>
            <a:off x="1675535" y="5084209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8" name="Conector recto 2187">
            <a:extLst>
              <a:ext uri="{FF2B5EF4-FFF2-40B4-BE49-F238E27FC236}">
                <a16:creationId xmlns:a16="http://schemas.microsoft.com/office/drawing/2014/main" id="{7004F7D6-ED2C-4848-94A7-9FA705EEFB55}"/>
              </a:ext>
            </a:extLst>
          </p:cNvPr>
          <p:cNvCxnSpPr>
            <a:cxnSpLocks/>
            <a:stCxn id="2184" idx="6"/>
          </p:cNvCxnSpPr>
          <p:nvPr/>
        </p:nvCxnSpPr>
        <p:spPr>
          <a:xfrm>
            <a:off x="1881003" y="4910038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9" name="Conector recto 2188">
            <a:extLst>
              <a:ext uri="{FF2B5EF4-FFF2-40B4-BE49-F238E27FC236}">
                <a16:creationId xmlns:a16="http://schemas.microsoft.com/office/drawing/2014/main" id="{A2E7A2CD-E1BA-B542-A0D4-2F9BCFA088B3}"/>
              </a:ext>
            </a:extLst>
          </p:cNvPr>
          <p:cNvCxnSpPr>
            <a:cxnSpLocks/>
            <a:stCxn id="2184" idx="2"/>
          </p:cNvCxnSpPr>
          <p:nvPr/>
        </p:nvCxnSpPr>
        <p:spPr>
          <a:xfrm flipH="1">
            <a:off x="1396975" y="491003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0" name="Elipse 2189">
            <a:extLst>
              <a:ext uri="{FF2B5EF4-FFF2-40B4-BE49-F238E27FC236}">
                <a16:creationId xmlns:a16="http://schemas.microsoft.com/office/drawing/2014/main" id="{26859203-5850-D44D-AE38-5045CEABEECB}"/>
              </a:ext>
            </a:extLst>
          </p:cNvPr>
          <p:cNvSpPr/>
          <p:nvPr/>
        </p:nvSpPr>
        <p:spPr>
          <a:xfrm>
            <a:off x="1954095" y="4836787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91" name="Elipse 2190">
            <a:extLst>
              <a:ext uri="{FF2B5EF4-FFF2-40B4-BE49-F238E27FC236}">
                <a16:creationId xmlns:a16="http://schemas.microsoft.com/office/drawing/2014/main" id="{1746435B-5A30-9D44-8BC5-59555DB9FF83}"/>
              </a:ext>
            </a:extLst>
          </p:cNvPr>
          <p:cNvSpPr/>
          <p:nvPr/>
        </p:nvSpPr>
        <p:spPr>
          <a:xfrm>
            <a:off x="1601517" y="4530118"/>
            <a:ext cx="161935" cy="1371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92" name="Elipse 2191">
            <a:extLst>
              <a:ext uri="{FF2B5EF4-FFF2-40B4-BE49-F238E27FC236}">
                <a16:creationId xmlns:a16="http://schemas.microsoft.com/office/drawing/2014/main" id="{687C9A23-2553-8049-B995-A0475832290F}"/>
              </a:ext>
            </a:extLst>
          </p:cNvPr>
          <p:cNvSpPr/>
          <p:nvPr/>
        </p:nvSpPr>
        <p:spPr>
          <a:xfrm>
            <a:off x="1250871" y="4844774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93" name="Elipse 2192">
            <a:extLst>
              <a:ext uri="{FF2B5EF4-FFF2-40B4-BE49-F238E27FC236}">
                <a16:creationId xmlns:a16="http://schemas.microsoft.com/office/drawing/2014/main" id="{F646B1A0-7037-4343-BD26-61600C8775A9}"/>
              </a:ext>
            </a:extLst>
          </p:cNvPr>
          <p:cNvSpPr/>
          <p:nvPr/>
        </p:nvSpPr>
        <p:spPr>
          <a:xfrm>
            <a:off x="2350262" y="436295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2194" name="Conector recto 2193">
            <a:extLst>
              <a:ext uri="{FF2B5EF4-FFF2-40B4-BE49-F238E27FC236}">
                <a16:creationId xmlns:a16="http://schemas.microsoft.com/office/drawing/2014/main" id="{1286DC3A-C16C-EC46-94C7-318AF3CA50B2}"/>
              </a:ext>
            </a:extLst>
          </p:cNvPr>
          <p:cNvCxnSpPr>
            <a:cxnSpLocks/>
            <a:stCxn id="2193" idx="0"/>
            <a:endCxn id="2198" idx="0"/>
          </p:cNvCxnSpPr>
          <p:nvPr/>
        </p:nvCxnSpPr>
        <p:spPr>
          <a:xfrm flipH="1" flipV="1">
            <a:off x="2553369" y="4137432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5" name="Conector recto 2194">
            <a:extLst>
              <a:ext uri="{FF2B5EF4-FFF2-40B4-BE49-F238E27FC236}">
                <a16:creationId xmlns:a16="http://schemas.microsoft.com/office/drawing/2014/main" id="{17ABC6F7-DF4C-D74D-8F6C-D0C79F3E0640}"/>
              </a:ext>
            </a:extLst>
          </p:cNvPr>
          <p:cNvCxnSpPr>
            <a:cxnSpLocks/>
            <a:stCxn id="2193" idx="6"/>
            <a:endCxn id="2197" idx="6"/>
          </p:cNvCxnSpPr>
          <p:nvPr/>
        </p:nvCxnSpPr>
        <p:spPr>
          <a:xfrm flipV="1">
            <a:off x="2761198" y="4532460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6" name="Conector recto 2195">
            <a:extLst>
              <a:ext uri="{FF2B5EF4-FFF2-40B4-BE49-F238E27FC236}">
                <a16:creationId xmlns:a16="http://schemas.microsoft.com/office/drawing/2014/main" id="{DDA62BE0-EC7C-BF42-9A46-B012E68D65E9}"/>
              </a:ext>
            </a:extLst>
          </p:cNvPr>
          <p:cNvCxnSpPr>
            <a:cxnSpLocks/>
            <a:stCxn id="2193" idx="2"/>
          </p:cNvCxnSpPr>
          <p:nvPr/>
        </p:nvCxnSpPr>
        <p:spPr>
          <a:xfrm flipH="1">
            <a:off x="2277170" y="453712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7" name="Elipse 2196">
            <a:extLst>
              <a:ext uri="{FF2B5EF4-FFF2-40B4-BE49-F238E27FC236}">
                <a16:creationId xmlns:a16="http://schemas.microsoft.com/office/drawing/2014/main" id="{ED3DDAF9-711F-2448-B0F3-C644247DBA48}"/>
              </a:ext>
            </a:extLst>
          </p:cNvPr>
          <p:cNvSpPr/>
          <p:nvPr/>
        </p:nvSpPr>
        <p:spPr>
          <a:xfrm>
            <a:off x="2834290" y="4463877"/>
            <a:ext cx="161935" cy="13716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98" name="Elipse 2197">
            <a:extLst>
              <a:ext uri="{FF2B5EF4-FFF2-40B4-BE49-F238E27FC236}">
                <a16:creationId xmlns:a16="http://schemas.microsoft.com/office/drawing/2014/main" id="{E30710E6-91D3-AD47-BE54-2DB905B50D44}"/>
              </a:ext>
            </a:extLst>
          </p:cNvPr>
          <p:cNvSpPr/>
          <p:nvPr/>
        </p:nvSpPr>
        <p:spPr>
          <a:xfrm>
            <a:off x="2472401" y="4137432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99" name="Elipse 2198">
            <a:extLst>
              <a:ext uri="{FF2B5EF4-FFF2-40B4-BE49-F238E27FC236}">
                <a16:creationId xmlns:a16="http://schemas.microsoft.com/office/drawing/2014/main" id="{76C135F6-5307-E140-943F-66892717722C}"/>
              </a:ext>
            </a:extLst>
          </p:cNvPr>
          <p:cNvSpPr/>
          <p:nvPr/>
        </p:nvSpPr>
        <p:spPr>
          <a:xfrm>
            <a:off x="2131066" y="4471864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200" name="Elipse 2199">
            <a:extLst>
              <a:ext uri="{FF2B5EF4-FFF2-40B4-BE49-F238E27FC236}">
                <a16:creationId xmlns:a16="http://schemas.microsoft.com/office/drawing/2014/main" id="{0B354486-ECB6-BC40-AF00-2E0AC50DFDB3}"/>
              </a:ext>
            </a:extLst>
          </p:cNvPr>
          <p:cNvSpPr/>
          <p:nvPr/>
        </p:nvSpPr>
        <p:spPr>
          <a:xfrm>
            <a:off x="3109397" y="480561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2201" name="Elipse 2200">
            <a:extLst>
              <a:ext uri="{FF2B5EF4-FFF2-40B4-BE49-F238E27FC236}">
                <a16:creationId xmlns:a16="http://schemas.microsoft.com/office/drawing/2014/main" id="{78C01A7A-4C56-BA4C-ADF4-1C95F2F25963}"/>
              </a:ext>
            </a:extLst>
          </p:cNvPr>
          <p:cNvSpPr/>
          <p:nvPr/>
        </p:nvSpPr>
        <p:spPr>
          <a:xfrm>
            <a:off x="3235947" y="5236269"/>
            <a:ext cx="161935" cy="137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202" name="Conector recto 2201">
            <a:extLst>
              <a:ext uri="{FF2B5EF4-FFF2-40B4-BE49-F238E27FC236}">
                <a16:creationId xmlns:a16="http://schemas.microsoft.com/office/drawing/2014/main" id="{A4C7AAC4-57EA-3A42-90CC-2093B67ABD58}"/>
              </a:ext>
            </a:extLst>
          </p:cNvPr>
          <p:cNvCxnSpPr>
            <a:cxnSpLocks/>
            <a:stCxn id="2200" idx="0"/>
          </p:cNvCxnSpPr>
          <p:nvPr/>
        </p:nvCxnSpPr>
        <p:spPr>
          <a:xfrm flipV="1">
            <a:off x="3314865" y="468894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3" name="Conector recto 2202">
            <a:extLst>
              <a:ext uri="{FF2B5EF4-FFF2-40B4-BE49-F238E27FC236}">
                <a16:creationId xmlns:a16="http://schemas.microsoft.com/office/drawing/2014/main" id="{D50199AA-01AC-4745-B430-21B0085B1CB3}"/>
              </a:ext>
            </a:extLst>
          </p:cNvPr>
          <p:cNvCxnSpPr>
            <a:cxnSpLocks/>
            <a:stCxn id="2200" idx="4"/>
            <a:endCxn id="2201" idx="0"/>
          </p:cNvCxnSpPr>
          <p:nvPr/>
        </p:nvCxnSpPr>
        <p:spPr>
          <a:xfrm>
            <a:off x="3314865" y="515395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4" name="Conector recto 2203">
            <a:extLst>
              <a:ext uri="{FF2B5EF4-FFF2-40B4-BE49-F238E27FC236}">
                <a16:creationId xmlns:a16="http://schemas.microsoft.com/office/drawing/2014/main" id="{77F82114-CE47-DF46-AB3A-82E2C163D870}"/>
              </a:ext>
            </a:extLst>
          </p:cNvPr>
          <p:cNvCxnSpPr>
            <a:cxnSpLocks/>
            <a:stCxn id="2200" idx="6"/>
          </p:cNvCxnSpPr>
          <p:nvPr/>
        </p:nvCxnSpPr>
        <p:spPr>
          <a:xfrm>
            <a:off x="3520333" y="497978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5" name="Conector recto 2204">
            <a:extLst>
              <a:ext uri="{FF2B5EF4-FFF2-40B4-BE49-F238E27FC236}">
                <a16:creationId xmlns:a16="http://schemas.microsoft.com/office/drawing/2014/main" id="{A6792F48-9304-EE44-A733-68FFF2533C11}"/>
              </a:ext>
            </a:extLst>
          </p:cNvPr>
          <p:cNvCxnSpPr>
            <a:cxnSpLocks/>
            <a:stCxn id="2200" idx="2"/>
          </p:cNvCxnSpPr>
          <p:nvPr/>
        </p:nvCxnSpPr>
        <p:spPr>
          <a:xfrm flipH="1">
            <a:off x="3036305" y="497978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6" name="Elipse 2205">
            <a:extLst>
              <a:ext uri="{FF2B5EF4-FFF2-40B4-BE49-F238E27FC236}">
                <a16:creationId xmlns:a16="http://schemas.microsoft.com/office/drawing/2014/main" id="{5366CBC9-D9E3-4347-BF1E-AE3D49E787FC}"/>
              </a:ext>
            </a:extLst>
          </p:cNvPr>
          <p:cNvSpPr/>
          <p:nvPr/>
        </p:nvSpPr>
        <p:spPr>
          <a:xfrm>
            <a:off x="3593425" y="4906534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207" name="Elipse 2206">
            <a:extLst>
              <a:ext uri="{FF2B5EF4-FFF2-40B4-BE49-F238E27FC236}">
                <a16:creationId xmlns:a16="http://schemas.microsoft.com/office/drawing/2014/main" id="{C602D4A9-DA27-E743-ADB2-1929D332BFF5}"/>
              </a:ext>
            </a:extLst>
          </p:cNvPr>
          <p:cNvSpPr/>
          <p:nvPr/>
        </p:nvSpPr>
        <p:spPr>
          <a:xfrm>
            <a:off x="3240847" y="4599865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208" name="Elipse 2207">
            <a:extLst>
              <a:ext uri="{FF2B5EF4-FFF2-40B4-BE49-F238E27FC236}">
                <a16:creationId xmlns:a16="http://schemas.microsoft.com/office/drawing/2014/main" id="{930D9AC5-2620-424D-BDC9-B29AA71416A1}"/>
              </a:ext>
            </a:extLst>
          </p:cNvPr>
          <p:cNvSpPr/>
          <p:nvPr/>
        </p:nvSpPr>
        <p:spPr>
          <a:xfrm>
            <a:off x="2890201" y="4914521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209" name="Elipse 2208">
            <a:extLst>
              <a:ext uri="{FF2B5EF4-FFF2-40B4-BE49-F238E27FC236}">
                <a16:creationId xmlns:a16="http://schemas.microsoft.com/office/drawing/2014/main" id="{DDC04427-9763-A34B-BA5C-3FACCA270B6B}"/>
              </a:ext>
            </a:extLst>
          </p:cNvPr>
          <p:cNvSpPr/>
          <p:nvPr/>
        </p:nvSpPr>
        <p:spPr>
          <a:xfrm>
            <a:off x="1401368" y="5754310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2210" name="Elipse 2209">
            <a:extLst>
              <a:ext uri="{FF2B5EF4-FFF2-40B4-BE49-F238E27FC236}">
                <a16:creationId xmlns:a16="http://schemas.microsoft.com/office/drawing/2014/main" id="{3D07CD70-C795-8B46-AAED-E76AFB28B9CC}"/>
              </a:ext>
            </a:extLst>
          </p:cNvPr>
          <p:cNvSpPr/>
          <p:nvPr/>
        </p:nvSpPr>
        <p:spPr>
          <a:xfrm>
            <a:off x="2465826" y="4773396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211" name="Conector recto 2210">
            <a:extLst>
              <a:ext uri="{FF2B5EF4-FFF2-40B4-BE49-F238E27FC236}">
                <a16:creationId xmlns:a16="http://schemas.microsoft.com/office/drawing/2014/main" id="{C52558FA-DC17-FF49-AE9C-122DA4FB8F28}"/>
              </a:ext>
            </a:extLst>
          </p:cNvPr>
          <p:cNvCxnSpPr>
            <a:cxnSpLocks/>
            <a:endCxn id="2212" idx="0"/>
          </p:cNvCxnSpPr>
          <p:nvPr/>
        </p:nvCxnSpPr>
        <p:spPr>
          <a:xfrm flipH="1" flipV="1">
            <a:off x="5977133" y="59655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2" name="Elipse 2211">
            <a:extLst>
              <a:ext uri="{FF2B5EF4-FFF2-40B4-BE49-F238E27FC236}">
                <a16:creationId xmlns:a16="http://schemas.microsoft.com/office/drawing/2014/main" id="{38BC3E7C-4582-A042-BB2D-8A4469725E9F}"/>
              </a:ext>
            </a:extLst>
          </p:cNvPr>
          <p:cNvSpPr/>
          <p:nvPr/>
        </p:nvSpPr>
        <p:spPr>
          <a:xfrm>
            <a:off x="5896165" y="59655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379" name="Elipse 378">
            <a:extLst>
              <a:ext uri="{FF2B5EF4-FFF2-40B4-BE49-F238E27FC236}">
                <a16:creationId xmlns:a16="http://schemas.microsoft.com/office/drawing/2014/main" id="{ECD9B90F-1725-C143-A5A9-296CF4AB7192}"/>
              </a:ext>
            </a:extLst>
          </p:cNvPr>
          <p:cNvSpPr/>
          <p:nvPr/>
        </p:nvSpPr>
        <p:spPr>
          <a:xfrm>
            <a:off x="9329675" y="1020746"/>
            <a:ext cx="723900" cy="6966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B2</a:t>
            </a:r>
          </a:p>
        </p:txBody>
      </p:sp>
      <p:sp>
        <p:nvSpPr>
          <p:cNvPr id="381" name="Elipse 380">
            <a:extLst>
              <a:ext uri="{FF2B5EF4-FFF2-40B4-BE49-F238E27FC236}">
                <a16:creationId xmlns:a16="http://schemas.microsoft.com/office/drawing/2014/main" id="{7782970D-26F2-3E4E-A27B-8499B4496B24}"/>
              </a:ext>
            </a:extLst>
          </p:cNvPr>
          <p:cNvSpPr/>
          <p:nvPr/>
        </p:nvSpPr>
        <p:spPr>
          <a:xfrm>
            <a:off x="9480443" y="308010"/>
            <a:ext cx="410936" cy="34834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sp>
        <p:nvSpPr>
          <p:cNvPr id="382" name="Elipse 381">
            <a:extLst>
              <a:ext uri="{FF2B5EF4-FFF2-40B4-BE49-F238E27FC236}">
                <a16:creationId xmlns:a16="http://schemas.microsoft.com/office/drawing/2014/main" id="{0084A6DA-8BEB-B34A-8666-066910C1BC45}"/>
              </a:ext>
            </a:extLst>
          </p:cNvPr>
          <p:cNvSpPr/>
          <p:nvPr/>
        </p:nvSpPr>
        <p:spPr>
          <a:xfrm>
            <a:off x="9606657" y="73755"/>
            <a:ext cx="161935" cy="13716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388" name="Elipse 387">
            <a:extLst>
              <a:ext uri="{FF2B5EF4-FFF2-40B4-BE49-F238E27FC236}">
                <a16:creationId xmlns:a16="http://schemas.microsoft.com/office/drawing/2014/main" id="{B1F0BDAB-F3D0-1E4F-A337-E1296A9E590D}"/>
              </a:ext>
            </a:extLst>
          </p:cNvPr>
          <p:cNvSpPr/>
          <p:nvPr/>
        </p:nvSpPr>
        <p:spPr>
          <a:xfrm>
            <a:off x="9346896" y="5078702"/>
            <a:ext cx="723900" cy="6966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B3</a:t>
            </a:r>
          </a:p>
        </p:txBody>
      </p:sp>
      <p:sp>
        <p:nvSpPr>
          <p:cNvPr id="389" name="Elipse 388">
            <a:extLst>
              <a:ext uri="{FF2B5EF4-FFF2-40B4-BE49-F238E27FC236}">
                <a16:creationId xmlns:a16="http://schemas.microsoft.com/office/drawing/2014/main" id="{0569EFEA-ABCC-C142-B6AD-5FDC2D8D91E9}"/>
              </a:ext>
            </a:extLst>
          </p:cNvPr>
          <p:cNvSpPr/>
          <p:nvPr/>
        </p:nvSpPr>
        <p:spPr>
          <a:xfrm>
            <a:off x="10285267" y="4797451"/>
            <a:ext cx="410936" cy="34834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c2</a:t>
            </a:r>
            <a:endParaRPr lang="es-MX" sz="700" dirty="0"/>
          </a:p>
        </p:txBody>
      </p:sp>
      <p:sp>
        <p:nvSpPr>
          <p:cNvPr id="390" name="Elipse 389">
            <a:extLst>
              <a:ext uri="{FF2B5EF4-FFF2-40B4-BE49-F238E27FC236}">
                <a16:creationId xmlns:a16="http://schemas.microsoft.com/office/drawing/2014/main" id="{723362BE-16FF-A340-9034-B5B9450265B7}"/>
              </a:ext>
            </a:extLst>
          </p:cNvPr>
          <p:cNvSpPr/>
          <p:nvPr/>
        </p:nvSpPr>
        <p:spPr>
          <a:xfrm>
            <a:off x="10760594" y="4904246"/>
            <a:ext cx="161935" cy="13716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398" name="Elipse 397">
            <a:extLst>
              <a:ext uri="{FF2B5EF4-FFF2-40B4-BE49-F238E27FC236}">
                <a16:creationId xmlns:a16="http://schemas.microsoft.com/office/drawing/2014/main" id="{439CCB07-27ED-E944-9253-9C7BBBC2B813}"/>
              </a:ext>
            </a:extLst>
          </p:cNvPr>
          <p:cNvSpPr/>
          <p:nvPr/>
        </p:nvSpPr>
        <p:spPr>
          <a:xfrm>
            <a:off x="5619507" y="5183274"/>
            <a:ext cx="723900" cy="696686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B4</a:t>
            </a:r>
          </a:p>
        </p:txBody>
      </p:sp>
      <p:sp>
        <p:nvSpPr>
          <p:cNvPr id="399" name="Elipse 398">
            <a:extLst>
              <a:ext uri="{FF2B5EF4-FFF2-40B4-BE49-F238E27FC236}">
                <a16:creationId xmlns:a16="http://schemas.microsoft.com/office/drawing/2014/main" id="{B9D2319D-F091-F546-8630-CA0FA92BC8D4}"/>
              </a:ext>
            </a:extLst>
          </p:cNvPr>
          <p:cNvSpPr/>
          <p:nvPr/>
        </p:nvSpPr>
        <p:spPr>
          <a:xfrm>
            <a:off x="2177507" y="5078702"/>
            <a:ext cx="723900" cy="6966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B5</a:t>
            </a:r>
          </a:p>
        </p:txBody>
      </p:sp>
      <p:sp>
        <p:nvSpPr>
          <p:cNvPr id="400" name="Elipse 399">
            <a:extLst>
              <a:ext uri="{FF2B5EF4-FFF2-40B4-BE49-F238E27FC236}">
                <a16:creationId xmlns:a16="http://schemas.microsoft.com/office/drawing/2014/main" id="{12D252D1-7F8A-DE42-A2C4-7BC3516C7569}"/>
              </a:ext>
            </a:extLst>
          </p:cNvPr>
          <p:cNvSpPr/>
          <p:nvPr/>
        </p:nvSpPr>
        <p:spPr>
          <a:xfrm>
            <a:off x="2413172" y="1144690"/>
            <a:ext cx="723900" cy="696686"/>
          </a:xfrm>
          <a:prstGeom prst="ellipse">
            <a:avLst/>
          </a:prstGeom>
          <a:solidFill>
            <a:srgbClr val="EB2FE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B6</a:t>
            </a:r>
          </a:p>
        </p:txBody>
      </p:sp>
      <p:sp>
        <p:nvSpPr>
          <p:cNvPr id="401" name="Elipse 400">
            <a:extLst>
              <a:ext uri="{FF2B5EF4-FFF2-40B4-BE49-F238E27FC236}">
                <a16:creationId xmlns:a16="http://schemas.microsoft.com/office/drawing/2014/main" id="{D81D477D-21E7-0E45-950F-44FFBF9A4117}"/>
              </a:ext>
            </a:extLst>
          </p:cNvPr>
          <p:cNvSpPr/>
          <p:nvPr/>
        </p:nvSpPr>
        <p:spPr>
          <a:xfrm>
            <a:off x="5612233" y="981409"/>
            <a:ext cx="723900" cy="696686"/>
          </a:xfrm>
          <a:prstGeom prst="ellipse">
            <a:avLst/>
          </a:prstGeom>
          <a:solidFill>
            <a:srgbClr val="00DC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B1</a:t>
            </a:r>
          </a:p>
        </p:txBody>
      </p:sp>
      <p:cxnSp>
        <p:nvCxnSpPr>
          <p:cNvPr id="411" name="Conector recto 410">
            <a:extLst>
              <a:ext uri="{FF2B5EF4-FFF2-40B4-BE49-F238E27FC236}">
                <a16:creationId xmlns:a16="http://schemas.microsoft.com/office/drawing/2014/main" id="{AA47BBA3-AB71-BF4F-88C9-53E4BEE4CD35}"/>
              </a:ext>
            </a:extLst>
          </p:cNvPr>
          <p:cNvCxnSpPr>
            <a:cxnSpLocks/>
          </p:cNvCxnSpPr>
          <p:nvPr/>
        </p:nvCxnSpPr>
        <p:spPr>
          <a:xfrm flipH="1">
            <a:off x="5872749" y="3805101"/>
            <a:ext cx="27927" cy="141508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Elipse 412">
            <a:extLst>
              <a:ext uri="{FF2B5EF4-FFF2-40B4-BE49-F238E27FC236}">
                <a16:creationId xmlns:a16="http://schemas.microsoft.com/office/drawing/2014/main" id="{3726DC0F-D388-F043-85BE-8B386DF1A672}"/>
              </a:ext>
            </a:extLst>
          </p:cNvPr>
          <p:cNvSpPr/>
          <p:nvPr/>
        </p:nvSpPr>
        <p:spPr>
          <a:xfrm>
            <a:off x="4897295" y="4843570"/>
            <a:ext cx="410936" cy="34834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414" name="Elipse 413">
            <a:extLst>
              <a:ext uri="{FF2B5EF4-FFF2-40B4-BE49-F238E27FC236}">
                <a16:creationId xmlns:a16="http://schemas.microsoft.com/office/drawing/2014/main" id="{E2825CEF-D325-8443-9E15-3776FE76AAEF}"/>
              </a:ext>
            </a:extLst>
          </p:cNvPr>
          <p:cNvSpPr/>
          <p:nvPr/>
        </p:nvSpPr>
        <p:spPr>
          <a:xfrm>
            <a:off x="3256972" y="5819539"/>
            <a:ext cx="410936" cy="3483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c3</a:t>
            </a:r>
          </a:p>
        </p:txBody>
      </p:sp>
      <p:sp>
        <p:nvSpPr>
          <p:cNvPr id="415" name="Elipse 414">
            <a:extLst>
              <a:ext uri="{FF2B5EF4-FFF2-40B4-BE49-F238E27FC236}">
                <a16:creationId xmlns:a16="http://schemas.microsoft.com/office/drawing/2014/main" id="{8A7E0FB2-C905-454B-A126-AC07AD803B68}"/>
              </a:ext>
            </a:extLst>
          </p:cNvPr>
          <p:cNvSpPr/>
          <p:nvPr/>
        </p:nvSpPr>
        <p:spPr>
          <a:xfrm>
            <a:off x="1632831" y="1838067"/>
            <a:ext cx="410936" cy="348343"/>
          </a:xfrm>
          <a:prstGeom prst="ellipse">
            <a:avLst/>
          </a:prstGeom>
          <a:solidFill>
            <a:srgbClr val="EB2FE0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416" name="Elipse 415">
            <a:extLst>
              <a:ext uri="{FF2B5EF4-FFF2-40B4-BE49-F238E27FC236}">
                <a16:creationId xmlns:a16="http://schemas.microsoft.com/office/drawing/2014/main" id="{08B0A4C5-6F30-B542-818D-20B3ABF8AA1E}"/>
              </a:ext>
            </a:extLst>
          </p:cNvPr>
          <p:cNvSpPr/>
          <p:nvPr/>
        </p:nvSpPr>
        <p:spPr>
          <a:xfrm>
            <a:off x="4897551" y="631736"/>
            <a:ext cx="410936" cy="348343"/>
          </a:xfrm>
          <a:prstGeom prst="ellipse">
            <a:avLst/>
          </a:prstGeom>
          <a:solidFill>
            <a:srgbClr val="00DC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417" name="Elipse 416">
            <a:extLst>
              <a:ext uri="{FF2B5EF4-FFF2-40B4-BE49-F238E27FC236}">
                <a16:creationId xmlns:a16="http://schemas.microsoft.com/office/drawing/2014/main" id="{A2543A9E-BCD5-B749-8B1C-76037B7DCFDF}"/>
              </a:ext>
            </a:extLst>
          </p:cNvPr>
          <p:cNvSpPr/>
          <p:nvPr/>
        </p:nvSpPr>
        <p:spPr>
          <a:xfrm>
            <a:off x="5020010" y="5265124"/>
            <a:ext cx="161935" cy="1371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418" name="Elipse 417">
            <a:extLst>
              <a:ext uri="{FF2B5EF4-FFF2-40B4-BE49-F238E27FC236}">
                <a16:creationId xmlns:a16="http://schemas.microsoft.com/office/drawing/2014/main" id="{20D8498E-D8BF-A840-A1ED-2EB927062EFD}"/>
              </a:ext>
            </a:extLst>
          </p:cNvPr>
          <p:cNvSpPr/>
          <p:nvPr/>
        </p:nvSpPr>
        <p:spPr>
          <a:xfrm>
            <a:off x="3034804" y="5928482"/>
            <a:ext cx="161935" cy="13716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419" name="Elipse 418">
            <a:extLst>
              <a:ext uri="{FF2B5EF4-FFF2-40B4-BE49-F238E27FC236}">
                <a16:creationId xmlns:a16="http://schemas.microsoft.com/office/drawing/2014/main" id="{566E3F4E-B0EC-3948-B30D-1A3472294AAA}"/>
              </a:ext>
            </a:extLst>
          </p:cNvPr>
          <p:cNvSpPr/>
          <p:nvPr/>
        </p:nvSpPr>
        <p:spPr>
          <a:xfrm>
            <a:off x="1751382" y="2246318"/>
            <a:ext cx="161935" cy="1371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420" name="Elipse 419">
            <a:extLst>
              <a:ext uri="{FF2B5EF4-FFF2-40B4-BE49-F238E27FC236}">
                <a16:creationId xmlns:a16="http://schemas.microsoft.com/office/drawing/2014/main" id="{50313DD9-89E7-AA4F-A54C-D974D6D643FE}"/>
              </a:ext>
            </a:extLst>
          </p:cNvPr>
          <p:cNvSpPr/>
          <p:nvPr/>
        </p:nvSpPr>
        <p:spPr>
          <a:xfrm>
            <a:off x="5020010" y="1062076"/>
            <a:ext cx="161935" cy="13716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403" name="Elipse 402">
            <a:extLst>
              <a:ext uri="{FF2B5EF4-FFF2-40B4-BE49-F238E27FC236}">
                <a16:creationId xmlns:a16="http://schemas.microsoft.com/office/drawing/2014/main" id="{1BB6F065-846B-6348-9730-7DBC8E3A8AF8}"/>
              </a:ext>
            </a:extLst>
          </p:cNvPr>
          <p:cNvSpPr/>
          <p:nvPr/>
        </p:nvSpPr>
        <p:spPr>
          <a:xfrm>
            <a:off x="9472984" y="2089867"/>
            <a:ext cx="410936" cy="348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c4</a:t>
            </a:r>
          </a:p>
        </p:txBody>
      </p:sp>
      <p:sp>
        <p:nvSpPr>
          <p:cNvPr id="404" name="Elipse 403">
            <a:extLst>
              <a:ext uri="{FF2B5EF4-FFF2-40B4-BE49-F238E27FC236}">
                <a16:creationId xmlns:a16="http://schemas.microsoft.com/office/drawing/2014/main" id="{2CDDD00E-BB7F-F141-8C12-ECED3C103349}"/>
              </a:ext>
            </a:extLst>
          </p:cNvPr>
          <p:cNvSpPr/>
          <p:nvPr/>
        </p:nvSpPr>
        <p:spPr>
          <a:xfrm>
            <a:off x="10393870" y="1752757"/>
            <a:ext cx="410936" cy="348343"/>
          </a:xfrm>
          <a:prstGeom prst="ellipse">
            <a:avLst/>
          </a:prstGeom>
          <a:solidFill>
            <a:srgbClr val="EB2FE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405" name="Elipse 404">
            <a:extLst>
              <a:ext uri="{FF2B5EF4-FFF2-40B4-BE49-F238E27FC236}">
                <a16:creationId xmlns:a16="http://schemas.microsoft.com/office/drawing/2014/main" id="{41481BCE-66F2-794D-9026-EA2299AF30DA}"/>
              </a:ext>
            </a:extLst>
          </p:cNvPr>
          <p:cNvSpPr/>
          <p:nvPr/>
        </p:nvSpPr>
        <p:spPr>
          <a:xfrm>
            <a:off x="10243540" y="739664"/>
            <a:ext cx="410936" cy="348343"/>
          </a:xfrm>
          <a:prstGeom prst="ellipse">
            <a:avLst/>
          </a:prstGeom>
          <a:solidFill>
            <a:srgbClr val="00DC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406" name="Elipse 405">
            <a:extLst>
              <a:ext uri="{FF2B5EF4-FFF2-40B4-BE49-F238E27FC236}">
                <a16:creationId xmlns:a16="http://schemas.microsoft.com/office/drawing/2014/main" id="{0E18B60A-6FBE-4940-A97F-198DD9EA4A34}"/>
              </a:ext>
            </a:extLst>
          </p:cNvPr>
          <p:cNvSpPr/>
          <p:nvPr/>
        </p:nvSpPr>
        <p:spPr>
          <a:xfrm>
            <a:off x="8582292" y="681789"/>
            <a:ext cx="410936" cy="34834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407" name="Elipse 406">
            <a:extLst>
              <a:ext uri="{FF2B5EF4-FFF2-40B4-BE49-F238E27FC236}">
                <a16:creationId xmlns:a16="http://schemas.microsoft.com/office/drawing/2014/main" id="{E74B30F6-4AD9-5546-8660-8C6E253F60C2}"/>
              </a:ext>
            </a:extLst>
          </p:cNvPr>
          <p:cNvSpPr/>
          <p:nvPr/>
        </p:nvSpPr>
        <p:spPr>
          <a:xfrm>
            <a:off x="8528533" y="1679716"/>
            <a:ext cx="410936" cy="348343"/>
          </a:xfrm>
          <a:prstGeom prst="ellipse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409" name="Elipse 408">
            <a:extLst>
              <a:ext uri="{FF2B5EF4-FFF2-40B4-BE49-F238E27FC236}">
                <a16:creationId xmlns:a16="http://schemas.microsoft.com/office/drawing/2014/main" id="{E7381921-A20B-314C-B8C9-FB03FB7D2BB2}"/>
              </a:ext>
            </a:extLst>
          </p:cNvPr>
          <p:cNvSpPr/>
          <p:nvPr/>
        </p:nvSpPr>
        <p:spPr>
          <a:xfrm>
            <a:off x="9518776" y="4366018"/>
            <a:ext cx="410936" cy="3483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sp>
        <p:nvSpPr>
          <p:cNvPr id="412" name="Elipse 411">
            <a:extLst>
              <a:ext uri="{FF2B5EF4-FFF2-40B4-BE49-F238E27FC236}">
                <a16:creationId xmlns:a16="http://schemas.microsoft.com/office/drawing/2014/main" id="{1458C2CA-B32F-4048-A6F2-F84D59D4BE9D}"/>
              </a:ext>
            </a:extLst>
          </p:cNvPr>
          <p:cNvSpPr/>
          <p:nvPr/>
        </p:nvSpPr>
        <p:spPr>
          <a:xfrm>
            <a:off x="9516181" y="6159022"/>
            <a:ext cx="410936" cy="348343"/>
          </a:xfrm>
          <a:prstGeom prst="ellipse">
            <a:avLst/>
          </a:prstGeom>
          <a:solidFill>
            <a:srgbClr val="00DC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c4</a:t>
            </a:r>
          </a:p>
        </p:txBody>
      </p:sp>
      <p:sp>
        <p:nvSpPr>
          <p:cNvPr id="421" name="Elipse 420">
            <a:extLst>
              <a:ext uri="{FF2B5EF4-FFF2-40B4-BE49-F238E27FC236}">
                <a16:creationId xmlns:a16="http://schemas.microsoft.com/office/drawing/2014/main" id="{B051A202-3C8B-C647-88BD-48B578259B69}"/>
              </a:ext>
            </a:extLst>
          </p:cNvPr>
          <p:cNvSpPr/>
          <p:nvPr/>
        </p:nvSpPr>
        <p:spPr>
          <a:xfrm>
            <a:off x="10425157" y="5808898"/>
            <a:ext cx="410936" cy="348343"/>
          </a:xfrm>
          <a:prstGeom prst="ellipse">
            <a:avLst/>
          </a:prstGeom>
          <a:solidFill>
            <a:srgbClr val="EB2FE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423" name="Elipse 422">
            <a:extLst>
              <a:ext uri="{FF2B5EF4-FFF2-40B4-BE49-F238E27FC236}">
                <a16:creationId xmlns:a16="http://schemas.microsoft.com/office/drawing/2014/main" id="{8276EB7D-9080-CD4A-8D00-386EF8BD0496}"/>
              </a:ext>
            </a:extLst>
          </p:cNvPr>
          <p:cNvSpPr/>
          <p:nvPr/>
        </p:nvSpPr>
        <p:spPr>
          <a:xfrm>
            <a:off x="8633875" y="4725676"/>
            <a:ext cx="410936" cy="34834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424" name="Elipse 423">
            <a:extLst>
              <a:ext uri="{FF2B5EF4-FFF2-40B4-BE49-F238E27FC236}">
                <a16:creationId xmlns:a16="http://schemas.microsoft.com/office/drawing/2014/main" id="{56966DB5-51E2-424A-B3C9-D304B47EAD3C}"/>
              </a:ext>
            </a:extLst>
          </p:cNvPr>
          <p:cNvSpPr/>
          <p:nvPr/>
        </p:nvSpPr>
        <p:spPr>
          <a:xfrm>
            <a:off x="8570317" y="5746589"/>
            <a:ext cx="410936" cy="348343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425" name="Elipse 424">
            <a:extLst>
              <a:ext uri="{FF2B5EF4-FFF2-40B4-BE49-F238E27FC236}">
                <a16:creationId xmlns:a16="http://schemas.microsoft.com/office/drawing/2014/main" id="{6348917F-89A1-2B42-AD84-C73433983268}"/>
              </a:ext>
            </a:extLst>
          </p:cNvPr>
          <p:cNvSpPr/>
          <p:nvPr/>
        </p:nvSpPr>
        <p:spPr>
          <a:xfrm>
            <a:off x="5779104" y="4450619"/>
            <a:ext cx="410936" cy="34834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sp>
        <p:nvSpPr>
          <p:cNvPr id="426" name="Elipse 425">
            <a:extLst>
              <a:ext uri="{FF2B5EF4-FFF2-40B4-BE49-F238E27FC236}">
                <a16:creationId xmlns:a16="http://schemas.microsoft.com/office/drawing/2014/main" id="{1C1FCEC0-C18C-CE4F-A30A-B4A6AD3F7C5E}"/>
              </a:ext>
            </a:extLst>
          </p:cNvPr>
          <p:cNvSpPr/>
          <p:nvPr/>
        </p:nvSpPr>
        <p:spPr>
          <a:xfrm>
            <a:off x="5750005" y="6256875"/>
            <a:ext cx="410936" cy="348343"/>
          </a:xfrm>
          <a:prstGeom prst="ellipse">
            <a:avLst/>
          </a:prstGeom>
          <a:solidFill>
            <a:srgbClr val="00DC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c4</a:t>
            </a:r>
          </a:p>
        </p:txBody>
      </p:sp>
      <p:sp>
        <p:nvSpPr>
          <p:cNvPr id="427" name="Elipse 426">
            <a:extLst>
              <a:ext uri="{FF2B5EF4-FFF2-40B4-BE49-F238E27FC236}">
                <a16:creationId xmlns:a16="http://schemas.microsoft.com/office/drawing/2014/main" id="{7164EDA1-E1E4-5447-9685-530C69EB792A}"/>
              </a:ext>
            </a:extLst>
          </p:cNvPr>
          <p:cNvSpPr/>
          <p:nvPr/>
        </p:nvSpPr>
        <p:spPr>
          <a:xfrm>
            <a:off x="6685485" y="5920003"/>
            <a:ext cx="410936" cy="348343"/>
          </a:xfrm>
          <a:prstGeom prst="ellipse">
            <a:avLst/>
          </a:prstGeom>
          <a:solidFill>
            <a:srgbClr val="EB2FE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428" name="Elipse 427">
            <a:extLst>
              <a:ext uri="{FF2B5EF4-FFF2-40B4-BE49-F238E27FC236}">
                <a16:creationId xmlns:a16="http://schemas.microsoft.com/office/drawing/2014/main" id="{F4EC80C4-B1FD-A04A-8017-C10D9F822A42}"/>
              </a:ext>
            </a:extLst>
          </p:cNvPr>
          <p:cNvSpPr/>
          <p:nvPr/>
        </p:nvSpPr>
        <p:spPr>
          <a:xfrm>
            <a:off x="6529245" y="4905576"/>
            <a:ext cx="410936" cy="34834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c2</a:t>
            </a:r>
            <a:endParaRPr lang="es-MX" sz="700" dirty="0"/>
          </a:p>
        </p:txBody>
      </p:sp>
      <p:sp>
        <p:nvSpPr>
          <p:cNvPr id="430" name="Elipse 429">
            <a:extLst>
              <a:ext uri="{FF2B5EF4-FFF2-40B4-BE49-F238E27FC236}">
                <a16:creationId xmlns:a16="http://schemas.microsoft.com/office/drawing/2014/main" id="{1530CE1C-C802-7F4E-971B-6D49E5FE848E}"/>
              </a:ext>
            </a:extLst>
          </p:cNvPr>
          <p:cNvSpPr/>
          <p:nvPr/>
        </p:nvSpPr>
        <p:spPr>
          <a:xfrm>
            <a:off x="4817393" y="5844442"/>
            <a:ext cx="410936" cy="348343"/>
          </a:xfrm>
          <a:prstGeom prst="ellipse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431" name="Elipse 430">
            <a:extLst>
              <a:ext uri="{FF2B5EF4-FFF2-40B4-BE49-F238E27FC236}">
                <a16:creationId xmlns:a16="http://schemas.microsoft.com/office/drawing/2014/main" id="{8EF8826A-B300-774F-BAE9-CA7C0EED9D84}"/>
              </a:ext>
            </a:extLst>
          </p:cNvPr>
          <p:cNvSpPr/>
          <p:nvPr/>
        </p:nvSpPr>
        <p:spPr>
          <a:xfrm>
            <a:off x="2332288" y="4350048"/>
            <a:ext cx="410936" cy="38317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sp>
        <p:nvSpPr>
          <p:cNvPr id="433" name="Elipse 432">
            <a:extLst>
              <a:ext uri="{FF2B5EF4-FFF2-40B4-BE49-F238E27FC236}">
                <a16:creationId xmlns:a16="http://schemas.microsoft.com/office/drawing/2014/main" id="{8A456EBC-0316-B142-B042-BBDC79A429EE}"/>
              </a:ext>
            </a:extLst>
          </p:cNvPr>
          <p:cNvSpPr/>
          <p:nvPr/>
        </p:nvSpPr>
        <p:spPr>
          <a:xfrm>
            <a:off x="2340462" y="6162755"/>
            <a:ext cx="410936" cy="348343"/>
          </a:xfrm>
          <a:prstGeom prst="ellipse">
            <a:avLst/>
          </a:prstGeom>
          <a:solidFill>
            <a:srgbClr val="EB2FE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434" name="Elipse 433">
            <a:extLst>
              <a:ext uri="{FF2B5EF4-FFF2-40B4-BE49-F238E27FC236}">
                <a16:creationId xmlns:a16="http://schemas.microsoft.com/office/drawing/2014/main" id="{DC6ACC99-FA7F-2042-BBB6-7F146B657B27}"/>
              </a:ext>
            </a:extLst>
          </p:cNvPr>
          <p:cNvSpPr/>
          <p:nvPr/>
        </p:nvSpPr>
        <p:spPr>
          <a:xfrm>
            <a:off x="3120738" y="4800745"/>
            <a:ext cx="410936" cy="38317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c2</a:t>
            </a:r>
            <a:endParaRPr lang="es-MX" sz="700" dirty="0"/>
          </a:p>
        </p:txBody>
      </p:sp>
      <p:sp>
        <p:nvSpPr>
          <p:cNvPr id="435" name="Elipse 434">
            <a:extLst>
              <a:ext uri="{FF2B5EF4-FFF2-40B4-BE49-F238E27FC236}">
                <a16:creationId xmlns:a16="http://schemas.microsoft.com/office/drawing/2014/main" id="{1EAE066B-4B4A-784A-9A0E-84F4ABBB6E07}"/>
              </a:ext>
            </a:extLst>
          </p:cNvPr>
          <p:cNvSpPr/>
          <p:nvPr/>
        </p:nvSpPr>
        <p:spPr>
          <a:xfrm>
            <a:off x="1477675" y="4730359"/>
            <a:ext cx="410936" cy="34834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436" name="Elipse 435">
            <a:extLst>
              <a:ext uri="{FF2B5EF4-FFF2-40B4-BE49-F238E27FC236}">
                <a16:creationId xmlns:a16="http://schemas.microsoft.com/office/drawing/2014/main" id="{E1086C6B-36B8-4C48-AD02-8CA95F6F63A9}"/>
              </a:ext>
            </a:extLst>
          </p:cNvPr>
          <p:cNvSpPr/>
          <p:nvPr/>
        </p:nvSpPr>
        <p:spPr>
          <a:xfrm>
            <a:off x="1400865" y="5744382"/>
            <a:ext cx="410936" cy="348343"/>
          </a:xfrm>
          <a:prstGeom prst="ellipse">
            <a:avLst/>
          </a:prstGeom>
          <a:solidFill>
            <a:srgbClr val="00DC00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437" name="Elipse 436">
            <a:extLst>
              <a:ext uri="{FF2B5EF4-FFF2-40B4-BE49-F238E27FC236}">
                <a16:creationId xmlns:a16="http://schemas.microsoft.com/office/drawing/2014/main" id="{1685AFEE-4A1F-4846-A86F-38172CAED267}"/>
              </a:ext>
            </a:extLst>
          </p:cNvPr>
          <p:cNvSpPr/>
          <p:nvPr/>
        </p:nvSpPr>
        <p:spPr>
          <a:xfrm>
            <a:off x="2563350" y="440499"/>
            <a:ext cx="410936" cy="34834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sp>
        <p:nvSpPr>
          <p:cNvPr id="438" name="Elipse 437">
            <a:extLst>
              <a:ext uri="{FF2B5EF4-FFF2-40B4-BE49-F238E27FC236}">
                <a16:creationId xmlns:a16="http://schemas.microsoft.com/office/drawing/2014/main" id="{0C0DC376-3194-C245-86EE-6E0B9FFE2F26}"/>
              </a:ext>
            </a:extLst>
          </p:cNvPr>
          <p:cNvSpPr/>
          <p:nvPr/>
        </p:nvSpPr>
        <p:spPr>
          <a:xfrm>
            <a:off x="2568501" y="2228465"/>
            <a:ext cx="410936" cy="348343"/>
          </a:xfrm>
          <a:prstGeom prst="ellipse">
            <a:avLst/>
          </a:prstGeom>
          <a:solidFill>
            <a:srgbClr val="00DC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c4</a:t>
            </a:r>
          </a:p>
        </p:txBody>
      </p:sp>
      <p:sp>
        <p:nvSpPr>
          <p:cNvPr id="439" name="Elipse 438">
            <a:extLst>
              <a:ext uri="{FF2B5EF4-FFF2-40B4-BE49-F238E27FC236}">
                <a16:creationId xmlns:a16="http://schemas.microsoft.com/office/drawing/2014/main" id="{DE0DC485-17E3-8941-B3AC-02FCFE8A25C6}"/>
              </a:ext>
            </a:extLst>
          </p:cNvPr>
          <p:cNvSpPr/>
          <p:nvPr/>
        </p:nvSpPr>
        <p:spPr>
          <a:xfrm>
            <a:off x="3492633" y="1886984"/>
            <a:ext cx="410936" cy="3483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440" name="Elipse 439">
            <a:extLst>
              <a:ext uri="{FF2B5EF4-FFF2-40B4-BE49-F238E27FC236}">
                <a16:creationId xmlns:a16="http://schemas.microsoft.com/office/drawing/2014/main" id="{5B3467DF-9F9F-D948-9FDF-F8F57B9AADF2}"/>
              </a:ext>
            </a:extLst>
          </p:cNvPr>
          <p:cNvSpPr/>
          <p:nvPr/>
        </p:nvSpPr>
        <p:spPr>
          <a:xfrm>
            <a:off x="3320696" y="868000"/>
            <a:ext cx="410936" cy="34834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c2</a:t>
            </a:r>
            <a:endParaRPr lang="es-MX" sz="700" dirty="0"/>
          </a:p>
        </p:txBody>
      </p:sp>
      <p:sp>
        <p:nvSpPr>
          <p:cNvPr id="441" name="Elipse 440">
            <a:extLst>
              <a:ext uri="{FF2B5EF4-FFF2-40B4-BE49-F238E27FC236}">
                <a16:creationId xmlns:a16="http://schemas.microsoft.com/office/drawing/2014/main" id="{08DF1381-55A5-C44E-B9D0-B0D90B8F194C}"/>
              </a:ext>
            </a:extLst>
          </p:cNvPr>
          <p:cNvSpPr/>
          <p:nvPr/>
        </p:nvSpPr>
        <p:spPr>
          <a:xfrm>
            <a:off x="1695476" y="813022"/>
            <a:ext cx="410936" cy="34834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443" name="Elipse 442">
            <a:extLst>
              <a:ext uri="{FF2B5EF4-FFF2-40B4-BE49-F238E27FC236}">
                <a16:creationId xmlns:a16="http://schemas.microsoft.com/office/drawing/2014/main" id="{3E7AD0EE-27BC-E643-9171-7FF2286884FE}"/>
              </a:ext>
            </a:extLst>
          </p:cNvPr>
          <p:cNvSpPr/>
          <p:nvPr/>
        </p:nvSpPr>
        <p:spPr>
          <a:xfrm>
            <a:off x="5773028" y="283210"/>
            <a:ext cx="410936" cy="34834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sp>
        <p:nvSpPr>
          <p:cNvPr id="444" name="Elipse 443">
            <a:extLst>
              <a:ext uri="{FF2B5EF4-FFF2-40B4-BE49-F238E27FC236}">
                <a16:creationId xmlns:a16="http://schemas.microsoft.com/office/drawing/2014/main" id="{9806ED0D-BAAD-4041-A5ED-F4FF854D810C}"/>
              </a:ext>
            </a:extLst>
          </p:cNvPr>
          <p:cNvSpPr/>
          <p:nvPr/>
        </p:nvSpPr>
        <p:spPr>
          <a:xfrm>
            <a:off x="5760440" y="2062962"/>
            <a:ext cx="410936" cy="34834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c4</a:t>
            </a:r>
          </a:p>
        </p:txBody>
      </p:sp>
      <p:sp>
        <p:nvSpPr>
          <p:cNvPr id="445" name="Elipse 444">
            <a:extLst>
              <a:ext uri="{FF2B5EF4-FFF2-40B4-BE49-F238E27FC236}">
                <a16:creationId xmlns:a16="http://schemas.microsoft.com/office/drawing/2014/main" id="{5E773011-3649-A642-976A-5B166B5A7836}"/>
              </a:ext>
            </a:extLst>
          </p:cNvPr>
          <p:cNvSpPr/>
          <p:nvPr/>
        </p:nvSpPr>
        <p:spPr>
          <a:xfrm>
            <a:off x="6684510" y="1712838"/>
            <a:ext cx="410936" cy="348343"/>
          </a:xfrm>
          <a:prstGeom prst="ellipse">
            <a:avLst/>
          </a:prstGeom>
          <a:solidFill>
            <a:srgbClr val="EB2FE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446" name="Elipse 445">
            <a:extLst>
              <a:ext uri="{FF2B5EF4-FFF2-40B4-BE49-F238E27FC236}">
                <a16:creationId xmlns:a16="http://schemas.microsoft.com/office/drawing/2014/main" id="{36F3EA60-05A6-A043-8C26-B57550781AC1}"/>
              </a:ext>
            </a:extLst>
          </p:cNvPr>
          <p:cNvSpPr/>
          <p:nvPr/>
        </p:nvSpPr>
        <p:spPr>
          <a:xfrm>
            <a:off x="6528407" y="685159"/>
            <a:ext cx="410936" cy="34834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c2</a:t>
            </a:r>
            <a:endParaRPr lang="es-MX" sz="700" dirty="0"/>
          </a:p>
        </p:txBody>
      </p:sp>
      <p:sp>
        <p:nvSpPr>
          <p:cNvPr id="448" name="Elipse 447">
            <a:extLst>
              <a:ext uri="{FF2B5EF4-FFF2-40B4-BE49-F238E27FC236}">
                <a16:creationId xmlns:a16="http://schemas.microsoft.com/office/drawing/2014/main" id="{7A5374DF-06B1-E84C-B47A-7CB8DF025867}"/>
              </a:ext>
            </a:extLst>
          </p:cNvPr>
          <p:cNvSpPr/>
          <p:nvPr/>
        </p:nvSpPr>
        <p:spPr>
          <a:xfrm>
            <a:off x="4825209" y="1650529"/>
            <a:ext cx="410936" cy="348343"/>
          </a:xfrm>
          <a:prstGeom prst="ellipse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graphicFrame>
        <p:nvGraphicFramePr>
          <p:cNvPr id="449" name="Tabla 448">
            <a:extLst>
              <a:ext uri="{FF2B5EF4-FFF2-40B4-BE49-F238E27FC236}">
                <a16:creationId xmlns:a16="http://schemas.microsoft.com/office/drawing/2014/main" id="{60E5957F-AD75-1A46-AF0E-F8AD58EB2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10799"/>
              </p:ext>
            </p:extLst>
          </p:nvPr>
        </p:nvGraphicFramePr>
        <p:xfrm>
          <a:off x="11204897" y="2991268"/>
          <a:ext cx="47560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603">
                  <a:extLst>
                    <a:ext uri="{9D8B030D-6E8A-4147-A177-3AD203B41FA5}">
                      <a16:colId xmlns:a16="http://schemas.microsoft.com/office/drawing/2014/main" val="1632241082"/>
                    </a:ext>
                  </a:extLst>
                </a:gridCol>
              </a:tblGrid>
              <a:tr h="37059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76535"/>
                  </a:ext>
                </a:extLst>
              </a:tr>
              <a:tr h="37059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50185"/>
                  </a:ext>
                </a:extLst>
              </a:tr>
              <a:tr h="37059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13738"/>
                  </a:ext>
                </a:extLst>
              </a:tr>
              <a:tr h="37059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035724"/>
                  </a:ext>
                </a:extLst>
              </a:tr>
              <a:tr h="37059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Garamond" panose="02020404030301010803" pitchFamily="18" charset="0"/>
                        </a:rPr>
                        <a:t>5</a:t>
                      </a:r>
                    </a:p>
                  </a:txBody>
                  <a:tcPr>
                    <a:solidFill>
                      <a:srgbClr val="EB2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694003"/>
                  </a:ext>
                </a:extLst>
              </a:tr>
              <a:tr h="37059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Garamond" panose="02020404030301010803" pitchFamily="18" charset="0"/>
                        </a:rPr>
                        <a:t>6</a:t>
                      </a:r>
                    </a:p>
                  </a:txBody>
                  <a:tcPr>
                    <a:solidFill>
                      <a:srgbClr val="00D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938252"/>
                  </a:ext>
                </a:extLst>
              </a:tr>
            </a:tbl>
          </a:graphicData>
        </a:graphic>
      </p:graphicFrame>
      <p:sp>
        <p:nvSpPr>
          <p:cNvPr id="450" name="CuadroTexto 449">
            <a:extLst>
              <a:ext uri="{FF2B5EF4-FFF2-40B4-BE49-F238E27FC236}">
                <a16:creationId xmlns:a16="http://schemas.microsoft.com/office/drawing/2014/main" id="{78F6E7D0-B4F2-D146-B608-47515CF6E2F0}"/>
              </a:ext>
            </a:extLst>
          </p:cNvPr>
          <p:cNvSpPr txBox="1"/>
          <p:nvPr/>
        </p:nvSpPr>
        <p:spPr>
          <a:xfrm>
            <a:off x="10867449" y="2599039"/>
            <a:ext cx="11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Garamond" panose="02020404030301010803" pitchFamily="18" charset="0"/>
              </a:rPr>
              <a:t>Gerarquia</a:t>
            </a:r>
          </a:p>
        </p:txBody>
      </p:sp>
      <p:cxnSp>
        <p:nvCxnSpPr>
          <p:cNvPr id="458" name="Conector recto 457">
            <a:extLst>
              <a:ext uri="{FF2B5EF4-FFF2-40B4-BE49-F238E27FC236}">
                <a16:creationId xmlns:a16="http://schemas.microsoft.com/office/drawing/2014/main" id="{881F926E-72D0-514A-ABD4-2ED001AD90B5}"/>
              </a:ext>
            </a:extLst>
          </p:cNvPr>
          <p:cNvCxnSpPr>
            <a:cxnSpLocks/>
          </p:cNvCxnSpPr>
          <p:nvPr/>
        </p:nvCxnSpPr>
        <p:spPr>
          <a:xfrm flipV="1">
            <a:off x="6233070" y="1579586"/>
            <a:ext cx="3362937" cy="1670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Conector recto 458">
            <a:extLst>
              <a:ext uri="{FF2B5EF4-FFF2-40B4-BE49-F238E27FC236}">
                <a16:creationId xmlns:a16="http://schemas.microsoft.com/office/drawing/2014/main" id="{04783D55-A8DC-7B4E-8D8E-FE09A419F8FA}"/>
              </a:ext>
            </a:extLst>
          </p:cNvPr>
          <p:cNvCxnSpPr>
            <a:cxnSpLocks/>
          </p:cNvCxnSpPr>
          <p:nvPr/>
        </p:nvCxnSpPr>
        <p:spPr>
          <a:xfrm>
            <a:off x="6257327" y="3684272"/>
            <a:ext cx="3247373" cy="160663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ector recto 459">
            <a:extLst>
              <a:ext uri="{FF2B5EF4-FFF2-40B4-BE49-F238E27FC236}">
                <a16:creationId xmlns:a16="http://schemas.microsoft.com/office/drawing/2014/main" id="{82A5A167-3772-FC4B-B456-3F023E701C7D}"/>
              </a:ext>
            </a:extLst>
          </p:cNvPr>
          <p:cNvCxnSpPr>
            <a:cxnSpLocks/>
          </p:cNvCxnSpPr>
          <p:nvPr/>
        </p:nvCxnSpPr>
        <p:spPr>
          <a:xfrm flipH="1">
            <a:off x="2711558" y="3742288"/>
            <a:ext cx="3009638" cy="158163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Conector recto 460">
            <a:extLst>
              <a:ext uri="{FF2B5EF4-FFF2-40B4-BE49-F238E27FC236}">
                <a16:creationId xmlns:a16="http://schemas.microsoft.com/office/drawing/2014/main" id="{EA329BB1-AD39-3649-979F-2B20257BE05E}"/>
              </a:ext>
            </a:extLst>
          </p:cNvPr>
          <p:cNvCxnSpPr>
            <a:cxnSpLocks/>
          </p:cNvCxnSpPr>
          <p:nvPr/>
        </p:nvCxnSpPr>
        <p:spPr>
          <a:xfrm flipH="1" flipV="1">
            <a:off x="3031059" y="1739349"/>
            <a:ext cx="2701278" cy="1593096"/>
          </a:xfrm>
          <a:prstGeom prst="line">
            <a:avLst/>
          </a:prstGeom>
          <a:ln w="76200">
            <a:solidFill>
              <a:srgbClr val="EB2F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Conector recto 461">
            <a:extLst>
              <a:ext uri="{FF2B5EF4-FFF2-40B4-BE49-F238E27FC236}">
                <a16:creationId xmlns:a16="http://schemas.microsoft.com/office/drawing/2014/main" id="{D8E2C5A6-DC68-3B4F-AC46-9071124F01BC}"/>
              </a:ext>
            </a:extLst>
          </p:cNvPr>
          <p:cNvCxnSpPr>
            <a:cxnSpLocks/>
          </p:cNvCxnSpPr>
          <p:nvPr/>
        </p:nvCxnSpPr>
        <p:spPr>
          <a:xfrm flipV="1">
            <a:off x="6004841" y="1541522"/>
            <a:ext cx="0" cy="1606107"/>
          </a:xfrm>
          <a:prstGeom prst="line">
            <a:avLst/>
          </a:prstGeom>
          <a:ln w="76200">
            <a:solidFill>
              <a:srgbClr val="00D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lamada rectangular 2">
            <a:extLst>
              <a:ext uri="{FF2B5EF4-FFF2-40B4-BE49-F238E27FC236}">
                <a16:creationId xmlns:a16="http://schemas.microsoft.com/office/drawing/2014/main" id="{FFFE53A0-5C32-FB49-BCEB-DECA07E07606}"/>
              </a:ext>
            </a:extLst>
          </p:cNvPr>
          <p:cNvSpPr/>
          <p:nvPr/>
        </p:nvSpPr>
        <p:spPr>
          <a:xfrm>
            <a:off x="897638" y="3032850"/>
            <a:ext cx="2693221" cy="985468"/>
          </a:xfrm>
          <a:prstGeom prst="wedgeRectCallout">
            <a:avLst>
              <a:gd name="adj1" fmla="val -27854"/>
              <a:gd name="adj2" fmla="val 8701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 se han encontrado noticias en el rango especificado</a:t>
            </a:r>
          </a:p>
        </p:txBody>
      </p:sp>
      <p:sp>
        <p:nvSpPr>
          <p:cNvPr id="465" name="Llamada rectangular 464">
            <a:extLst>
              <a:ext uri="{FF2B5EF4-FFF2-40B4-BE49-F238E27FC236}">
                <a16:creationId xmlns:a16="http://schemas.microsoft.com/office/drawing/2014/main" id="{324408ED-E17D-674E-93FD-A83EDA129467}"/>
              </a:ext>
            </a:extLst>
          </p:cNvPr>
          <p:cNvSpPr/>
          <p:nvPr/>
        </p:nvSpPr>
        <p:spPr>
          <a:xfrm>
            <a:off x="7509811" y="3072063"/>
            <a:ext cx="2693221" cy="985468"/>
          </a:xfrm>
          <a:prstGeom prst="wedgeRectCallout">
            <a:avLst>
              <a:gd name="adj1" fmla="val -29445"/>
              <a:gd name="adj2" fmla="val -8841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elige el mejor camino</a:t>
            </a:r>
          </a:p>
        </p:txBody>
      </p:sp>
    </p:spTree>
    <p:extLst>
      <p:ext uri="{BB962C8B-B14F-4D97-AF65-F5344CB8AC3E}">
        <p14:creationId xmlns:p14="http://schemas.microsoft.com/office/powerpoint/2010/main" val="335747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2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2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2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2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2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2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2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2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2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2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2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2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2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2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2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2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2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2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2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2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2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2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2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2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2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2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2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2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2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2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2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2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2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2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2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2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2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2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2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2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/>
                                        <p:tgtEl>
                                          <p:spTgt spid="2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2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8" dur="500"/>
                                        <p:tgtEl>
                                          <p:spTgt spid="2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/>
                                        <p:tgtEl>
                                          <p:spTgt spid="2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2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3" dur="500"/>
                                        <p:tgtEl>
                                          <p:spTgt spid="2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/>
                                        <p:tgtEl>
                                          <p:spTgt spid="2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2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500"/>
                                        <p:tgtEl>
                                          <p:spTgt spid="2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/>
                                        <p:tgtEl>
                                          <p:spTgt spid="2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2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3" dur="500"/>
                                        <p:tgtEl>
                                          <p:spTgt spid="2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/>
                                        <p:tgtEl>
                                          <p:spTgt spid="2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2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500"/>
                                        <p:tgtEl>
                                          <p:spTgt spid="2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/>
                                        <p:tgtEl>
                                          <p:spTgt spid="2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2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3" dur="500"/>
                                        <p:tgtEl>
                                          <p:spTgt spid="2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/>
                                        <p:tgtEl>
                                          <p:spTgt spid="2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2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500"/>
                                        <p:tgtEl>
                                          <p:spTgt spid="2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/>
                                        <p:tgtEl>
                                          <p:spTgt spid="2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3" dur="500"/>
                                        <p:tgtEl>
                                          <p:spTgt spid="2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/>
                                        <p:tgtEl>
                                          <p:spTgt spid="2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2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8" dur="500"/>
                                        <p:tgtEl>
                                          <p:spTgt spid="2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/>
                                        <p:tgtEl>
                                          <p:spTgt spid="2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2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3" dur="500"/>
                                        <p:tgtEl>
                                          <p:spTgt spid="2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/>
                                        <p:tgtEl>
                                          <p:spTgt spid="2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8" dur="500"/>
                                        <p:tgtEl>
                                          <p:spTgt spid="2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/>
                                        <p:tgtEl>
                                          <p:spTgt spid="2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2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3" dur="500"/>
                                        <p:tgtEl>
                                          <p:spTgt spid="2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/>
                                        <p:tgtEl>
                                          <p:spTgt spid="2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2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8" dur="500"/>
                                        <p:tgtEl>
                                          <p:spTgt spid="2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/>
                                        <p:tgtEl>
                                          <p:spTgt spid="2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2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3" dur="500"/>
                                        <p:tgtEl>
                                          <p:spTgt spid="2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/>
                                        <p:tgtEl>
                                          <p:spTgt spid="2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2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8" dur="500"/>
                                        <p:tgtEl>
                                          <p:spTgt spid="2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/>
                                        <p:tgtEl>
                                          <p:spTgt spid="2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2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3" dur="500"/>
                                        <p:tgtEl>
                                          <p:spTgt spid="2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/>
                                        <p:tgtEl>
                                          <p:spTgt spid="2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2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500"/>
                                        <p:tgtEl>
                                          <p:spTgt spid="2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/>
                                        <p:tgtEl>
                                          <p:spTgt spid="2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2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3" dur="500"/>
                                        <p:tgtEl>
                                          <p:spTgt spid="2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/>
                                        <p:tgtEl>
                                          <p:spTgt spid="2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2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8" dur="500"/>
                                        <p:tgtEl>
                                          <p:spTgt spid="2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/>
                                        <p:tgtEl>
                                          <p:spTgt spid="2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2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3" dur="500"/>
                                        <p:tgtEl>
                                          <p:spTgt spid="2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/>
                                        <p:tgtEl>
                                          <p:spTgt spid="2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2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8" dur="500"/>
                                        <p:tgtEl>
                                          <p:spTgt spid="2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/>
                                        <p:tgtEl>
                                          <p:spTgt spid="2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2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3" dur="500"/>
                                        <p:tgtEl>
                                          <p:spTgt spid="2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/>
                                        <p:tgtEl>
                                          <p:spTgt spid="2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2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8" dur="500"/>
                                        <p:tgtEl>
                                          <p:spTgt spid="2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/>
                                        <p:tgtEl>
                                          <p:spTgt spid="2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2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3" dur="500"/>
                                        <p:tgtEl>
                                          <p:spTgt spid="2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/>
                                        <p:tgtEl>
                                          <p:spTgt spid="2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2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8" dur="500"/>
                                        <p:tgtEl>
                                          <p:spTgt spid="2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/>
                                        <p:tgtEl>
                                          <p:spTgt spid="2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2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3" dur="500"/>
                                        <p:tgtEl>
                                          <p:spTgt spid="2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/>
                                        <p:tgtEl>
                                          <p:spTgt spid="2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2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8" dur="500"/>
                                        <p:tgtEl>
                                          <p:spTgt spid="2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/>
                                        <p:tgtEl>
                                          <p:spTgt spid="2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2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3" dur="500"/>
                                        <p:tgtEl>
                                          <p:spTgt spid="2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/>
                                        <p:tgtEl>
                                          <p:spTgt spid="2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2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8"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3"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8"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3"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8"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3"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8" dur="5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3" dur="5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8" dur="5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8" dur="500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3" dur="500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500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8" dur="500"/>
                                        <p:tgtEl>
                                          <p:spTgt spid="1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/>
                                        <p:tgtEl>
                                          <p:spTgt spid="1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1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3" dur="500"/>
                                        <p:tgtEl>
                                          <p:spTgt spid="1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/>
                                        <p:tgtEl>
                                          <p:spTgt spid="1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18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8" dur="500"/>
                                        <p:tgtEl>
                                          <p:spTgt spid="1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500"/>
                                        <p:tgtEl>
                                          <p:spTgt spid="1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3" dur="500"/>
                                        <p:tgtEl>
                                          <p:spTgt spid="1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/>
                                        <p:tgtEl>
                                          <p:spTgt spid="1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1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8" dur="500"/>
                                        <p:tgtEl>
                                          <p:spTgt spid="1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/>
                                        <p:tgtEl>
                                          <p:spTgt spid="1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3" dur="500"/>
                                        <p:tgtEl>
                                          <p:spTgt spid="1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500"/>
                                        <p:tgtEl>
                                          <p:spTgt spid="1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1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8" dur="500"/>
                                        <p:tgtEl>
                                          <p:spTgt spid="1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500"/>
                                        <p:tgtEl>
                                          <p:spTgt spid="1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1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3" dur="500"/>
                                        <p:tgtEl>
                                          <p:spTgt spid="1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500"/>
                                        <p:tgtEl>
                                          <p:spTgt spid="1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1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8" dur="500"/>
                                        <p:tgtEl>
                                          <p:spTgt spid="1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500"/>
                                        <p:tgtEl>
                                          <p:spTgt spid="1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18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3" dur="500"/>
                                        <p:tgtEl>
                                          <p:spTgt spid="1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500"/>
                                        <p:tgtEl>
                                          <p:spTgt spid="1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1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8" dur="500"/>
                                        <p:tgtEl>
                                          <p:spTgt spid="1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500"/>
                                        <p:tgtEl>
                                          <p:spTgt spid="1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1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3" dur="500"/>
                                        <p:tgtEl>
                                          <p:spTgt spid="1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500"/>
                                        <p:tgtEl>
                                          <p:spTgt spid="1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1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8" dur="500"/>
                                        <p:tgtEl>
                                          <p:spTgt spid="1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500"/>
                                        <p:tgtEl>
                                          <p:spTgt spid="1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1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3" dur="500"/>
                                        <p:tgtEl>
                                          <p:spTgt spid="1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500"/>
                                        <p:tgtEl>
                                          <p:spTgt spid="1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1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8" dur="500"/>
                                        <p:tgtEl>
                                          <p:spTgt spid="1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500"/>
                                        <p:tgtEl>
                                          <p:spTgt spid="1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1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3" dur="500"/>
                                        <p:tgtEl>
                                          <p:spTgt spid="1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500"/>
                                        <p:tgtEl>
                                          <p:spTgt spid="1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1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8" dur="500"/>
                                        <p:tgtEl>
                                          <p:spTgt spid="1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500"/>
                                        <p:tgtEl>
                                          <p:spTgt spid="1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0" dur="500"/>
                                        <p:tgtEl>
                                          <p:spTgt spid="1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3" dur="500"/>
                                        <p:tgtEl>
                                          <p:spTgt spid="1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500"/>
                                        <p:tgtEl>
                                          <p:spTgt spid="1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1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8" dur="500"/>
                                        <p:tgtEl>
                                          <p:spTgt spid="1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500"/>
                                        <p:tgtEl>
                                          <p:spTgt spid="1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0" dur="500"/>
                                        <p:tgtEl>
                                          <p:spTgt spid="1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3" dur="500"/>
                                        <p:tgtEl>
                                          <p:spTgt spid="1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500"/>
                                        <p:tgtEl>
                                          <p:spTgt spid="1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5" dur="500"/>
                                        <p:tgtEl>
                                          <p:spTgt spid="1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8" dur="500"/>
                                        <p:tgtEl>
                                          <p:spTgt spid="1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500"/>
                                        <p:tgtEl>
                                          <p:spTgt spid="1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0" dur="500"/>
                                        <p:tgtEl>
                                          <p:spTgt spid="1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3" dur="500"/>
                                        <p:tgtEl>
                                          <p:spTgt spid="1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500"/>
                                        <p:tgtEl>
                                          <p:spTgt spid="1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5" dur="500"/>
                                        <p:tgtEl>
                                          <p:spTgt spid="1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8" dur="500"/>
                                        <p:tgtEl>
                                          <p:spTgt spid="1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500"/>
                                        <p:tgtEl>
                                          <p:spTgt spid="1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0" dur="500"/>
                                        <p:tgtEl>
                                          <p:spTgt spid="1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3" dur="500"/>
                                        <p:tgtEl>
                                          <p:spTgt spid="1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500"/>
                                        <p:tgtEl>
                                          <p:spTgt spid="1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5" dur="500"/>
                                        <p:tgtEl>
                                          <p:spTgt spid="18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8" dur="500"/>
                                        <p:tgtEl>
                                          <p:spTgt spid="1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500"/>
                                        <p:tgtEl>
                                          <p:spTgt spid="1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0" dur="500"/>
                                        <p:tgtEl>
                                          <p:spTgt spid="1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3" dur="500"/>
                                        <p:tgtEl>
                                          <p:spTgt spid="1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500"/>
                                        <p:tgtEl>
                                          <p:spTgt spid="1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5" dur="500"/>
                                        <p:tgtEl>
                                          <p:spTgt spid="1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8" dur="500"/>
                                        <p:tgtEl>
                                          <p:spTgt spid="1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9" dur="500"/>
                                        <p:tgtEl>
                                          <p:spTgt spid="1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0" dur="500"/>
                                        <p:tgtEl>
                                          <p:spTgt spid="1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3" dur="500"/>
                                        <p:tgtEl>
                                          <p:spTgt spid="1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500"/>
                                        <p:tgtEl>
                                          <p:spTgt spid="1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5" dur="500"/>
                                        <p:tgtEl>
                                          <p:spTgt spid="1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8" dur="500"/>
                                        <p:tgtEl>
                                          <p:spTgt spid="1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500"/>
                                        <p:tgtEl>
                                          <p:spTgt spid="1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0" dur="500"/>
                                        <p:tgtEl>
                                          <p:spTgt spid="18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3" dur="500"/>
                                        <p:tgtEl>
                                          <p:spTgt spid="1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500"/>
                                        <p:tgtEl>
                                          <p:spTgt spid="1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5" dur="500"/>
                                        <p:tgtEl>
                                          <p:spTgt spid="1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8" dur="500"/>
                                        <p:tgtEl>
                                          <p:spTgt spid="1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500"/>
                                        <p:tgtEl>
                                          <p:spTgt spid="1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0" dur="500"/>
                                        <p:tgtEl>
                                          <p:spTgt spid="1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3" dur="500"/>
                                        <p:tgtEl>
                                          <p:spTgt spid="1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500"/>
                                        <p:tgtEl>
                                          <p:spTgt spid="1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1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8" dur="500"/>
                                        <p:tgtEl>
                                          <p:spTgt spid="1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500"/>
                                        <p:tgtEl>
                                          <p:spTgt spid="1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0" dur="500"/>
                                        <p:tgtEl>
                                          <p:spTgt spid="18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3" dur="500"/>
                                        <p:tgtEl>
                                          <p:spTgt spid="1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500"/>
                                        <p:tgtEl>
                                          <p:spTgt spid="1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5" dur="500"/>
                                        <p:tgtEl>
                                          <p:spTgt spid="1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8" dur="500"/>
                                        <p:tgtEl>
                                          <p:spTgt spid="1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500"/>
                                        <p:tgtEl>
                                          <p:spTgt spid="1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0" dur="500"/>
                                        <p:tgtEl>
                                          <p:spTgt spid="18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3" dur="500"/>
                                        <p:tgtEl>
                                          <p:spTgt spid="1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500"/>
                                        <p:tgtEl>
                                          <p:spTgt spid="1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5" dur="500"/>
                                        <p:tgtEl>
                                          <p:spTgt spid="1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8" dur="500"/>
                                        <p:tgtEl>
                                          <p:spTgt spid="1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500"/>
                                        <p:tgtEl>
                                          <p:spTgt spid="1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0" dur="500"/>
                                        <p:tgtEl>
                                          <p:spTgt spid="1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3" dur="500"/>
                                        <p:tgtEl>
                                          <p:spTgt spid="1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4" dur="500"/>
                                        <p:tgtEl>
                                          <p:spTgt spid="1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5" dur="500"/>
                                        <p:tgtEl>
                                          <p:spTgt spid="1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8" dur="500"/>
                                        <p:tgtEl>
                                          <p:spTgt spid="1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500"/>
                                        <p:tgtEl>
                                          <p:spTgt spid="1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0" dur="500"/>
                                        <p:tgtEl>
                                          <p:spTgt spid="18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3" dur="500"/>
                                        <p:tgtEl>
                                          <p:spTgt spid="1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500"/>
                                        <p:tgtEl>
                                          <p:spTgt spid="1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5" dur="500"/>
                                        <p:tgtEl>
                                          <p:spTgt spid="1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8" dur="500"/>
                                        <p:tgtEl>
                                          <p:spTgt spid="1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500"/>
                                        <p:tgtEl>
                                          <p:spTgt spid="1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0" dur="500"/>
                                        <p:tgtEl>
                                          <p:spTgt spid="1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3" dur="500"/>
                                        <p:tgtEl>
                                          <p:spTgt spid="1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500"/>
                                        <p:tgtEl>
                                          <p:spTgt spid="1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5" dur="500"/>
                                        <p:tgtEl>
                                          <p:spTgt spid="1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8" dur="500"/>
                                        <p:tgtEl>
                                          <p:spTgt spid="1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9" dur="500"/>
                                        <p:tgtEl>
                                          <p:spTgt spid="1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0" dur="500"/>
                                        <p:tgtEl>
                                          <p:spTgt spid="1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3" dur="500"/>
                                        <p:tgtEl>
                                          <p:spTgt spid="1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4" dur="500"/>
                                        <p:tgtEl>
                                          <p:spTgt spid="1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5" dur="500"/>
                                        <p:tgtEl>
                                          <p:spTgt spid="1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8" dur="500"/>
                                        <p:tgtEl>
                                          <p:spTgt spid="1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9" dur="500"/>
                                        <p:tgtEl>
                                          <p:spTgt spid="1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0" dur="500"/>
                                        <p:tgtEl>
                                          <p:spTgt spid="1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3" dur="500"/>
                                        <p:tgtEl>
                                          <p:spTgt spid="1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4" dur="500"/>
                                        <p:tgtEl>
                                          <p:spTgt spid="1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5" dur="500"/>
                                        <p:tgtEl>
                                          <p:spTgt spid="1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8" dur="500"/>
                                        <p:tgtEl>
                                          <p:spTgt spid="1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500"/>
                                        <p:tgtEl>
                                          <p:spTgt spid="1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0" dur="500"/>
                                        <p:tgtEl>
                                          <p:spTgt spid="1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3" dur="500"/>
                                        <p:tgtEl>
                                          <p:spTgt spid="1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500"/>
                                        <p:tgtEl>
                                          <p:spTgt spid="1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5" dur="500"/>
                                        <p:tgtEl>
                                          <p:spTgt spid="1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8" dur="500"/>
                                        <p:tgtEl>
                                          <p:spTgt spid="1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500"/>
                                        <p:tgtEl>
                                          <p:spTgt spid="1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0" dur="500"/>
                                        <p:tgtEl>
                                          <p:spTgt spid="19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3" dur="500"/>
                                        <p:tgtEl>
                                          <p:spTgt spid="1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4" dur="500"/>
                                        <p:tgtEl>
                                          <p:spTgt spid="1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5" dur="500"/>
                                        <p:tgtEl>
                                          <p:spTgt spid="1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8" dur="500"/>
                                        <p:tgtEl>
                                          <p:spTgt spid="1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9" dur="500"/>
                                        <p:tgtEl>
                                          <p:spTgt spid="1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0" dur="500"/>
                                        <p:tgtEl>
                                          <p:spTgt spid="1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3" dur="500"/>
                                        <p:tgtEl>
                                          <p:spTgt spid="1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500"/>
                                        <p:tgtEl>
                                          <p:spTgt spid="1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5" dur="500"/>
                                        <p:tgtEl>
                                          <p:spTgt spid="1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8" dur="500"/>
                                        <p:tgtEl>
                                          <p:spTgt spid="1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500"/>
                                        <p:tgtEl>
                                          <p:spTgt spid="1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0" dur="500"/>
                                        <p:tgtEl>
                                          <p:spTgt spid="1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3" dur="500"/>
                                        <p:tgtEl>
                                          <p:spTgt spid="1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500"/>
                                        <p:tgtEl>
                                          <p:spTgt spid="1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5" dur="500"/>
                                        <p:tgtEl>
                                          <p:spTgt spid="1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8" dur="500"/>
                                        <p:tgtEl>
                                          <p:spTgt spid="1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9" dur="500"/>
                                        <p:tgtEl>
                                          <p:spTgt spid="1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0" dur="500"/>
                                        <p:tgtEl>
                                          <p:spTgt spid="1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3" dur="500"/>
                                        <p:tgtEl>
                                          <p:spTgt spid="1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4" dur="500"/>
                                        <p:tgtEl>
                                          <p:spTgt spid="1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5" dur="500"/>
                                        <p:tgtEl>
                                          <p:spTgt spid="19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8" dur="500"/>
                                        <p:tgtEl>
                                          <p:spTgt spid="1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9" dur="500"/>
                                        <p:tgtEl>
                                          <p:spTgt spid="1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0" dur="500"/>
                                        <p:tgtEl>
                                          <p:spTgt spid="19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3" dur="500"/>
                                        <p:tgtEl>
                                          <p:spTgt spid="1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4" dur="500"/>
                                        <p:tgtEl>
                                          <p:spTgt spid="1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5" dur="500"/>
                                        <p:tgtEl>
                                          <p:spTgt spid="19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8" dur="500"/>
                                        <p:tgtEl>
                                          <p:spTgt spid="2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500"/>
                                        <p:tgtEl>
                                          <p:spTgt spid="2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0" dur="5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3" dur="500"/>
                                        <p:tgtEl>
                                          <p:spTgt spid="2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500"/>
                                        <p:tgtEl>
                                          <p:spTgt spid="2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5" dur="5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8" dur="500"/>
                                        <p:tgtEl>
                                          <p:spTgt spid="2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9" dur="500"/>
                                        <p:tgtEl>
                                          <p:spTgt spid="2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0"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3" dur="500"/>
                                        <p:tgtEl>
                                          <p:spTgt spid="2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4" dur="500"/>
                                        <p:tgtEl>
                                          <p:spTgt spid="2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5"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8" dur="500"/>
                                        <p:tgtEl>
                                          <p:spTgt spid="2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9" dur="500"/>
                                        <p:tgtEl>
                                          <p:spTgt spid="2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0" dur="5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3" dur="500"/>
                                        <p:tgtEl>
                                          <p:spTgt spid="2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4" dur="500"/>
                                        <p:tgtEl>
                                          <p:spTgt spid="2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5" dur="5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8" dur="500"/>
                                        <p:tgtEl>
                                          <p:spTgt spid="2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9" dur="500"/>
                                        <p:tgtEl>
                                          <p:spTgt spid="2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0" dur="500"/>
                                        <p:tgtEl>
                                          <p:spTgt spid="2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3" dur="500"/>
                                        <p:tgtEl>
                                          <p:spTgt spid="2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4" dur="500"/>
                                        <p:tgtEl>
                                          <p:spTgt spid="2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5" dur="500"/>
                                        <p:tgtEl>
                                          <p:spTgt spid="2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8" dur="500"/>
                                        <p:tgtEl>
                                          <p:spTgt spid="2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9" dur="500"/>
                                        <p:tgtEl>
                                          <p:spTgt spid="2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0" dur="500"/>
                                        <p:tgtEl>
                                          <p:spTgt spid="2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3" dur="500"/>
                                        <p:tgtEl>
                                          <p:spTgt spid="2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4" dur="500"/>
                                        <p:tgtEl>
                                          <p:spTgt spid="2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5" dur="500"/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8" dur="500"/>
                                        <p:tgtEl>
                                          <p:spTgt spid="2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9" dur="500"/>
                                        <p:tgtEl>
                                          <p:spTgt spid="2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0" dur="500"/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3" dur="500"/>
                                        <p:tgtEl>
                                          <p:spTgt spid="2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4" dur="500"/>
                                        <p:tgtEl>
                                          <p:spTgt spid="2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5" dur="5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8" dur="500"/>
                                        <p:tgtEl>
                                          <p:spTgt spid="2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9" dur="500"/>
                                        <p:tgtEl>
                                          <p:spTgt spid="2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0" dur="5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3" dur="500"/>
                                        <p:tgtEl>
                                          <p:spTgt spid="2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4" dur="500"/>
                                        <p:tgtEl>
                                          <p:spTgt spid="2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5" dur="500"/>
                                        <p:tgtEl>
                                          <p:spTgt spid="2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8" dur="500"/>
                                        <p:tgtEl>
                                          <p:spTgt spid="2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9" dur="500"/>
                                        <p:tgtEl>
                                          <p:spTgt spid="2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0" dur="500"/>
                                        <p:tgtEl>
                                          <p:spTgt spid="2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3" dur="500"/>
                                        <p:tgtEl>
                                          <p:spTgt spid="2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4" dur="500"/>
                                        <p:tgtEl>
                                          <p:spTgt spid="2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5"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8" dur="500"/>
                                        <p:tgtEl>
                                          <p:spTgt spid="2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9" dur="500"/>
                                        <p:tgtEl>
                                          <p:spTgt spid="2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0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3" dur="500"/>
                                        <p:tgtEl>
                                          <p:spTgt spid="2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4" dur="500"/>
                                        <p:tgtEl>
                                          <p:spTgt spid="2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5" dur="500"/>
                                        <p:tgtEl>
                                          <p:spTgt spid="2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8" dur="500"/>
                                        <p:tgtEl>
                                          <p:spTgt spid="2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9" dur="500"/>
                                        <p:tgtEl>
                                          <p:spTgt spid="2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0" dur="500"/>
                                        <p:tgtEl>
                                          <p:spTgt spid="2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3" dur="500"/>
                                        <p:tgtEl>
                                          <p:spTgt spid="2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4" dur="500"/>
                                        <p:tgtEl>
                                          <p:spTgt spid="2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5" dur="500"/>
                                        <p:tgtEl>
                                          <p:spTgt spid="2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8" dur="500"/>
                                        <p:tgtEl>
                                          <p:spTgt spid="2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9" dur="500"/>
                                        <p:tgtEl>
                                          <p:spTgt spid="2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0" dur="500"/>
                                        <p:tgtEl>
                                          <p:spTgt spid="2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3" dur="500"/>
                                        <p:tgtEl>
                                          <p:spTgt spid="2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4" dur="500"/>
                                        <p:tgtEl>
                                          <p:spTgt spid="2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5" dur="50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8" dur="500"/>
                                        <p:tgtEl>
                                          <p:spTgt spid="2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9" dur="500"/>
                                        <p:tgtEl>
                                          <p:spTgt spid="2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0" dur="500"/>
                                        <p:tgtEl>
                                          <p:spTgt spid="2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3" dur="500"/>
                                        <p:tgtEl>
                                          <p:spTgt spid="2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4" dur="500"/>
                                        <p:tgtEl>
                                          <p:spTgt spid="2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5" dur="500"/>
                                        <p:tgtEl>
                                          <p:spTgt spid="2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8" dur="500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9" dur="500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0" dur="500"/>
                                        <p:tgtEl>
                                          <p:spTgt spid="2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3" dur="500"/>
                                        <p:tgtEl>
                                          <p:spTgt spid="2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4" dur="500"/>
                                        <p:tgtEl>
                                          <p:spTgt spid="2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5" dur="500"/>
                                        <p:tgtEl>
                                          <p:spTgt spid="2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8" dur="500"/>
                                        <p:tgtEl>
                                          <p:spTgt spid="2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9" dur="500"/>
                                        <p:tgtEl>
                                          <p:spTgt spid="2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0" dur="500"/>
                                        <p:tgtEl>
                                          <p:spTgt spid="2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3" dur="500"/>
                                        <p:tgtEl>
                                          <p:spTgt spid="2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4" dur="500"/>
                                        <p:tgtEl>
                                          <p:spTgt spid="2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5" dur="500"/>
                                        <p:tgtEl>
                                          <p:spTgt spid="2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8" dur="500"/>
                                        <p:tgtEl>
                                          <p:spTgt spid="2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9" dur="500"/>
                                        <p:tgtEl>
                                          <p:spTgt spid="2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0" dur="500"/>
                                        <p:tgtEl>
                                          <p:spTgt spid="2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3" dur="500"/>
                                        <p:tgtEl>
                                          <p:spTgt spid="2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4" dur="500"/>
                                        <p:tgtEl>
                                          <p:spTgt spid="2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5" dur="500"/>
                                        <p:tgtEl>
                                          <p:spTgt spid="2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8" dur="500"/>
                                        <p:tgtEl>
                                          <p:spTgt spid="2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9" dur="500"/>
                                        <p:tgtEl>
                                          <p:spTgt spid="2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0" dur="500"/>
                                        <p:tgtEl>
                                          <p:spTgt spid="2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3" dur="500"/>
                                        <p:tgtEl>
                                          <p:spTgt spid="2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4" dur="500"/>
                                        <p:tgtEl>
                                          <p:spTgt spid="2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5" dur="500"/>
                                        <p:tgtEl>
                                          <p:spTgt spid="2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8" dur="500"/>
                                        <p:tgtEl>
                                          <p:spTgt spid="2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9" dur="500"/>
                                        <p:tgtEl>
                                          <p:spTgt spid="2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0" dur="500"/>
                                        <p:tgtEl>
                                          <p:spTgt spid="2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3" dur="500"/>
                                        <p:tgtEl>
                                          <p:spTgt spid="2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4" dur="500"/>
                                        <p:tgtEl>
                                          <p:spTgt spid="2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5" dur="500"/>
                                        <p:tgtEl>
                                          <p:spTgt spid="2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8" dur="500"/>
                                        <p:tgtEl>
                                          <p:spTgt spid="2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9" dur="500"/>
                                        <p:tgtEl>
                                          <p:spTgt spid="2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0" dur="500"/>
                                        <p:tgtEl>
                                          <p:spTgt spid="2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3" dur="500"/>
                                        <p:tgtEl>
                                          <p:spTgt spid="2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4" dur="500"/>
                                        <p:tgtEl>
                                          <p:spTgt spid="2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5" dur="500"/>
                                        <p:tgtEl>
                                          <p:spTgt spid="2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8" dur="500"/>
                                        <p:tgtEl>
                                          <p:spTgt spid="2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9" dur="500"/>
                                        <p:tgtEl>
                                          <p:spTgt spid="2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0" dur="5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3" dur="500"/>
                                        <p:tgtEl>
                                          <p:spTgt spid="2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4" dur="500"/>
                                        <p:tgtEl>
                                          <p:spTgt spid="2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5" dur="5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8" dur="500"/>
                                        <p:tgtEl>
                                          <p:spTgt spid="2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9" dur="500"/>
                                        <p:tgtEl>
                                          <p:spTgt spid="2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0" dur="50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3" dur="500"/>
                                        <p:tgtEl>
                                          <p:spTgt spid="2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4" dur="500"/>
                                        <p:tgtEl>
                                          <p:spTgt spid="2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5" dur="5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8" dur="500"/>
                                        <p:tgtEl>
                                          <p:spTgt spid="2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9" dur="500"/>
                                        <p:tgtEl>
                                          <p:spTgt spid="2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0" dur="5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3" dur="500"/>
                                        <p:tgtEl>
                                          <p:spTgt spid="2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4" dur="500"/>
                                        <p:tgtEl>
                                          <p:spTgt spid="2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5" dur="5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8" dur="500"/>
                                        <p:tgtEl>
                                          <p:spTgt spid="2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9" dur="500"/>
                                        <p:tgtEl>
                                          <p:spTgt spid="2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0" dur="500"/>
                                        <p:tgtEl>
                                          <p:spTgt spid="2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3" dur="500"/>
                                        <p:tgtEl>
                                          <p:spTgt spid="2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4" dur="500"/>
                                        <p:tgtEl>
                                          <p:spTgt spid="2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5" dur="500"/>
                                        <p:tgtEl>
                                          <p:spTgt spid="2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8" dur="500"/>
                                        <p:tgtEl>
                                          <p:spTgt spid="2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9" dur="500"/>
                                        <p:tgtEl>
                                          <p:spTgt spid="2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0" dur="500"/>
                                        <p:tgtEl>
                                          <p:spTgt spid="2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3" dur="500"/>
                                        <p:tgtEl>
                                          <p:spTgt spid="2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4" dur="500"/>
                                        <p:tgtEl>
                                          <p:spTgt spid="2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5" dur="500"/>
                                        <p:tgtEl>
                                          <p:spTgt spid="2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8" dur="500"/>
                                        <p:tgtEl>
                                          <p:spTgt spid="2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9" dur="500"/>
                                        <p:tgtEl>
                                          <p:spTgt spid="2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0" dur="500"/>
                                        <p:tgtEl>
                                          <p:spTgt spid="2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3" dur="500"/>
                                        <p:tgtEl>
                                          <p:spTgt spid="2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4" dur="500"/>
                                        <p:tgtEl>
                                          <p:spTgt spid="2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5" dur="500"/>
                                        <p:tgtEl>
                                          <p:spTgt spid="2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8" dur="500"/>
                                        <p:tgtEl>
                                          <p:spTgt spid="2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9" dur="500"/>
                                        <p:tgtEl>
                                          <p:spTgt spid="2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0" dur="500"/>
                                        <p:tgtEl>
                                          <p:spTgt spid="2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3" dur="500"/>
                                        <p:tgtEl>
                                          <p:spTgt spid="2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4" dur="500"/>
                                        <p:tgtEl>
                                          <p:spTgt spid="2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5" dur="500"/>
                                        <p:tgtEl>
                                          <p:spTgt spid="2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8" dur="500"/>
                                        <p:tgtEl>
                                          <p:spTgt spid="2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9" dur="500"/>
                                        <p:tgtEl>
                                          <p:spTgt spid="2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0" dur="500"/>
                                        <p:tgtEl>
                                          <p:spTgt spid="2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3" dur="500"/>
                                        <p:tgtEl>
                                          <p:spTgt spid="2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4" dur="500"/>
                                        <p:tgtEl>
                                          <p:spTgt spid="2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5" dur="500"/>
                                        <p:tgtEl>
                                          <p:spTgt spid="2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8" dur="500"/>
                                        <p:tgtEl>
                                          <p:spTgt spid="2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9" dur="500"/>
                                        <p:tgtEl>
                                          <p:spTgt spid="2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0" dur="500"/>
                                        <p:tgtEl>
                                          <p:spTgt spid="2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3" dur="500"/>
                                        <p:tgtEl>
                                          <p:spTgt spid="2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4" dur="500"/>
                                        <p:tgtEl>
                                          <p:spTgt spid="2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5" dur="500"/>
                                        <p:tgtEl>
                                          <p:spTgt spid="2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8" dur="500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9" dur="500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0" dur="500"/>
                                        <p:tgtEl>
                                          <p:spTgt spid="2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3" dur="500"/>
                                        <p:tgtEl>
                                          <p:spTgt spid="2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4" dur="500"/>
                                        <p:tgtEl>
                                          <p:spTgt spid="2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5" dur="500"/>
                                        <p:tgtEl>
                                          <p:spTgt spid="2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8" dur="500"/>
                                        <p:tgtEl>
                                          <p:spTgt spid="2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9" dur="500"/>
                                        <p:tgtEl>
                                          <p:spTgt spid="2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0" dur="500"/>
                                        <p:tgtEl>
                                          <p:spTgt spid="2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3" dur="500"/>
                                        <p:tgtEl>
                                          <p:spTgt spid="2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4" dur="500"/>
                                        <p:tgtEl>
                                          <p:spTgt spid="2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5" dur="500"/>
                                        <p:tgtEl>
                                          <p:spTgt spid="2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8" dur="500"/>
                                        <p:tgtEl>
                                          <p:spTgt spid="2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9" dur="500"/>
                                        <p:tgtEl>
                                          <p:spTgt spid="2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0" dur="5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3" dur="500"/>
                                        <p:tgtEl>
                                          <p:spTgt spid="2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4" dur="500"/>
                                        <p:tgtEl>
                                          <p:spTgt spid="2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5" dur="500"/>
                                        <p:tgtEl>
                                          <p:spTgt spid="2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8"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9"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0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3"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4"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5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8"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9"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0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3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4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5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8"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9"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0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3"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4"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5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8" dur="5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9" dur="5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0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3" dur="5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4" dur="5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5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8"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9"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0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3" dur="5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4" dur="5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5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8"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9"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0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3" dur="5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4" dur="5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5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8" dur="5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9" dur="5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0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3" dur="5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4" dur="5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5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8" dur="5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9" dur="5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0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3" dur="5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4" dur="5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5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8" dur="5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9" dur="5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0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3"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4"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5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8" dur="500"/>
                                        <p:tgtEl>
                                          <p:spTgt spid="2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9" dur="500"/>
                                        <p:tgtEl>
                                          <p:spTgt spid="2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0" dur="500"/>
                                        <p:tgtEl>
                                          <p:spTgt spid="2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3" dur="500"/>
                                        <p:tgtEl>
                                          <p:spTgt spid="2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4" dur="500"/>
                                        <p:tgtEl>
                                          <p:spTgt spid="2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5" dur="500"/>
                                        <p:tgtEl>
                                          <p:spTgt spid="2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8" dur="500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9" dur="500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0" dur="500"/>
                                        <p:tgtEl>
                                          <p:spTgt spid="1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3" dur="500"/>
                                        <p:tgtEl>
                                          <p:spTgt spid="1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4" dur="500"/>
                                        <p:tgtEl>
                                          <p:spTgt spid="1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5" dur="500"/>
                                        <p:tgtEl>
                                          <p:spTgt spid="1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8" dur="500"/>
                                        <p:tgtEl>
                                          <p:spTgt spid="1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9" dur="500"/>
                                        <p:tgtEl>
                                          <p:spTgt spid="1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0" dur="500"/>
                                        <p:tgtEl>
                                          <p:spTgt spid="1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3" dur="500"/>
                                        <p:tgtEl>
                                          <p:spTgt spid="1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4" dur="500"/>
                                        <p:tgtEl>
                                          <p:spTgt spid="1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5" dur="500"/>
                                        <p:tgtEl>
                                          <p:spTgt spid="1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8" dur="500"/>
                                        <p:tgtEl>
                                          <p:spTgt spid="1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9" dur="500"/>
                                        <p:tgtEl>
                                          <p:spTgt spid="1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0" dur="500"/>
                                        <p:tgtEl>
                                          <p:spTgt spid="1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3" dur="500"/>
                                        <p:tgtEl>
                                          <p:spTgt spid="1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4" dur="500"/>
                                        <p:tgtEl>
                                          <p:spTgt spid="1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5" dur="500"/>
                                        <p:tgtEl>
                                          <p:spTgt spid="1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8" dur="500"/>
                                        <p:tgtEl>
                                          <p:spTgt spid="1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9" dur="500"/>
                                        <p:tgtEl>
                                          <p:spTgt spid="1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0" dur="500"/>
                                        <p:tgtEl>
                                          <p:spTgt spid="1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3" dur="500"/>
                                        <p:tgtEl>
                                          <p:spTgt spid="1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4" dur="500"/>
                                        <p:tgtEl>
                                          <p:spTgt spid="1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5" dur="500"/>
                                        <p:tgtEl>
                                          <p:spTgt spid="1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8" dur="500"/>
                                        <p:tgtEl>
                                          <p:spTgt spid="1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9" dur="500"/>
                                        <p:tgtEl>
                                          <p:spTgt spid="1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0" dur="500"/>
                                        <p:tgtEl>
                                          <p:spTgt spid="1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3" dur="500"/>
                                        <p:tgtEl>
                                          <p:spTgt spid="1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4" dur="500"/>
                                        <p:tgtEl>
                                          <p:spTgt spid="1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5" dur="500"/>
                                        <p:tgtEl>
                                          <p:spTgt spid="1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8" dur="500"/>
                                        <p:tgtEl>
                                          <p:spTgt spid="1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9" dur="500"/>
                                        <p:tgtEl>
                                          <p:spTgt spid="1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0" dur="500"/>
                                        <p:tgtEl>
                                          <p:spTgt spid="1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3" dur="500"/>
                                        <p:tgtEl>
                                          <p:spTgt spid="1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4" dur="500"/>
                                        <p:tgtEl>
                                          <p:spTgt spid="1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5" dur="500"/>
                                        <p:tgtEl>
                                          <p:spTgt spid="1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8" dur="500"/>
                                        <p:tgtEl>
                                          <p:spTgt spid="1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9" dur="500"/>
                                        <p:tgtEl>
                                          <p:spTgt spid="1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0" dur="500"/>
                                        <p:tgtEl>
                                          <p:spTgt spid="1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3" dur="500"/>
                                        <p:tgtEl>
                                          <p:spTgt spid="1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4" dur="500"/>
                                        <p:tgtEl>
                                          <p:spTgt spid="1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5" dur="500"/>
                                        <p:tgtEl>
                                          <p:spTgt spid="1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8" dur="500"/>
                                        <p:tgtEl>
                                          <p:spTgt spid="1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9" dur="500"/>
                                        <p:tgtEl>
                                          <p:spTgt spid="1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0" dur="500"/>
                                        <p:tgtEl>
                                          <p:spTgt spid="1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3" dur="500"/>
                                        <p:tgtEl>
                                          <p:spTgt spid="1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4" dur="500"/>
                                        <p:tgtEl>
                                          <p:spTgt spid="1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5" dur="500"/>
                                        <p:tgtEl>
                                          <p:spTgt spid="1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8" dur="500"/>
                                        <p:tgtEl>
                                          <p:spTgt spid="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9" dur="500"/>
                                        <p:tgtEl>
                                          <p:spTgt spid="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0" dur="500"/>
                                        <p:tgtEl>
                                          <p:spTgt spid="1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3" dur="500"/>
                                        <p:tgtEl>
                                          <p:spTgt spid="1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4" dur="500"/>
                                        <p:tgtEl>
                                          <p:spTgt spid="1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5" dur="500"/>
                                        <p:tgtEl>
                                          <p:spTgt spid="1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8" dur="500"/>
                                        <p:tgtEl>
                                          <p:spTgt spid="1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9" dur="500"/>
                                        <p:tgtEl>
                                          <p:spTgt spid="1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0" dur="500"/>
                                        <p:tgtEl>
                                          <p:spTgt spid="1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3" dur="500"/>
                                        <p:tgtEl>
                                          <p:spTgt spid="1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4" dur="500"/>
                                        <p:tgtEl>
                                          <p:spTgt spid="1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5" dur="500"/>
                                        <p:tgtEl>
                                          <p:spTgt spid="1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8" dur="500"/>
                                        <p:tgtEl>
                                          <p:spTgt spid="1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9" dur="500"/>
                                        <p:tgtEl>
                                          <p:spTgt spid="1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0" dur="500"/>
                                        <p:tgtEl>
                                          <p:spTgt spid="19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3" dur="500"/>
                                        <p:tgtEl>
                                          <p:spTgt spid="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4" dur="500"/>
                                        <p:tgtEl>
                                          <p:spTgt spid="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5" dur="500"/>
                                        <p:tgtEl>
                                          <p:spTgt spid="1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8" dur="500"/>
                                        <p:tgtEl>
                                          <p:spTgt spid="1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9" dur="500"/>
                                        <p:tgtEl>
                                          <p:spTgt spid="1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0" dur="500"/>
                                        <p:tgtEl>
                                          <p:spTgt spid="1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3" dur="500"/>
                                        <p:tgtEl>
                                          <p:spTgt spid="1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4" dur="500"/>
                                        <p:tgtEl>
                                          <p:spTgt spid="1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5" dur="500"/>
                                        <p:tgtEl>
                                          <p:spTgt spid="19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8" dur="500"/>
                                        <p:tgtEl>
                                          <p:spTgt spid="1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9" dur="500"/>
                                        <p:tgtEl>
                                          <p:spTgt spid="1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0" dur="500"/>
                                        <p:tgtEl>
                                          <p:spTgt spid="1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3" dur="500"/>
                                        <p:tgtEl>
                                          <p:spTgt spid="1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4" dur="500"/>
                                        <p:tgtEl>
                                          <p:spTgt spid="1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5" dur="500"/>
                                        <p:tgtEl>
                                          <p:spTgt spid="1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8" dur="500"/>
                                        <p:tgtEl>
                                          <p:spTgt spid="1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9" dur="500"/>
                                        <p:tgtEl>
                                          <p:spTgt spid="1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0" dur="500"/>
                                        <p:tgtEl>
                                          <p:spTgt spid="1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3" dur="500"/>
                                        <p:tgtEl>
                                          <p:spTgt spid="1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4" dur="500"/>
                                        <p:tgtEl>
                                          <p:spTgt spid="1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5" dur="500"/>
                                        <p:tgtEl>
                                          <p:spTgt spid="1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8" dur="500"/>
                                        <p:tgtEl>
                                          <p:spTgt spid="1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9" dur="500"/>
                                        <p:tgtEl>
                                          <p:spTgt spid="1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0" dur="500"/>
                                        <p:tgtEl>
                                          <p:spTgt spid="19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3" dur="500"/>
                                        <p:tgtEl>
                                          <p:spTgt spid="2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4" dur="500"/>
                                        <p:tgtEl>
                                          <p:spTgt spid="2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5" dur="500"/>
                                        <p:tgtEl>
                                          <p:spTgt spid="20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8" dur="500"/>
                                        <p:tgtEl>
                                          <p:spTgt spid="2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9" dur="500"/>
                                        <p:tgtEl>
                                          <p:spTgt spid="2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0" dur="500"/>
                                        <p:tgtEl>
                                          <p:spTgt spid="2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3" dur="500"/>
                                        <p:tgtEl>
                                          <p:spTgt spid="2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4" dur="500"/>
                                        <p:tgtEl>
                                          <p:spTgt spid="2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5" dur="500"/>
                                        <p:tgtEl>
                                          <p:spTgt spid="2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8" dur="500"/>
                                        <p:tgtEl>
                                          <p:spTgt spid="2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9" dur="500"/>
                                        <p:tgtEl>
                                          <p:spTgt spid="2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0" dur="500"/>
                                        <p:tgtEl>
                                          <p:spTgt spid="2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3" dur="500"/>
                                        <p:tgtEl>
                                          <p:spTgt spid="2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4" dur="500"/>
                                        <p:tgtEl>
                                          <p:spTgt spid="2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5" dur="500"/>
                                        <p:tgtEl>
                                          <p:spTgt spid="20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8" dur="500"/>
                                        <p:tgtEl>
                                          <p:spTgt spid="2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9" dur="500"/>
                                        <p:tgtEl>
                                          <p:spTgt spid="2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0" dur="500"/>
                                        <p:tgtEl>
                                          <p:spTgt spid="20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3" dur="500"/>
                                        <p:tgtEl>
                                          <p:spTgt spid="2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4" dur="500"/>
                                        <p:tgtEl>
                                          <p:spTgt spid="2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5" dur="500"/>
                                        <p:tgtEl>
                                          <p:spTgt spid="2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8" dur="500"/>
                                        <p:tgtEl>
                                          <p:spTgt spid="2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9" dur="500"/>
                                        <p:tgtEl>
                                          <p:spTgt spid="2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0" dur="500"/>
                                        <p:tgtEl>
                                          <p:spTgt spid="2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3" dur="500"/>
                                        <p:tgtEl>
                                          <p:spTgt spid="2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4" dur="500"/>
                                        <p:tgtEl>
                                          <p:spTgt spid="2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5" dur="500"/>
                                        <p:tgtEl>
                                          <p:spTgt spid="20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8" dur="500"/>
                                        <p:tgtEl>
                                          <p:spTgt spid="2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9" dur="500"/>
                                        <p:tgtEl>
                                          <p:spTgt spid="2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0" dur="500"/>
                                        <p:tgtEl>
                                          <p:spTgt spid="2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3" dur="500"/>
                                        <p:tgtEl>
                                          <p:spTgt spid="2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4" dur="500"/>
                                        <p:tgtEl>
                                          <p:spTgt spid="2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5" dur="500"/>
                                        <p:tgtEl>
                                          <p:spTgt spid="20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8" dur="500"/>
                                        <p:tgtEl>
                                          <p:spTgt spid="2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9" dur="500"/>
                                        <p:tgtEl>
                                          <p:spTgt spid="2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0" dur="500"/>
                                        <p:tgtEl>
                                          <p:spTgt spid="2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3" dur="500"/>
                                        <p:tgtEl>
                                          <p:spTgt spid="2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4" dur="500"/>
                                        <p:tgtEl>
                                          <p:spTgt spid="2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5" dur="500"/>
                                        <p:tgtEl>
                                          <p:spTgt spid="2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8" dur="500"/>
                                        <p:tgtEl>
                                          <p:spTgt spid="2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9" dur="500"/>
                                        <p:tgtEl>
                                          <p:spTgt spid="2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0" dur="500"/>
                                        <p:tgtEl>
                                          <p:spTgt spid="20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3" dur="500"/>
                                        <p:tgtEl>
                                          <p:spTgt spid="2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4" dur="500"/>
                                        <p:tgtEl>
                                          <p:spTgt spid="2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5" dur="500"/>
                                        <p:tgtEl>
                                          <p:spTgt spid="2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8" dur="500"/>
                                        <p:tgtEl>
                                          <p:spTgt spid="2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9" dur="500"/>
                                        <p:tgtEl>
                                          <p:spTgt spid="2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0" dur="500"/>
                                        <p:tgtEl>
                                          <p:spTgt spid="2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3" dur="500"/>
                                        <p:tgtEl>
                                          <p:spTgt spid="2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4" dur="500"/>
                                        <p:tgtEl>
                                          <p:spTgt spid="2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5" dur="500"/>
                                        <p:tgtEl>
                                          <p:spTgt spid="20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8" dur="500"/>
                                        <p:tgtEl>
                                          <p:spTgt spid="2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9" dur="500"/>
                                        <p:tgtEl>
                                          <p:spTgt spid="2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0" dur="500"/>
                                        <p:tgtEl>
                                          <p:spTgt spid="2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3" dur="500"/>
                                        <p:tgtEl>
                                          <p:spTgt spid="2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4" dur="500"/>
                                        <p:tgtEl>
                                          <p:spTgt spid="2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5" dur="500"/>
                                        <p:tgtEl>
                                          <p:spTgt spid="2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8" dur="500"/>
                                        <p:tgtEl>
                                          <p:spTgt spid="2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9" dur="500"/>
                                        <p:tgtEl>
                                          <p:spTgt spid="2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0" dur="500"/>
                                        <p:tgtEl>
                                          <p:spTgt spid="20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3" dur="500"/>
                                        <p:tgtEl>
                                          <p:spTgt spid="2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4" dur="500"/>
                                        <p:tgtEl>
                                          <p:spTgt spid="2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5" dur="500"/>
                                        <p:tgtEl>
                                          <p:spTgt spid="2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8" dur="500"/>
                                        <p:tgtEl>
                                          <p:spTgt spid="2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9" dur="500"/>
                                        <p:tgtEl>
                                          <p:spTgt spid="2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0" dur="500"/>
                                        <p:tgtEl>
                                          <p:spTgt spid="2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3" dur="500"/>
                                        <p:tgtEl>
                                          <p:spTgt spid="2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4" dur="500"/>
                                        <p:tgtEl>
                                          <p:spTgt spid="2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5" dur="500"/>
                                        <p:tgtEl>
                                          <p:spTgt spid="20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8" dur="500"/>
                                        <p:tgtEl>
                                          <p:spTgt spid="2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9" dur="500"/>
                                        <p:tgtEl>
                                          <p:spTgt spid="2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0" dur="500"/>
                                        <p:tgtEl>
                                          <p:spTgt spid="2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3" dur="500"/>
                                        <p:tgtEl>
                                          <p:spTgt spid="2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4" dur="500"/>
                                        <p:tgtEl>
                                          <p:spTgt spid="2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5" dur="500"/>
                                        <p:tgtEl>
                                          <p:spTgt spid="2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8" dur="500"/>
                                        <p:tgtEl>
                                          <p:spTgt spid="2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9" dur="500"/>
                                        <p:tgtEl>
                                          <p:spTgt spid="2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0" dur="500"/>
                                        <p:tgtEl>
                                          <p:spTgt spid="2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3" dur="500"/>
                                        <p:tgtEl>
                                          <p:spTgt spid="2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4" dur="500"/>
                                        <p:tgtEl>
                                          <p:spTgt spid="2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5" dur="500"/>
                                        <p:tgtEl>
                                          <p:spTgt spid="2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8" dur="500"/>
                                        <p:tgtEl>
                                          <p:spTgt spid="2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9" dur="500"/>
                                        <p:tgtEl>
                                          <p:spTgt spid="2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0" dur="500"/>
                                        <p:tgtEl>
                                          <p:spTgt spid="2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3" dur="500"/>
                                        <p:tgtEl>
                                          <p:spTgt spid="2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4" dur="500"/>
                                        <p:tgtEl>
                                          <p:spTgt spid="2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5" dur="500"/>
                                        <p:tgtEl>
                                          <p:spTgt spid="2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8" dur="500"/>
                                        <p:tgtEl>
                                          <p:spTgt spid="2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9" dur="500"/>
                                        <p:tgtEl>
                                          <p:spTgt spid="2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0" dur="500"/>
                                        <p:tgtEl>
                                          <p:spTgt spid="2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3" dur="500"/>
                                        <p:tgtEl>
                                          <p:spTgt spid="2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4" dur="500"/>
                                        <p:tgtEl>
                                          <p:spTgt spid="2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5" dur="500"/>
                                        <p:tgtEl>
                                          <p:spTgt spid="2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8" dur="500"/>
                                        <p:tgtEl>
                                          <p:spTgt spid="2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9" dur="500"/>
                                        <p:tgtEl>
                                          <p:spTgt spid="2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0" dur="500"/>
                                        <p:tgtEl>
                                          <p:spTgt spid="2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3" dur="500"/>
                                        <p:tgtEl>
                                          <p:spTgt spid="2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4" dur="500"/>
                                        <p:tgtEl>
                                          <p:spTgt spid="2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5" dur="500"/>
                                        <p:tgtEl>
                                          <p:spTgt spid="2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8" dur="500"/>
                                        <p:tgtEl>
                                          <p:spTgt spid="2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9" dur="500"/>
                                        <p:tgtEl>
                                          <p:spTgt spid="2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0" dur="500"/>
                                        <p:tgtEl>
                                          <p:spTgt spid="2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3" dur="500"/>
                                        <p:tgtEl>
                                          <p:spTgt spid="2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4" dur="500"/>
                                        <p:tgtEl>
                                          <p:spTgt spid="2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5" dur="5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8" dur="500"/>
                                        <p:tgtEl>
                                          <p:spTgt spid="2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9" dur="500"/>
                                        <p:tgtEl>
                                          <p:spTgt spid="2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0" dur="500"/>
                                        <p:tgtEl>
                                          <p:spTgt spid="2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3" dur="500"/>
                                        <p:tgtEl>
                                          <p:spTgt spid="2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4" dur="500"/>
                                        <p:tgtEl>
                                          <p:spTgt spid="2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5" dur="500"/>
                                        <p:tgtEl>
                                          <p:spTgt spid="2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8" dur="500"/>
                                        <p:tgtEl>
                                          <p:spTgt spid="2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9" dur="500"/>
                                        <p:tgtEl>
                                          <p:spTgt spid="2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0" dur="500"/>
                                        <p:tgtEl>
                                          <p:spTgt spid="2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3" dur="500"/>
                                        <p:tgtEl>
                                          <p:spTgt spid="2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4" dur="500"/>
                                        <p:tgtEl>
                                          <p:spTgt spid="2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5" dur="500"/>
                                        <p:tgtEl>
                                          <p:spTgt spid="2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8" dur="500"/>
                                        <p:tgtEl>
                                          <p:spTgt spid="2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9" dur="500"/>
                                        <p:tgtEl>
                                          <p:spTgt spid="2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0" dur="500"/>
                                        <p:tgtEl>
                                          <p:spTgt spid="2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3" dur="500"/>
                                        <p:tgtEl>
                                          <p:spTgt spid="2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4" dur="500"/>
                                        <p:tgtEl>
                                          <p:spTgt spid="2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5" dur="500"/>
                                        <p:tgtEl>
                                          <p:spTgt spid="2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8" dur="500"/>
                                        <p:tgtEl>
                                          <p:spTgt spid="2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9" dur="500"/>
                                        <p:tgtEl>
                                          <p:spTgt spid="2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20" dur="500"/>
                                        <p:tgtEl>
                                          <p:spTgt spid="2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3" dur="500"/>
                                        <p:tgtEl>
                                          <p:spTgt spid="2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4" dur="500"/>
                                        <p:tgtEl>
                                          <p:spTgt spid="2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25" dur="500"/>
                                        <p:tgtEl>
                                          <p:spTgt spid="2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8" dur="500"/>
                                        <p:tgtEl>
                                          <p:spTgt spid="2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9" dur="500"/>
                                        <p:tgtEl>
                                          <p:spTgt spid="2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30" dur="500"/>
                                        <p:tgtEl>
                                          <p:spTgt spid="2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3" dur="500"/>
                                        <p:tgtEl>
                                          <p:spTgt spid="2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4" dur="500"/>
                                        <p:tgtEl>
                                          <p:spTgt spid="2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35" dur="500"/>
                                        <p:tgtEl>
                                          <p:spTgt spid="2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8" dur="500"/>
                                        <p:tgtEl>
                                          <p:spTgt spid="2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9" dur="500"/>
                                        <p:tgtEl>
                                          <p:spTgt spid="2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0" dur="500"/>
                                        <p:tgtEl>
                                          <p:spTgt spid="2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43" dur="500"/>
                                        <p:tgtEl>
                                          <p:spTgt spid="2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4" dur="500"/>
                                        <p:tgtEl>
                                          <p:spTgt spid="2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5" dur="500"/>
                                        <p:tgtEl>
                                          <p:spTgt spid="2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48" dur="500"/>
                                        <p:tgtEl>
                                          <p:spTgt spid="2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9" dur="500"/>
                                        <p:tgtEl>
                                          <p:spTgt spid="2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0" dur="500"/>
                                        <p:tgtEl>
                                          <p:spTgt spid="20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3" dur="500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4" dur="500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5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8" dur="500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9" dur="500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60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3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4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6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8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9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7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3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4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7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8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9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3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4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8" dur="500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9" dur="500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0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93" dur="5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4" dur="5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98" dur="500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9" dur="500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0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3" dur="500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4" dur="500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8" dur="500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9" dur="500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10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3" dur="500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4" dur="500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15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8" dur="500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9" dur="500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0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23" dur="500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4" dur="500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28" dur="500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9" dur="500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0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3" dur="500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4" dur="500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5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8" dur="500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9" dur="500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40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3" dur="500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4" dur="500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45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8" dur="500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9" dur="500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0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3" dur="500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4" dur="500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5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8" dur="500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9" dur="500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0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3" dur="500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4" dur="500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5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8" dur="500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9" dur="500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70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3" dur="500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4" dur="500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75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8" dur="500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9" dur="500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0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3" dur="500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4" dur="500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5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8" dur="500"/>
                                        <p:tgtEl>
                                          <p:spTgt spid="2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9" dur="500"/>
                                        <p:tgtEl>
                                          <p:spTgt spid="2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0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3" dur="500"/>
                                        <p:tgtEl>
                                          <p:spTgt spid="2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4" dur="500"/>
                                        <p:tgtEl>
                                          <p:spTgt spid="2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5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8" dur="500"/>
                                        <p:tgtEl>
                                          <p:spTgt spid="2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9" dur="500"/>
                                        <p:tgtEl>
                                          <p:spTgt spid="2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00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3" dur="500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4" dur="500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05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8" dur="500"/>
                                        <p:tgtEl>
                                          <p:spTgt spid="2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9" dur="500"/>
                                        <p:tgtEl>
                                          <p:spTgt spid="2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0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3" dur="500"/>
                                        <p:tgtEl>
                                          <p:spTgt spid="2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4" dur="500"/>
                                        <p:tgtEl>
                                          <p:spTgt spid="2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5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8" dur="500"/>
                                        <p:tgtEl>
                                          <p:spTgt spid="2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9" dur="500"/>
                                        <p:tgtEl>
                                          <p:spTgt spid="2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0" dur="5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3" dur="500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4" dur="500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5" dur="5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8" dur="500"/>
                                        <p:tgtEl>
                                          <p:spTgt spid="2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9" dur="500"/>
                                        <p:tgtEl>
                                          <p:spTgt spid="2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30" dur="5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33" dur="500"/>
                                        <p:tgtEl>
                                          <p:spTgt spid="2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4" dur="500"/>
                                        <p:tgtEl>
                                          <p:spTgt spid="2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35" dur="5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38" dur="500"/>
                                        <p:tgtEl>
                                          <p:spTgt spid="2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9" dur="500"/>
                                        <p:tgtEl>
                                          <p:spTgt spid="2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0"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3" dur="500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4" dur="500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5" dur="5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8" dur="500"/>
                                        <p:tgtEl>
                                          <p:spTgt spid="2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9" dur="500"/>
                                        <p:tgtEl>
                                          <p:spTgt spid="2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50"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53" dur="500"/>
                                        <p:tgtEl>
                                          <p:spTgt spid="2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4" dur="500"/>
                                        <p:tgtEl>
                                          <p:spTgt spid="2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55" dur="5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58" dur="500"/>
                                        <p:tgtEl>
                                          <p:spTgt spid="2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9" dur="500"/>
                                        <p:tgtEl>
                                          <p:spTgt spid="2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60" dur="500"/>
                                        <p:tgtEl>
                                          <p:spTgt spid="2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3" dur="500"/>
                                        <p:tgtEl>
                                          <p:spTgt spid="2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4" dur="500"/>
                                        <p:tgtEl>
                                          <p:spTgt spid="2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65" dur="5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8" dur="5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9" dur="5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70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3"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4"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75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8"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9"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0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3"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4"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5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8"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9"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90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3"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4"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95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8"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9"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0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3"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4"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5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8"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9"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0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13" dur="5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4" dur="5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5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18" dur="5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9" dur="5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20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3" dur="5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4" dur="5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25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8"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9"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0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3" dur="5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4" dur="5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5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8"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9"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40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3"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4"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45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8" dur="5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9" dur="5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50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53"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4"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55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58" dur="500"/>
                                        <p:tgtEl>
                                          <p:spTgt spid="1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9" dur="500"/>
                                        <p:tgtEl>
                                          <p:spTgt spid="1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60" dur="500"/>
                                        <p:tgtEl>
                                          <p:spTgt spid="1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3" dur="500"/>
                                        <p:tgtEl>
                                          <p:spTgt spid="1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4" dur="500"/>
                                        <p:tgtEl>
                                          <p:spTgt spid="1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65" dur="500"/>
                                        <p:tgtEl>
                                          <p:spTgt spid="1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8" dur="500"/>
                                        <p:tgtEl>
                                          <p:spTgt spid="1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9" dur="500"/>
                                        <p:tgtEl>
                                          <p:spTgt spid="1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70" dur="500"/>
                                        <p:tgtEl>
                                          <p:spTgt spid="1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73" dur="500"/>
                                        <p:tgtEl>
                                          <p:spTgt spid="1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4" dur="500"/>
                                        <p:tgtEl>
                                          <p:spTgt spid="1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75" dur="500"/>
                                        <p:tgtEl>
                                          <p:spTgt spid="1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78" dur="500"/>
                                        <p:tgtEl>
                                          <p:spTgt spid="1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9" dur="500"/>
                                        <p:tgtEl>
                                          <p:spTgt spid="1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0" dur="500"/>
                                        <p:tgtEl>
                                          <p:spTgt spid="1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83" dur="500"/>
                                        <p:tgtEl>
                                          <p:spTgt spid="1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4" dur="500"/>
                                        <p:tgtEl>
                                          <p:spTgt spid="1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5" dur="500"/>
                                        <p:tgtEl>
                                          <p:spTgt spid="1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88" dur="500"/>
                                        <p:tgtEl>
                                          <p:spTgt spid="1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9" dur="500"/>
                                        <p:tgtEl>
                                          <p:spTgt spid="1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90" dur="500"/>
                                        <p:tgtEl>
                                          <p:spTgt spid="1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93" dur="500"/>
                                        <p:tgtEl>
                                          <p:spTgt spid="1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4" dur="500"/>
                                        <p:tgtEl>
                                          <p:spTgt spid="1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95" dur="500"/>
                                        <p:tgtEl>
                                          <p:spTgt spid="1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98" dur="500"/>
                                        <p:tgtEl>
                                          <p:spTgt spid="1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9" dur="500"/>
                                        <p:tgtEl>
                                          <p:spTgt spid="1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00" dur="500"/>
                                        <p:tgtEl>
                                          <p:spTgt spid="1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03"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4"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05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08" dur="500"/>
                                        <p:tgtEl>
                                          <p:spTgt spid="1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9" dur="500"/>
                                        <p:tgtEl>
                                          <p:spTgt spid="1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10" dur="500"/>
                                        <p:tgtEl>
                                          <p:spTgt spid="1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3" dur="500"/>
                                        <p:tgtEl>
                                          <p:spTgt spid="1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4" dur="500"/>
                                        <p:tgtEl>
                                          <p:spTgt spid="1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15" dur="500"/>
                                        <p:tgtEl>
                                          <p:spTgt spid="1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8" dur="500"/>
                                        <p:tgtEl>
                                          <p:spTgt spid="1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9" dur="500"/>
                                        <p:tgtEl>
                                          <p:spTgt spid="1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0" dur="500"/>
                                        <p:tgtEl>
                                          <p:spTgt spid="1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23" dur="500"/>
                                        <p:tgtEl>
                                          <p:spTgt spid="1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4" dur="500"/>
                                        <p:tgtEl>
                                          <p:spTgt spid="1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5" dur="500"/>
                                        <p:tgtEl>
                                          <p:spTgt spid="1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28" dur="500"/>
                                        <p:tgtEl>
                                          <p:spTgt spid="1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9" dur="500"/>
                                        <p:tgtEl>
                                          <p:spTgt spid="1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0" dur="500"/>
                                        <p:tgtEl>
                                          <p:spTgt spid="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33" dur="500"/>
                                        <p:tgtEl>
                                          <p:spTgt spid="1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4" dur="500"/>
                                        <p:tgtEl>
                                          <p:spTgt spid="1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5" dur="500"/>
                                        <p:tgtEl>
                                          <p:spTgt spid="1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38" dur="500"/>
                                        <p:tgtEl>
                                          <p:spTgt spid="1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9" dur="500"/>
                                        <p:tgtEl>
                                          <p:spTgt spid="1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40" dur="500"/>
                                        <p:tgtEl>
                                          <p:spTgt spid="1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43" dur="500"/>
                                        <p:tgtEl>
                                          <p:spTgt spid="1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4" dur="500"/>
                                        <p:tgtEl>
                                          <p:spTgt spid="1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45" dur="500"/>
                                        <p:tgtEl>
                                          <p:spTgt spid="1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48"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9"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50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53" dur="500"/>
                                        <p:tgtEl>
                                          <p:spTgt spid="1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4" dur="500"/>
                                        <p:tgtEl>
                                          <p:spTgt spid="1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55" dur="500"/>
                                        <p:tgtEl>
                                          <p:spTgt spid="1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58" dur="500"/>
                                        <p:tgtEl>
                                          <p:spTgt spid="1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9" dur="500"/>
                                        <p:tgtEl>
                                          <p:spTgt spid="1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60" dur="500"/>
                                        <p:tgtEl>
                                          <p:spTgt spid="19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3" dur="500"/>
                                        <p:tgtEl>
                                          <p:spTgt spid="1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4" dur="500"/>
                                        <p:tgtEl>
                                          <p:spTgt spid="1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65" dur="500"/>
                                        <p:tgtEl>
                                          <p:spTgt spid="1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8" dur="500"/>
                                        <p:tgtEl>
                                          <p:spTgt spid="1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9" dur="500"/>
                                        <p:tgtEl>
                                          <p:spTgt spid="1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70" dur="500"/>
                                        <p:tgtEl>
                                          <p:spTgt spid="1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73" dur="500"/>
                                        <p:tgtEl>
                                          <p:spTgt spid="1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4" dur="500"/>
                                        <p:tgtEl>
                                          <p:spTgt spid="1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75" dur="500"/>
                                        <p:tgtEl>
                                          <p:spTgt spid="1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78" dur="500"/>
                                        <p:tgtEl>
                                          <p:spTgt spid="1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9" dur="500"/>
                                        <p:tgtEl>
                                          <p:spTgt spid="1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0" dur="500"/>
                                        <p:tgtEl>
                                          <p:spTgt spid="1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3" dur="500"/>
                                        <p:tgtEl>
                                          <p:spTgt spid="1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4" dur="500"/>
                                        <p:tgtEl>
                                          <p:spTgt spid="1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5" dur="500"/>
                                        <p:tgtEl>
                                          <p:spTgt spid="1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8" dur="500"/>
                                        <p:tgtEl>
                                          <p:spTgt spid="1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9" dur="500"/>
                                        <p:tgtEl>
                                          <p:spTgt spid="1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90" dur="500"/>
                                        <p:tgtEl>
                                          <p:spTgt spid="1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93" dur="500"/>
                                        <p:tgtEl>
                                          <p:spTgt spid="1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4" dur="500"/>
                                        <p:tgtEl>
                                          <p:spTgt spid="1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95" dur="500"/>
                                        <p:tgtEl>
                                          <p:spTgt spid="1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98" dur="500"/>
                                        <p:tgtEl>
                                          <p:spTgt spid="1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9" dur="500"/>
                                        <p:tgtEl>
                                          <p:spTgt spid="1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00" dur="500"/>
                                        <p:tgtEl>
                                          <p:spTgt spid="1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03"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4"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05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08" dur="500"/>
                                        <p:tgtEl>
                                          <p:spTgt spid="1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9" dur="500"/>
                                        <p:tgtEl>
                                          <p:spTgt spid="1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10" dur="500"/>
                                        <p:tgtEl>
                                          <p:spTgt spid="1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13" dur="500"/>
                                        <p:tgtEl>
                                          <p:spTgt spid="1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4" dur="500"/>
                                        <p:tgtEl>
                                          <p:spTgt spid="1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15" dur="500"/>
                                        <p:tgtEl>
                                          <p:spTgt spid="19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18" dur="500"/>
                                        <p:tgtEl>
                                          <p:spTgt spid="1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9" dur="500"/>
                                        <p:tgtEl>
                                          <p:spTgt spid="1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20" dur="500"/>
                                        <p:tgtEl>
                                          <p:spTgt spid="19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3" dur="500"/>
                                        <p:tgtEl>
                                          <p:spTgt spid="1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4" dur="500"/>
                                        <p:tgtEl>
                                          <p:spTgt spid="1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25" dur="500"/>
                                        <p:tgtEl>
                                          <p:spTgt spid="1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8" dur="500"/>
                                        <p:tgtEl>
                                          <p:spTgt spid="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9" dur="500"/>
                                        <p:tgtEl>
                                          <p:spTgt spid="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30" dur="500"/>
                                        <p:tgtEl>
                                          <p:spTgt spid="1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33" dur="500"/>
                                        <p:tgtEl>
                                          <p:spTgt spid="1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4" dur="500"/>
                                        <p:tgtEl>
                                          <p:spTgt spid="1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35" dur="500"/>
                                        <p:tgtEl>
                                          <p:spTgt spid="1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38" dur="500"/>
                                        <p:tgtEl>
                                          <p:spTgt spid="1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9" dur="500"/>
                                        <p:tgtEl>
                                          <p:spTgt spid="1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40" dur="500"/>
                                        <p:tgtEl>
                                          <p:spTgt spid="1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43" dur="500"/>
                                        <p:tgtEl>
                                          <p:spTgt spid="1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4" dur="500"/>
                                        <p:tgtEl>
                                          <p:spTgt spid="1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45" dur="500"/>
                                        <p:tgtEl>
                                          <p:spTgt spid="1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48" dur="500"/>
                                        <p:tgtEl>
                                          <p:spTgt spid="1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9" dur="500"/>
                                        <p:tgtEl>
                                          <p:spTgt spid="1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0" dur="500"/>
                                        <p:tgtEl>
                                          <p:spTgt spid="19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53"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4"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5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58" dur="500"/>
                                        <p:tgtEl>
                                          <p:spTgt spid="1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9" dur="500"/>
                                        <p:tgtEl>
                                          <p:spTgt spid="1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60" dur="500"/>
                                        <p:tgtEl>
                                          <p:spTgt spid="1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63" dur="500"/>
                                        <p:tgtEl>
                                          <p:spTgt spid="1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4" dur="500"/>
                                        <p:tgtEl>
                                          <p:spTgt spid="1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65" dur="500"/>
                                        <p:tgtEl>
                                          <p:spTgt spid="1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68" dur="500"/>
                                        <p:tgtEl>
                                          <p:spTgt spid="1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9" dur="500"/>
                                        <p:tgtEl>
                                          <p:spTgt spid="1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70" dur="500"/>
                                        <p:tgtEl>
                                          <p:spTgt spid="1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73" dur="500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4" dur="500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75" dur="500"/>
                                        <p:tgtEl>
                                          <p:spTgt spid="19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78" dur="500"/>
                                        <p:tgtEl>
                                          <p:spTgt spid="1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9" dur="500"/>
                                        <p:tgtEl>
                                          <p:spTgt spid="1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80" dur="500"/>
                                        <p:tgtEl>
                                          <p:spTgt spid="19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3" dur="500"/>
                                        <p:tgtEl>
                                          <p:spTgt spid="1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4" dur="500"/>
                                        <p:tgtEl>
                                          <p:spTgt spid="1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85" dur="500"/>
                                        <p:tgtEl>
                                          <p:spTgt spid="1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8" dur="500"/>
                                        <p:tgtEl>
                                          <p:spTgt spid="1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9" dur="500"/>
                                        <p:tgtEl>
                                          <p:spTgt spid="1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90" dur="500"/>
                                        <p:tgtEl>
                                          <p:spTgt spid="1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93" dur="500"/>
                                        <p:tgtEl>
                                          <p:spTgt spid="1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4" dur="500"/>
                                        <p:tgtEl>
                                          <p:spTgt spid="1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95" dur="500"/>
                                        <p:tgtEl>
                                          <p:spTgt spid="1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98" dur="500"/>
                                        <p:tgtEl>
                                          <p:spTgt spid="1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9" dur="500"/>
                                        <p:tgtEl>
                                          <p:spTgt spid="1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00" dur="500"/>
                                        <p:tgtEl>
                                          <p:spTgt spid="1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03" dur="500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4" dur="500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05" dur="500"/>
                                        <p:tgtEl>
                                          <p:spTgt spid="19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08"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9"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10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13" dur="500"/>
                                        <p:tgtEl>
                                          <p:spTgt spid="1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4" dur="500"/>
                                        <p:tgtEl>
                                          <p:spTgt spid="1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15" dur="500"/>
                                        <p:tgtEl>
                                          <p:spTgt spid="19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18" dur="500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9" dur="500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20" dur="500"/>
                                        <p:tgtEl>
                                          <p:spTgt spid="1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23" dur="500"/>
                                        <p:tgtEl>
                                          <p:spTgt spid="1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4" dur="500"/>
                                        <p:tgtEl>
                                          <p:spTgt spid="1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25" dur="500"/>
                                        <p:tgtEl>
                                          <p:spTgt spid="1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28" dur="500"/>
                                        <p:tgtEl>
                                          <p:spTgt spid="1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9" dur="500"/>
                                        <p:tgtEl>
                                          <p:spTgt spid="1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30" dur="500"/>
                                        <p:tgtEl>
                                          <p:spTgt spid="1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33" dur="500"/>
                                        <p:tgtEl>
                                          <p:spTgt spid="1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4" dur="500"/>
                                        <p:tgtEl>
                                          <p:spTgt spid="1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35" dur="500"/>
                                        <p:tgtEl>
                                          <p:spTgt spid="1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38" dur="500"/>
                                        <p:tgtEl>
                                          <p:spTgt spid="1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9" dur="500"/>
                                        <p:tgtEl>
                                          <p:spTgt spid="1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40" dur="500"/>
                                        <p:tgtEl>
                                          <p:spTgt spid="1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3" dur="500"/>
                                        <p:tgtEl>
                                          <p:spTgt spid="1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4" dur="500"/>
                                        <p:tgtEl>
                                          <p:spTgt spid="1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45" dur="500"/>
                                        <p:tgtEl>
                                          <p:spTgt spid="1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8" dur="500"/>
                                        <p:tgtEl>
                                          <p:spTgt spid="1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9" dur="500"/>
                                        <p:tgtEl>
                                          <p:spTgt spid="1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50" dur="500"/>
                                        <p:tgtEl>
                                          <p:spTgt spid="1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" grpId="1" animBg="1"/>
      <p:bldP spid="1860" grpId="1" animBg="1"/>
      <p:bldP spid="1861" grpId="1" animBg="1"/>
      <p:bldP spid="1866" grpId="1" animBg="1"/>
      <p:bldP spid="1867" grpId="1" animBg="1"/>
      <p:bldP spid="1868" grpId="1" animBg="1"/>
      <p:bldP spid="1869" grpId="1" animBg="1"/>
      <p:bldP spid="1870" grpId="1" animBg="1"/>
      <p:bldP spid="1875" grpId="1" animBg="1"/>
      <p:bldP spid="1876" grpId="1" animBg="1"/>
      <p:bldP spid="1877" grpId="1" animBg="1"/>
      <p:bldP spid="1878" grpId="1" animBg="1"/>
      <p:bldP spid="1883" grpId="1" animBg="1"/>
      <p:bldP spid="1884" grpId="1" animBg="1"/>
      <p:bldP spid="1885" grpId="1" animBg="1"/>
      <p:bldP spid="1886" grpId="1" animBg="1"/>
      <p:bldP spid="1887" grpId="1" animBg="1"/>
      <p:bldP spid="1892" grpId="1" animBg="1"/>
      <p:bldP spid="1893" grpId="1" animBg="1"/>
      <p:bldP spid="1894" grpId="1" animBg="1"/>
      <p:bldP spid="1895" grpId="1" animBg="1"/>
      <p:bldP spid="1898" grpId="1" animBg="1"/>
      <p:bldP spid="1899" grpId="1" animBg="1"/>
      <p:bldP spid="1900" grpId="1" animBg="1"/>
      <p:bldP spid="1901" grpId="1" animBg="1"/>
      <p:bldP spid="1906" grpId="1" animBg="1"/>
      <p:bldP spid="1907" grpId="1" animBg="1"/>
      <p:bldP spid="1908" grpId="1" animBg="1"/>
      <p:bldP spid="1909" grpId="1" animBg="1"/>
      <p:bldP spid="1910" grpId="1" animBg="1"/>
      <p:bldP spid="1918" grpId="0" animBg="1"/>
      <p:bldP spid="1919" grpId="0" animBg="1"/>
      <p:bldP spid="1924" grpId="0" animBg="1"/>
      <p:bldP spid="1925" grpId="0" animBg="1"/>
      <p:bldP spid="1926" grpId="0" animBg="1"/>
      <p:bldP spid="1927" grpId="0" animBg="1"/>
      <p:bldP spid="1928" grpId="0" animBg="1"/>
      <p:bldP spid="1933" grpId="0" animBg="1"/>
      <p:bldP spid="1934" grpId="0" animBg="1"/>
      <p:bldP spid="1935" grpId="0" animBg="1"/>
      <p:bldP spid="1936" grpId="0" animBg="1"/>
      <p:bldP spid="1941" grpId="0" animBg="1"/>
      <p:bldP spid="1942" grpId="0" animBg="1"/>
      <p:bldP spid="1943" grpId="0" animBg="1"/>
      <p:bldP spid="1944" grpId="0" animBg="1"/>
      <p:bldP spid="1945" grpId="0" animBg="1"/>
      <p:bldP spid="1950" grpId="0" animBg="1"/>
      <p:bldP spid="1951" grpId="0" animBg="1"/>
      <p:bldP spid="1952" grpId="0" animBg="1"/>
      <p:bldP spid="1957" grpId="0" animBg="1"/>
      <p:bldP spid="1959" grpId="0" animBg="1"/>
      <p:bldP spid="1960" grpId="0" animBg="1"/>
      <p:bldP spid="1961" grpId="0" animBg="1"/>
      <p:bldP spid="1966" grpId="0" animBg="1"/>
      <p:bldP spid="1967" grpId="0" animBg="1"/>
      <p:bldP spid="1968" grpId="0" animBg="1"/>
      <p:bldP spid="1969" grpId="0" animBg="1"/>
      <p:bldP spid="1970" grpId="0" animBg="1"/>
      <p:bldP spid="1971" grpId="0" animBg="1"/>
      <p:bldP spid="1978" grpId="0" animBg="1"/>
      <p:bldP spid="1979" grpId="0" animBg="1"/>
      <p:bldP spid="1984" grpId="0" animBg="1"/>
      <p:bldP spid="1985" grpId="0" animBg="1"/>
      <p:bldP spid="1986" grpId="0" animBg="1"/>
      <p:bldP spid="1987" grpId="0" animBg="1"/>
      <p:bldP spid="1988" grpId="0" animBg="1"/>
      <p:bldP spid="1993" grpId="0" animBg="1"/>
      <p:bldP spid="1994" grpId="0" animBg="1"/>
      <p:bldP spid="1995" grpId="0" animBg="1"/>
      <p:bldP spid="1996" grpId="0" animBg="1"/>
      <p:bldP spid="2001" grpId="0" animBg="1"/>
      <p:bldP spid="2002" grpId="0" animBg="1"/>
      <p:bldP spid="2003" grpId="0" animBg="1"/>
      <p:bldP spid="2004" grpId="0" animBg="1"/>
      <p:bldP spid="2005" grpId="0" animBg="1"/>
      <p:bldP spid="2010" grpId="0" animBg="1"/>
      <p:bldP spid="2011" grpId="0" animBg="1"/>
      <p:bldP spid="2012" grpId="0" animBg="1"/>
      <p:bldP spid="2013" grpId="0" animBg="1"/>
      <p:bldP spid="2017" grpId="0" animBg="1"/>
      <p:bldP spid="2018" grpId="0" animBg="1"/>
      <p:bldP spid="2019" grpId="0" animBg="1"/>
      <p:bldP spid="2020" grpId="0" animBg="1"/>
      <p:bldP spid="2021" grpId="0" animBg="1"/>
      <p:bldP spid="2026" grpId="0" animBg="1"/>
      <p:bldP spid="2027" grpId="0" animBg="1"/>
      <p:bldP spid="2028" grpId="0" animBg="1"/>
      <p:bldP spid="2029" grpId="0" animBg="1"/>
      <p:bldP spid="2030" grpId="0" animBg="1"/>
      <p:bldP spid="2031" grpId="0" animBg="1"/>
      <p:bldP spid="2038" grpId="0" animBg="1"/>
      <p:bldP spid="2039" grpId="0" animBg="1"/>
      <p:bldP spid="2044" grpId="0" animBg="1"/>
      <p:bldP spid="2045" grpId="0" animBg="1"/>
      <p:bldP spid="2046" grpId="0" animBg="1"/>
      <p:bldP spid="2047" grpId="0" animBg="1"/>
      <p:bldP spid="2048" grpId="0" animBg="1"/>
      <p:bldP spid="2053" grpId="0" animBg="1"/>
      <p:bldP spid="2054" grpId="0" animBg="1"/>
      <p:bldP spid="2055" grpId="0" animBg="1"/>
      <p:bldP spid="2056" grpId="0" animBg="1"/>
      <p:bldP spid="2061" grpId="0" animBg="1"/>
      <p:bldP spid="2062" grpId="0" animBg="1"/>
      <p:bldP spid="2063" grpId="0" animBg="1"/>
      <p:bldP spid="2064" grpId="0" animBg="1"/>
      <p:bldP spid="2065" grpId="0" animBg="1"/>
      <p:bldP spid="2070" grpId="0" animBg="1"/>
      <p:bldP spid="2071" grpId="0" animBg="1"/>
      <p:bldP spid="2072" grpId="0" animBg="1"/>
      <p:bldP spid="2073" grpId="0" animBg="1"/>
      <p:bldP spid="2077" grpId="0" animBg="1"/>
      <p:bldP spid="2078" grpId="0" animBg="1"/>
      <p:bldP spid="2079" grpId="0" animBg="1"/>
      <p:bldP spid="2080" grpId="0" animBg="1"/>
      <p:bldP spid="2081" grpId="0" animBg="1"/>
      <p:bldP spid="2086" grpId="0" animBg="1"/>
      <p:bldP spid="2087" grpId="0" animBg="1"/>
      <p:bldP spid="2088" grpId="0" animBg="1"/>
      <p:bldP spid="2089" grpId="0" animBg="1"/>
      <p:bldP spid="2090" grpId="0" animBg="1"/>
      <p:bldP spid="2091" grpId="1" animBg="1"/>
      <p:bldP spid="2098" grpId="1" animBg="1"/>
      <p:bldP spid="2099" grpId="1" animBg="1"/>
      <p:bldP spid="2104" grpId="1" animBg="1"/>
      <p:bldP spid="2105" grpId="1" animBg="1"/>
      <p:bldP spid="2106" grpId="1" animBg="1"/>
      <p:bldP spid="2107" grpId="1" animBg="1"/>
      <p:bldP spid="2108" grpId="1" animBg="1"/>
      <p:bldP spid="2113" grpId="1" animBg="1"/>
      <p:bldP spid="2114" grpId="1" animBg="1"/>
      <p:bldP spid="2115" grpId="1" animBg="1"/>
      <p:bldP spid="2116" grpId="1" animBg="1"/>
      <p:bldP spid="2121" grpId="1" animBg="1"/>
      <p:bldP spid="2122" grpId="1" animBg="1"/>
      <p:bldP spid="2123" grpId="1" animBg="1"/>
      <p:bldP spid="2124" grpId="1" animBg="1"/>
      <p:bldP spid="2125" grpId="1" animBg="1"/>
      <p:bldP spid="2130" grpId="1" animBg="1"/>
      <p:bldP spid="2131" grpId="1" animBg="1"/>
      <p:bldP spid="2132" grpId="1" animBg="1"/>
      <p:bldP spid="2133" grpId="1" animBg="1"/>
      <p:bldP spid="2137" grpId="1" animBg="1"/>
      <p:bldP spid="2138" grpId="1" animBg="1"/>
      <p:bldP spid="2139" grpId="1" animBg="1"/>
      <p:bldP spid="2140" grpId="1" animBg="1"/>
      <p:bldP spid="2141" grpId="1" animBg="1"/>
      <p:bldP spid="2146" grpId="1" animBg="1"/>
      <p:bldP spid="2147" grpId="1" animBg="1"/>
      <p:bldP spid="2148" grpId="1" animBg="1"/>
      <p:bldP spid="2149" grpId="1" animBg="1"/>
      <p:bldP spid="2150" grpId="1" animBg="1"/>
      <p:bldP spid="2151" grpId="0" animBg="1"/>
      <p:bldP spid="2158" grpId="0" animBg="1"/>
      <p:bldP spid="2159" grpId="0" animBg="1"/>
      <p:bldP spid="2164" grpId="0" animBg="1"/>
      <p:bldP spid="2165" grpId="0" animBg="1"/>
      <p:bldP spid="2166" grpId="0" animBg="1"/>
      <p:bldP spid="2167" grpId="0" animBg="1"/>
      <p:bldP spid="2168" grpId="0" animBg="1"/>
      <p:bldP spid="2173" grpId="0" animBg="1"/>
      <p:bldP spid="2174" grpId="0" animBg="1"/>
      <p:bldP spid="2175" grpId="0" animBg="1"/>
      <p:bldP spid="2176" grpId="0" animBg="1"/>
      <p:bldP spid="2181" grpId="0" animBg="1"/>
      <p:bldP spid="2182" grpId="0" animBg="1"/>
      <p:bldP spid="2183" grpId="0" animBg="1"/>
      <p:bldP spid="2184" grpId="0" animBg="1"/>
      <p:bldP spid="2185" grpId="0" animBg="1"/>
      <p:bldP spid="2190" grpId="0" animBg="1"/>
      <p:bldP spid="2191" grpId="0" animBg="1"/>
      <p:bldP spid="2192" grpId="0" animBg="1"/>
      <p:bldP spid="2193" grpId="0" animBg="1"/>
      <p:bldP spid="2197" grpId="0" animBg="1"/>
      <p:bldP spid="2198" grpId="0" animBg="1"/>
      <p:bldP spid="2199" grpId="0" animBg="1"/>
      <p:bldP spid="2200" grpId="0" animBg="1"/>
      <p:bldP spid="2201" grpId="0" animBg="1"/>
      <p:bldP spid="2206" grpId="0" animBg="1"/>
      <p:bldP spid="2207" grpId="0" animBg="1"/>
      <p:bldP spid="2208" grpId="0" animBg="1"/>
      <p:bldP spid="2209" grpId="0" animBg="1"/>
      <p:bldP spid="2210" grpId="0" animBg="1"/>
      <p:bldP spid="2212" grpId="0" animBg="1"/>
      <p:bldP spid="388" grpId="0" animBg="1"/>
      <p:bldP spid="389" grpId="0" animBg="1"/>
      <p:bldP spid="390" grpId="0" animBg="1"/>
      <p:bldP spid="398" grpId="0" animBg="1"/>
      <p:bldP spid="399" grpId="0" animBg="1"/>
      <p:bldP spid="400" grpId="1" animBg="1"/>
      <p:bldP spid="401" grpId="1" animBg="1"/>
      <p:bldP spid="413" grpId="0" animBg="1"/>
      <p:bldP spid="414" grpId="0" animBg="1"/>
      <p:bldP spid="415" grpId="1" animBg="1"/>
      <p:bldP spid="416" grpId="1" animBg="1"/>
      <p:bldP spid="417" grpId="0" animBg="1"/>
      <p:bldP spid="418" grpId="0" animBg="1"/>
      <p:bldP spid="419" grpId="1" animBg="1"/>
      <p:bldP spid="420" grpId="1" animBg="1"/>
      <p:bldP spid="403" grpId="0" animBg="1"/>
      <p:bldP spid="404" grpId="0" animBg="1"/>
      <p:bldP spid="405" grpId="0" animBg="1"/>
      <p:bldP spid="406" grpId="0" animBg="1"/>
      <p:bldP spid="407" grpId="0" animBg="1"/>
      <p:bldP spid="409" grpId="0" animBg="1"/>
      <p:bldP spid="412" grpId="0" animBg="1"/>
      <p:bldP spid="421" grpId="0" animBg="1"/>
      <p:bldP spid="423" grpId="0" animBg="1"/>
      <p:bldP spid="424" grpId="0" animBg="1"/>
      <p:bldP spid="425" grpId="0" animBg="1"/>
      <p:bldP spid="426" grpId="0" animBg="1"/>
      <p:bldP spid="427" grpId="0" animBg="1"/>
      <p:bldP spid="428" grpId="0" animBg="1"/>
      <p:bldP spid="430" grpId="0" animBg="1"/>
      <p:bldP spid="431" grpId="0" animBg="1"/>
      <p:bldP spid="433" grpId="0" animBg="1"/>
      <p:bldP spid="434" grpId="0" animBg="1"/>
      <p:bldP spid="435" grpId="0" animBg="1"/>
      <p:bldP spid="436" grpId="0" animBg="1"/>
      <p:bldP spid="437" grpId="1" animBg="1"/>
      <p:bldP spid="438" grpId="1" animBg="1"/>
      <p:bldP spid="439" grpId="1" animBg="1"/>
      <p:bldP spid="440" grpId="1" animBg="1"/>
      <p:bldP spid="441" grpId="1" animBg="1"/>
      <p:bldP spid="443" grpId="1" animBg="1"/>
      <p:bldP spid="444" grpId="1" animBg="1"/>
      <p:bldP spid="445" grpId="1" animBg="1"/>
      <p:bldP spid="446" grpId="1" animBg="1"/>
      <p:bldP spid="448" grpId="1" animBg="1"/>
      <p:bldP spid="3" grpId="0" animBg="1"/>
      <p:bldP spid="46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8F1390-D5DD-4C83-BA9C-F361A33FC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C26729-DDBB-4A09-8789-01DEDF5BB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5913" y="-188080"/>
            <a:ext cx="1900163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DDD3ED-CF0E-CD46-AEBB-A2377DB6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5279571"/>
            <a:ext cx="10668004" cy="947272"/>
          </a:xfrm>
        </p:spPr>
        <p:txBody>
          <a:bodyPr anchor="ctr">
            <a:normAutofit/>
          </a:bodyPr>
          <a:lstStyle/>
          <a:p>
            <a:r>
              <a:rPr lang="es-MX" sz="3600" dirty="0"/>
              <a:t>Se define una nueva Raiz 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1F645FF-EB61-634A-8825-E264863CFD29}"/>
              </a:ext>
            </a:extLst>
          </p:cNvPr>
          <p:cNvSpPr/>
          <p:nvPr/>
        </p:nvSpPr>
        <p:spPr>
          <a:xfrm>
            <a:off x="2774853" y="2377244"/>
            <a:ext cx="723900" cy="6966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7D23D23-6B29-5840-A59D-2591F75A7D58}"/>
              </a:ext>
            </a:extLst>
          </p:cNvPr>
          <p:cNvSpPr/>
          <p:nvPr/>
        </p:nvSpPr>
        <p:spPr>
          <a:xfrm>
            <a:off x="3907233" y="2401651"/>
            <a:ext cx="723900" cy="6966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DB7FFA1-F48E-8349-8236-F8DC0214FE0B}"/>
              </a:ext>
            </a:extLst>
          </p:cNvPr>
          <p:cNvSpPr/>
          <p:nvPr/>
        </p:nvSpPr>
        <p:spPr>
          <a:xfrm>
            <a:off x="5001296" y="2590342"/>
            <a:ext cx="410936" cy="34834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B7EBEA8-0580-1C4E-BC73-D89E61879009}"/>
              </a:ext>
            </a:extLst>
          </p:cNvPr>
          <p:cNvSpPr/>
          <p:nvPr/>
        </p:nvSpPr>
        <p:spPr>
          <a:xfrm>
            <a:off x="5587602" y="2681411"/>
            <a:ext cx="161935" cy="13716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2" name="Flecha abajo 11">
            <a:extLst>
              <a:ext uri="{FF2B5EF4-FFF2-40B4-BE49-F238E27FC236}">
                <a16:creationId xmlns:a16="http://schemas.microsoft.com/office/drawing/2014/main" id="{F6620552-D7C7-9448-AEFC-6F7A5A571372}"/>
              </a:ext>
            </a:extLst>
          </p:cNvPr>
          <p:cNvSpPr/>
          <p:nvPr/>
        </p:nvSpPr>
        <p:spPr>
          <a:xfrm rot="16200000" flipH="1">
            <a:off x="3607368" y="2520525"/>
            <a:ext cx="214840" cy="4320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abajo 12">
            <a:extLst>
              <a:ext uri="{FF2B5EF4-FFF2-40B4-BE49-F238E27FC236}">
                <a16:creationId xmlns:a16="http://schemas.microsoft.com/office/drawing/2014/main" id="{B3C8CB43-A8FA-E442-8C10-5DA399F85863}"/>
              </a:ext>
            </a:extLst>
          </p:cNvPr>
          <p:cNvSpPr/>
          <p:nvPr/>
        </p:nvSpPr>
        <p:spPr>
          <a:xfrm rot="16200000" flipH="1">
            <a:off x="4697091" y="2579433"/>
            <a:ext cx="238247" cy="37016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lecha abajo 13">
            <a:extLst>
              <a:ext uri="{FF2B5EF4-FFF2-40B4-BE49-F238E27FC236}">
                <a16:creationId xmlns:a16="http://schemas.microsoft.com/office/drawing/2014/main" id="{9E99CF8C-34A4-1F41-AC0A-9B928FE9019E}"/>
              </a:ext>
            </a:extLst>
          </p:cNvPr>
          <p:cNvSpPr/>
          <p:nvPr/>
        </p:nvSpPr>
        <p:spPr>
          <a:xfrm rot="16200000" flipH="1">
            <a:off x="5423057" y="2679435"/>
            <a:ext cx="153720" cy="1753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Pentágono 14">
            <a:extLst>
              <a:ext uri="{FF2B5EF4-FFF2-40B4-BE49-F238E27FC236}">
                <a16:creationId xmlns:a16="http://schemas.microsoft.com/office/drawing/2014/main" id="{7D729E71-1557-AE4E-BC1E-7D450E7EDAF7}"/>
              </a:ext>
            </a:extLst>
          </p:cNvPr>
          <p:cNvSpPr/>
          <p:nvPr/>
        </p:nvSpPr>
        <p:spPr>
          <a:xfrm>
            <a:off x="5924907" y="2494765"/>
            <a:ext cx="1122219" cy="483588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CF49E19-714B-FE4A-AE50-98B976CD78CC}"/>
              </a:ext>
            </a:extLst>
          </p:cNvPr>
          <p:cNvSpPr/>
          <p:nvPr/>
        </p:nvSpPr>
        <p:spPr>
          <a:xfrm>
            <a:off x="7047243" y="2287091"/>
            <a:ext cx="948528" cy="8429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  <a:r>
              <a:rPr lang="es-MX" baseline="30000" dirty="0"/>
              <a:t>f(1)</a:t>
            </a:r>
            <a:r>
              <a:rPr lang="es-MX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1764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CD7495C-0657-EA47-8374-FEB435BA828E}"/>
              </a:ext>
            </a:extLst>
          </p:cNvPr>
          <p:cNvSpPr/>
          <p:nvPr/>
        </p:nvSpPr>
        <p:spPr>
          <a:xfrm>
            <a:off x="3858984" y="3122839"/>
            <a:ext cx="1170215" cy="10463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A3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A9918D3-B5B9-7A45-B29C-2DA7F85AC509}"/>
              </a:ext>
            </a:extLst>
          </p:cNvPr>
          <p:cNvSpPr/>
          <p:nvPr/>
        </p:nvSpPr>
        <p:spPr>
          <a:xfrm>
            <a:off x="636814" y="3122839"/>
            <a:ext cx="1170215" cy="1046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0C9FFF2-6DA2-0445-8933-D0557A9BD241}"/>
              </a:ext>
            </a:extLst>
          </p:cNvPr>
          <p:cNvSpPr/>
          <p:nvPr/>
        </p:nvSpPr>
        <p:spPr>
          <a:xfrm>
            <a:off x="2247899" y="3122839"/>
            <a:ext cx="1170215" cy="10463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A2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C5B23C1-BE3F-7A4D-9AFD-9227F7818257}"/>
              </a:ext>
            </a:extLst>
          </p:cNvPr>
          <p:cNvSpPr/>
          <p:nvPr/>
        </p:nvSpPr>
        <p:spPr>
          <a:xfrm>
            <a:off x="5470069" y="3121069"/>
            <a:ext cx="1170215" cy="10463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A4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C5E3B42-EB6A-A74D-A375-9A9307A37894}"/>
              </a:ext>
            </a:extLst>
          </p:cNvPr>
          <p:cNvSpPr/>
          <p:nvPr/>
        </p:nvSpPr>
        <p:spPr>
          <a:xfrm>
            <a:off x="7081154" y="3121069"/>
            <a:ext cx="1170215" cy="10463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A5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8661E42-4E52-CA49-875B-57809F7CC69A}"/>
              </a:ext>
            </a:extLst>
          </p:cNvPr>
          <p:cNvSpPr/>
          <p:nvPr/>
        </p:nvSpPr>
        <p:spPr>
          <a:xfrm>
            <a:off x="8692239" y="3121069"/>
            <a:ext cx="1170215" cy="1046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A6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88262C55-7143-A44B-BAEC-26288AEF2A47}"/>
              </a:ext>
            </a:extLst>
          </p:cNvPr>
          <p:cNvSpPr/>
          <p:nvPr/>
        </p:nvSpPr>
        <p:spPr>
          <a:xfrm>
            <a:off x="10303324" y="3121069"/>
            <a:ext cx="1170215" cy="10463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A7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6E7EC9D-D210-5646-9527-0EF575F74A8C}"/>
              </a:ext>
            </a:extLst>
          </p:cNvPr>
          <p:cNvSpPr txBox="1"/>
          <p:nvPr/>
        </p:nvSpPr>
        <p:spPr>
          <a:xfrm>
            <a:off x="3185880" y="897071"/>
            <a:ext cx="50654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/>
              <a:t>Diccionario de URL’S</a:t>
            </a:r>
          </a:p>
        </p:txBody>
      </p:sp>
    </p:spTree>
    <p:extLst>
      <p:ext uri="{BB962C8B-B14F-4D97-AF65-F5344CB8AC3E}">
        <p14:creationId xmlns:p14="http://schemas.microsoft.com/office/powerpoint/2010/main" val="216831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8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4" name="Conector recto 573">
            <a:extLst>
              <a:ext uri="{FF2B5EF4-FFF2-40B4-BE49-F238E27FC236}">
                <a16:creationId xmlns:a16="http://schemas.microsoft.com/office/drawing/2014/main" id="{065724C1-ECA5-6849-B8DD-2B8731EC2390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977134" y="3917468"/>
            <a:ext cx="27533" cy="15816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2" name="Conector recto 571">
            <a:extLst>
              <a:ext uri="{FF2B5EF4-FFF2-40B4-BE49-F238E27FC236}">
                <a16:creationId xmlns:a16="http://schemas.microsoft.com/office/drawing/2014/main" id="{D93CFCFA-DF97-BB40-B078-82F5AE7B21DC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2844163" y="3794015"/>
            <a:ext cx="2792318" cy="14889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7" name="Conector recto 576">
            <a:extLst>
              <a:ext uri="{FF2B5EF4-FFF2-40B4-BE49-F238E27FC236}">
                <a16:creationId xmlns:a16="http://schemas.microsoft.com/office/drawing/2014/main" id="{0B876861-C0EF-D843-8FE5-02D76567EFBB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317786" y="3794015"/>
            <a:ext cx="3162657" cy="15734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4" name="Conector recto 563">
            <a:extLst>
              <a:ext uri="{FF2B5EF4-FFF2-40B4-BE49-F238E27FC236}">
                <a16:creationId xmlns:a16="http://schemas.microsoft.com/office/drawing/2014/main" id="{BA8E85EC-8A48-4146-AB80-42F26256BBD3}"/>
              </a:ext>
            </a:extLst>
          </p:cNvPr>
          <p:cNvCxnSpPr>
            <a:cxnSpLocks/>
            <a:stCxn id="4" idx="7"/>
            <a:endCxn id="1911" idx="3"/>
          </p:cNvCxnSpPr>
          <p:nvPr/>
        </p:nvCxnSpPr>
        <p:spPr>
          <a:xfrm flipV="1">
            <a:off x="6317786" y="1615308"/>
            <a:ext cx="3105158" cy="15826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7E6C870F-B10B-264B-964A-E8D3CA2821E1}"/>
              </a:ext>
            </a:extLst>
          </p:cNvPr>
          <p:cNvSpPr/>
          <p:nvPr/>
        </p:nvSpPr>
        <p:spPr>
          <a:xfrm>
            <a:off x="5495378" y="3074477"/>
            <a:ext cx="963511" cy="8429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  <a:r>
              <a:rPr lang="es-MX" baseline="30000" dirty="0"/>
              <a:t>f(1)</a:t>
            </a:r>
            <a:r>
              <a:rPr lang="es-MX" dirty="0"/>
              <a:t>1</a:t>
            </a:r>
          </a:p>
        </p:txBody>
      </p:sp>
      <p:cxnSp>
        <p:nvCxnSpPr>
          <p:cNvPr id="561" name="Conector recto 560">
            <a:extLst>
              <a:ext uri="{FF2B5EF4-FFF2-40B4-BE49-F238E27FC236}">
                <a16:creationId xmlns:a16="http://schemas.microsoft.com/office/drawing/2014/main" id="{EA72C3A4-02E9-9847-8BAB-AB59D956A24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977134" y="1530673"/>
            <a:ext cx="27533" cy="15438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9" name="Conector recto 568">
            <a:extLst>
              <a:ext uri="{FF2B5EF4-FFF2-40B4-BE49-F238E27FC236}">
                <a16:creationId xmlns:a16="http://schemas.microsoft.com/office/drawing/2014/main" id="{CE647059-5059-2C45-88B2-89666B030724}"/>
              </a:ext>
            </a:extLst>
          </p:cNvPr>
          <p:cNvCxnSpPr>
            <a:cxnSpLocks/>
            <a:stCxn id="4" idx="1"/>
            <a:endCxn id="2091" idx="5"/>
          </p:cNvCxnSpPr>
          <p:nvPr/>
        </p:nvCxnSpPr>
        <p:spPr>
          <a:xfrm flipH="1" flipV="1">
            <a:off x="3027974" y="1743831"/>
            <a:ext cx="2608507" cy="14540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3" name="Elipse 1852">
            <a:extLst>
              <a:ext uri="{FF2B5EF4-FFF2-40B4-BE49-F238E27FC236}">
                <a16:creationId xmlns:a16="http://schemas.microsoft.com/office/drawing/2014/main" id="{F812CE3A-BC31-644C-A102-35361838830E}"/>
              </a:ext>
            </a:extLst>
          </p:cNvPr>
          <p:cNvSpPr/>
          <p:nvPr/>
        </p:nvSpPr>
        <p:spPr>
          <a:xfrm>
            <a:off x="5612193" y="975142"/>
            <a:ext cx="723900" cy="6966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B1</a:t>
            </a:r>
          </a:p>
        </p:txBody>
      </p:sp>
      <p:cxnSp>
        <p:nvCxnSpPr>
          <p:cNvPr id="1854" name="Conector recto 1853">
            <a:extLst>
              <a:ext uri="{FF2B5EF4-FFF2-40B4-BE49-F238E27FC236}">
                <a16:creationId xmlns:a16="http://schemas.microsoft.com/office/drawing/2014/main" id="{98D876AC-B78D-B743-ACE3-146BB14FFA9B}"/>
              </a:ext>
            </a:extLst>
          </p:cNvPr>
          <p:cNvCxnSpPr>
            <a:cxnSpLocks/>
            <a:stCxn id="1853" idx="4"/>
          </p:cNvCxnSpPr>
          <p:nvPr/>
        </p:nvCxnSpPr>
        <p:spPr>
          <a:xfrm>
            <a:off x="5974143" y="1671828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5" name="Conector recto 1854">
            <a:extLst>
              <a:ext uri="{FF2B5EF4-FFF2-40B4-BE49-F238E27FC236}">
                <a16:creationId xmlns:a16="http://schemas.microsoft.com/office/drawing/2014/main" id="{AFF2F620-FAF0-244E-82EF-2A8201BF2F26}"/>
              </a:ext>
            </a:extLst>
          </p:cNvPr>
          <p:cNvCxnSpPr>
            <a:cxnSpLocks/>
            <a:stCxn id="1853" idx="3"/>
            <a:endCxn id="1909" idx="6"/>
          </p:cNvCxnSpPr>
          <p:nvPr/>
        </p:nvCxnSpPr>
        <p:spPr>
          <a:xfrm flipH="1">
            <a:off x="5237747" y="1569801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6" name="Conector recto 1855">
            <a:extLst>
              <a:ext uri="{FF2B5EF4-FFF2-40B4-BE49-F238E27FC236}">
                <a16:creationId xmlns:a16="http://schemas.microsoft.com/office/drawing/2014/main" id="{D91A3CFE-9E4E-FE41-A4E5-06193FEEF7B6}"/>
              </a:ext>
            </a:extLst>
          </p:cNvPr>
          <p:cNvCxnSpPr>
            <a:cxnSpLocks/>
            <a:endCxn id="1886" idx="5"/>
          </p:cNvCxnSpPr>
          <p:nvPr/>
        </p:nvCxnSpPr>
        <p:spPr>
          <a:xfrm flipH="1" flipV="1">
            <a:off x="5246266" y="929635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7" name="Conector recto 1856">
            <a:extLst>
              <a:ext uri="{FF2B5EF4-FFF2-40B4-BE49-F238E27FC236}">
                <a16:creationId xmlns:a16="http://schemas.microsoft.com/office/drawing/2014/main" id="{785782C1-3A63-4A43-BC2F-A9BBF64C3D3A}"/>
              </a:ext>
            </a:extLst>
          </p:cNvPr>
          <p:cNvCxnSpPr>
            <a:cxnSpLocks/>
            <a:stCxn id="1853" idx="0"/>
          </p:cNvCxnSpPr>
          <p:nvPr/>
        </p:nvCxnSpPr>
        <p:spPr>
          <a:xfrm flipH="1" flipV="1">
            <a:off x="5971037" y="596862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8" name="Conector recto 1857">
            <a:extLst>
              <a:ext uri="{FF2B5EF4-FFF2-40B4-BE49-F238E27FC236}">
                <a16:creationId xmlns:a16="http://schemas.microsoft.com/office/drawing/2014/main" id="{AA5306D1-F2E5-F04D-93AC-5D24AC64D5A2}"/>
              </a:ext>
            </a:extLst>
          </p:cNvPr>
          <p:cNvCxnSpPr>
            <a:cxnSpLocks/>
            <a:endCxn id="1900" idx="3"/>
          </p:cNvCxnSpPr>
          <p:nvPr/>
        </p:nvCxnSpPr>
        <p:spPr>
          <a:xfrm flipV="1">
            <a:off x="6292634" y="999382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Conector recto 1858">
            <a:extLst>
              <a:ext uri="{FF2B5EF4-FFF2-40B4-BE49-F238E27FC236}">
                <a16:creationId xmlns:a16="http://schemas.microsoft.com/office/drawing/2014/main" id="{453C91DF-0004-1F40-B24A-48B739F13568}"/>
              </a:ext>
            </a:extLst>
          </p:cNvPr>
          <p:cNvCxnSpPr>
            <a:cxnSpLocks/>
            <a:stCxn id="1853" idx="5"/>
            <a:endCxn id="1860" idx="1"/>
          </p:cNvCxnSpPr>
          <p:nvPr/>
        </p:nvCxnSpPr>
        <p:spPr>
          <a:xfrm>
            <a:off x="6230080" y="1569801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0" name="Elipse 1859">
            <a:extLst>
              <a:ext uri="{FF2B5EF4-FFF2-40B4-BE49-F238E27FC236}">
                <a16:creationId xmlns:a16="http://schemas.microsoft.com/office/drawing/2014/main" id="{D1363736-71C0-2A45-98B5-7694C6203F3D}"/>
              </a:ext>
            </a:extLst>
          </p:cNvPr>
          <p:cNvSpPr/>
          <p:nvPr/>
        </p:nvSpPr>
        <p:spPr>
          <a:xfrm>
            <a:off x="6682183" y="1714825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1861" name="Elipse 1860">
            <a:extLst>
              <a:ext uri="{FF2B5EF4-FFF2-40B4-BE49-F238E27FC236}">
                <a16:creationId xmlns:a16="http://schemas.microsoft.com/office/drawing/2014/main" id="{0A79CE08-D76C-7942-99F5-695DF1535E46}"/>
              </a:ext>
            </a:extLst>
          </p:cNvPr>
          <p:cNvSpPr/>
          <p:nvPr/>
        </p:nvSpPr>
        <p:spPr>
          <a:xfrm>
            <a:off x="6808733" y="214548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862" name="Conector recto 1861">
            <a:extLst>
              <a:ext uri="{FF2B5EF4-FFF2-40B4-BE49-F238E27FC236}">
                <a16:creationId xmlns:a16="http://schemas.microsoft.com/office/drawing/2014/main" id="{E416A7E2-1657-BD45-8F7A-649FE8943674}"/>
              </a:ext>
            </a:extLst>
          </p:cNvPr>
          <p:cNvCxnSpPr>
            <a:cxnSpLocks/>
            <a:stCxn id="1860" idx="0"/>
          </p:cNvCxnSpPr>
          <p:nvPr/>
        </p:nvCxnSpPr>
        <p:spPr>
          <a:xfrm flipV="1">
            <a:off x="6887651" y="1598153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3" name="Conector recto 1862">
            <a:extLst>
              <a:ext uri="{FF2B5EF4-FFF2-40B4-BE49-F238E27FC236}">
                <a16:creationId xmlns:a16="http://schemas.microsoft.com/office/drawing/2014/main" id="{6C502912-6D5C-DF41-8785-FBF4EF1C6F82}"/>
              </a:ext>
            </a:extLst>
          </p:cNvPr>
          <p:cNvCxnSpPr>
            <a:cxnSpLocks/>
            <a:stCxn id="1860" idx="4"/>
            <a:endCxn id="1861" idx="0"/>
          </p:cNvCxnSpPr>
          <p:nvPr/>
        </p:nvCxnSpPr>
        <p:spPr>
          <a:xfrm>
            <a:off x="6887651" y="2063168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4" name="Conector recto 1863">
            <a:extLst>
              <a:ext uri="{FF2B5EF4-FFF2-40B4-BE49-F238E27FC236}">
                <a16:creationId xmlns:a16="http://schemas.microsoft.com/office/drawing/2014/main" id="{64A072DD-D0D5-AC4A-B17F-A83847D14D3D}"/>
              </a:ext>
            </a:extLst>
          </p:cNvPr>
          <p:cNvCxnSpPr>
            <a:cxnSpLocks/>
            <a:stCxn id="1860" idx="6"/>
          </p:cNvCxnSpPr>
          <p:nvPr/>
        </p:nvCxnSpPr>
        <p:spPr>
          <a:xfrm>
            <a:off x="7093119" y="1888997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5" name="Conector recto 1864">
            <a:extLst>
              <a:ext uri="{FF2B5EF4-FFF2-40B4-BE49-F238E27FC236}">
                <a16:creationId xmlns:a16="http://schemas.microsoft.com/office/drawing/2014/main" id="{81F3BBF9-85BF-1443-A61E-5DB4FDFD6FC0}"/>
              </a:ext>
            </a:extLst>
          </p:cNvPr>
          <p:cNvCxnSpPr>
            <a:cxnSpLocks/>
            <a:stCxn id="1860" idx="2"/>
          </p:cNvCxnSpPr>
          <p:nvPr/>
        </p:nvCxnSpPr>
        <p:spPr>
          <a:xfrm flipH="1">
            <a:off x="6609091" y="1888997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6" name="Elipse 1865">
            <a:extLst>
              <a:ext uri="{FF2B5EF4-FFF2-40B4-BE49-F238E27FC236}">
                <a16:creationId xmlns:a16="http://schemas.microsoft.com/office/drawing/2014/main" id="{F4CA733B-5DFC-774B-AF64-4F79CA580F89}"/>
              </a:ext>
            </a:extLst>
          </p:cNvPr>
          <p:cNvSpPr/>
          <p:nvPr/>
        </p:nvSpPr>
        <p:spPr>
          <a:xfrm>
            <a:off x="7166211" y="181574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67" name="Elipse 1866">
            <a:extLst>
              <a:ext uri="{FF2B5EF4-FFF2-40B4-BE49-F238E27FC236}">
                <a16:creationId xmlns:a16="http://schemas.microsoft.com/office/drawing/2014/main" id="{306FA9C7-388E-2A42-A35D-F1EF8B6EF1A5}"/>
              </a:ext>
            </a:extLst>
          </p:cNvPr>
          <p:cNvSpPr/>
          <p:nvPr/>
        </p:nvSpPr>
        <p:spPr>
          <a:xfrm>
            <a:off x="6813633" y="150907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68" name="Elipse 1867">
            <a:extLst>
              <a:ext uri="{FF2B5EF4-FFF2-40B4-BE49-F238E27FC236}">
                <a16:creationId xmlns:a16="http://schemas.microsoft.com/office/drawing/2014/main" id="{22360624-6D89-824F-AC2E-042DC8FF159A}"/>
              </a:ext>
            </a:extLst>
          </p:cNvPr>
          <p:cNvSpPr/>
          <p:nvPr/>
        </p:nvSpPr>
        <p:spPr>
          <a:xfrm>
            <a:off x="6462987" y="182373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69" name="Elipse 1868">
            <a:extLst>
              <a:ext uri="{FF2B5EF4-FFF2-40B4-BE49-F238E27FC236}">
                <a16:creationId xmlns:a16="http://schemas.microsoft.com/office/drawing/2014/main" id="{5C0A17C8-EDBC-0E4E-A57D-593348CF3627}"/>
              </a:ext>
            </a:extLst>
          </p:cNvPr>
          <p:cNvSpPr/>
          <p:nvPr/>
        </p:nvSpPr>
        <p:spPr>
          <a:xfrm>
            <a:off x="5764719" y="2054294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1870" name="Elipse 1869">
            <a:extLst>
              <a:ext uri="{FF2B5EF4-FFF2-40B4-BE49-F238E27FC236}">
                <a16:creationId xmlns:a16="http://schemas.microsoft.com/office/drawing/2014/main" id="{5ABE22F4-45D9-2A4D-AC8D-603022BE45F3}"/>
              </a:ext>
            </a:extLst>
          </p:cNvPr>
          <p:cNvSpPr/>
          <p:nvPr/>
        </p:nvSpPr>
        <p:spPr>
          <a:xfrm>
            <a:off x="5891269" y="2484950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871" name="Conector recto 1870">
            <a:extLst>
              <a:ext uri="{FF2B5EF4-FFF2-40B4-BE49-F238E27FC236}">
                <a16:creationId xmlns:a16="http://schemas.microsoft.com/office/drawing/2014/main" id="{B52E82F2-B0F4-0B48-81E3-1C40D1045EB9}"/>
              </a:ext>
            </a:extLst>
          </p:cNvPr>
          <p:cNvCxnSpPr>
            <a:cxnSpLocks/>
            <a:stCxn id="1869" idx="0"/>
          </p:cNvCxnSpPr>
          <p:nvPr/>
        </p:nvCxnSpPr>
        <p:spPr>
          <a:xfrm flipV="1">
            <a:off x="5970187" y="1937622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2" name="Conector recto 1871">
            <a:extLst>
              <a:ext uri="{FF2B5EF4-FFF2-40B4-BE49-F238E27FC236}">
                <a16:creationId xmlns:a16="http://schemas.microsoft.com/office/drawing/2014/main" id="{3B9F2511-3B86-9649-8A3F-4E25FB3B21D8}"/>
              </a:ext>
            </a:extLst>
          </p:cNvPr>
          <p:cNvCxnSpPr>
            <a:cxnSpLocks/>
            <a:stCxn id="1869" idx="4"/>
            <a:endCxn id="1870" idx="0"/>
          </p:cNvCxnSpPr>
          <p:nvPr/>
        </p:nvCxnSpPr>
        <p:spPr>
          <a:xfrm>
            <a:off x="5970187" y="2402637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3" name="Conector recto 1872">
            <a:extLst>
              <a:ext uri="{FF2B5EF4-FFF2-40B4-BE49-F238E27FC236}">
                <a16:creationId xmlns:a16="http://schemas.microsoft.com/office/drawing/2014/main" id="{833E689D-5E4F-3742-AC0E-F30167B0FFC8}"/>
              </a:ext>
            </a:extLst>
          </p:cNvPr>
          <p:cNvCxnSpPr>
            <a:cxnSpLocks/>
            <a:stCxn id="1869" idx="6"/>
          </p:cNvCxnSpPr>
          <p:nvPr/>
        </p:nvCxnSpPr>
        <p:spPr>
          <a:xfrm>
            <a:off x="6175655" y="2228466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4" name="Conector recto 1873">
            <a:extLst>
              <a:ext uri="{FF2B5EF4-FFF2-40B4-BE49-F238E27FC236}">
                <a16:creationId xmlns:a16="http://schemas.microsoft.com/office/drawing/2014/main" id="{6A03100B-FD6F-4E4A-B242-E9602286BA16}"/>
              </a:ext>
            </a:extLst>
          </p:cNvPr>
          <p:cNvCxnSpPr>
            <a:cxnSpLocks/>
            <a:stCxn id="1869" idx="2"/>
          </p:cNvCxnSpPr>
          <p:nvPr/>
        </p:nvCxnSpPr>
        <p:spPr>
          <a:xfrm flipH="1">
            <a:off x="5691627" y="2228466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5" name="Elipse 1874">
            <a:extLst>
              <a:ext uri="{FF2B5EF4-FFF2-40B4-BE49-F238E27FC236}">
                <a16:creationId xmlns:a16="http://schemas.microsoft.com/office/drawing/2014/main" id="{5F7F7FE9-3687-EB46-B694-448419110E05}"/>
              </a:ext>
            </a:extLst>
          </p:cNvPr>
          <p:cNvSpPr/>
          <p:nvPr/>
        </p:nvSpPr>
        <p:spPr>
          <a:xfrm>
            <a:off x="6248747" y="215521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76" name="Elipse 1875">
            <a:extLst>
              <a:ext uri="{FF2B5EF4-FFF2-40B4-BE49-F238E27FC236}">
                <a16:creationId xmlns:a16="http://schemas.microsoft.com/office/drawing/2014/main" id="{8C658981-9F5C-8241-9D8A-D30099EE76CB}"/>
              </a:ext>
            </a:extLst>
          </p:cNvPr>
          <p:cNvSpPr/>
          <p:nvPr/>
        </p:nvSpPr>
        <p:spPr>
          <a:xfrm>
            <a:off x="5896169" y="184854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77" name="Elipse 1876">
            <a:extLst>
              <a:ext uri="{FF2B5EF4-FFF2-40B4-BE49-F238E27FC236}">
                <a16:creationId xmlns:a16="http://schemas.microsoft.com/office/drawing/2014/main" id="{D966E04D-7687-474E-A787-C793DBD01F69}"/>
              </a:ext>
            </a:extLst>
          </p:cNvPr>
          <p:cNvSpPr/>
          <p:nvPr/>
        </p:nvSpPr>
        <p:spPr>
          <a:xfrm>
            <a:off x="5545523" y="216320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78" name="Elipse 1877">
            <a:extLst>
              <a:ext uri="{FF2B5EF4-FFF2-40B4-BE49-F238E27FC236}">
                <a16:creationId xmlns:a16="http://schemas.microsoft.com/office/drawing/2014/main" id="{FFD58DAD-25EB-0E48-8F54-B2A28D4E5C55}"/>
              </a:ext>
            </a:extLst>
          </p:cNvPr>
          <p:cNvSpPr/>
          <p:nvPr/>
        </p:nvSpPr>
        <p:spPr>
          <a:xfrm>
            <a:off x="4953361" y="208140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879" name="Conector recto 1878">
            <a:extLst>
              <a:ext uri="{FF2B5EF4-FFF2-40B4-BE49-F238E27FC236}">
                <a16:creationId xmlns:a16="http://schemas.microsoft.com/office/drawing/2014/main" id="{99D48A0A-593E-9F45-B73F-1E5945C1EC54}"/>
              </a:ext>
            </a:extLst>
          </p:cNvPr>
          <p:cNvCxnSpPr>
            <a:cxnSpLocks/>
            <a:stCxn id="1909" idx="0"/>
          </p:cNvCxnSpPr>
          <p:nvPr/>
        </p:nvCxnSpPr>
        <p:spPr>
          <a:xfrm flipV="1">
            <a:off x="5032279" y="1534078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0" name="Conector recto 1879">
            <a:extLst>
              <a:ext uri="{FF2B5EF4-FFF2-40B4-BE49-F238E27FC236}">
                <a16:creationId xmlns:a16="http://schemas.microsoft.com/office/drawing/2014/main" id="{B06B85AA-5FB2-A846-9A6B-30C793347934}"/>
              </a:ext>
            </a:extLst>
          </p:cNvPr>
          <p:cNvCxnSpPr>
            <a:cxnSpLocks/>
            <a:stCxn id="1909" idx="4"/>
            <a:endCxn id="1878" idx="0"/>
          </p:cNvCxnSpPr>
          <p:nvPr/>
        </p:nvCxnSpPr>
        <p:spPr>
          <a:xfrm>
            <a:off x="5032279" y="1999093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1" name="Conector recto 1880">
            <a:extLst>
              <a:ext uri="{FF2B5EF4-FFF2-40B4-BE49-F238E27FC236}">
                <a16:creationId xmlns:a16="http://schemas.microsoft.com/office/drawing/2014/main" id="{591FD02F-2FB1-9F41-BD95-E2E2DF88E2D1}"/>
              </a:ext>
            </a:extLst>
          </p:cNvPr>
          <p:cNvCxnSpPr>
            <a:cxnSpLocks/>
            <a:stCxn id="1909" idx="6"/>
          </p:cNvCxnSpPr>
          <p:nvPr/>
        </p:nvCxnSpPr>
        <p:spPr>
          <a:xfrm>
            <a:off x="5237747" y="1824922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2" name="Conector recto 1881">
            <a:extLst>
              <a:ext uri="{FF2B5EF4-FFF2-40B4-BE49-F238E27FC236}">
                <a16:creationId xmlns:a16="http://schemas.microsoft.com/office/drawing/2014/main" id="{FEA2CE8E-1134-CF4B-B935-4F15845431AF}"/>
              </a:ext>
            </a:extLst>
          </p:cNvPr>
          <p:cNvCxnSpPr>
            <a:cxnSpLocks/>
            <a:stCxn id="1909" idx="2"/>
          </p:cNvCxnSpPr>
          <p:nvPr/>
        </p:nvCxnSpPr>
        <p:spPr>
          <a:xfrm flipH="1">
            <a:off x="4753719" y="1824922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3" name="Elipse 1882">
            <a:extLst>
              <a:ext uri="{FF2B5EF4-FFF2-40B4-BE49-F238E27FC236}">
                <a16:creationId xmlns:a16="http://schemas.microsoft.com/office/drawing/2014/main" id="{2B3E8808-AEC7-3848-A680-E155CC1EE33E}"/>
              </a:ext>
            </a:extLst>
          </p:cNvPr>
          <p:cNvSpPr/>
          <p:nvPr/>
        </p:nvSpPr>
        <p:spPr>
          <a:xfrm>
            <a:off x="5310839" y="175167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84" name="Elipse 1883">
            <a:extLst>
              <a:ext uri="{FF2B5EF4-FFF2-40B4-BE49-F238E27FC236}">
                <a16:creationId xmlns:a16="http://schemas.microsoft.com/office/drawing/2014/main" id="{78D30F4F-FFB1-E448-A5D8-F2DC9DEA6FAE}"/>
              </a:ext>
            </a:extLst>
          </p:cNvPr>
          <p:cNvSpPr/>
          <p:nvPr/>
        </p:nvSpPr>
        <p:spPr>
          <a:xfrm>
            <a:off x="4958261" y="144500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85" name="Elipse 1884">
            <a:extLst>
              <a:ext uri="{FF2B5EF4-FFF2-40B4-BE49-F238E27FC236}">
                <a16:creationId xmlns:a16="http://schemas.microsoft.com/office/drawing/2014/main" id="{EB1E40BB-C91A-8147-AB9A-4630D611691B}"/>
              </a:ext>
            </a:extLst>
          </p:cNvPr>
          <p:cNvSpPr/>
          <p:nvPr/>
        </p:nvSpPr>
        <p:spPr>
          <a:xfrm>
            <a:off x="4607615" y="175965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86" name="Elipse 1885">
            <a:extLst>
              <a:ext uri="{FF2B5EF4-FFF2-40B4-BE49-F238E27FC236}">
                <a16:creationId xmlns:a16="http://schemas.microsoft.com/office/drawing/2014/main" id="{51F692B8-B371-1A4C-BC8D-D0858EC3F5BE}"/>
              </a:ext>
            </a:extLst>
          </p:cNvPr>
          <p:cNvSpPr/>
          <p:nvPr/>
        </p:nvSpPr>
        <p:spPr>
          <a:xfrm>
            <a:off x="4895510" y="632306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1887" name="Elipse 1886">
            <a:extLst>
              <a:ext uri="{FF2B5EF4-FFF2-40B4-BE49-F238E27FC236}">
                <a16:creationId xmlns:a16="http://schemas.microsoft.com/office/drawing/2014/main" id="{F051FCD0-94FB-4944-8C68-349A25762B17}"/>
              </a:ext>
            </a:extLst>
          </p:cNvPr>
          <p:cNvSpPr/>
          <p:nvPr/>
        </p:nvSpPr>
        <p:spPr>
          <a:xfrm>
            <a:off x="5022060" y="106296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888" name="Conector recto 1887">
            <a:extLst>
              <a:ext uri="{FF2B5EF4-FFF2-40B4-BE49-F238E27FC236}">
                <a16:creationId xmlns:a16="http://schemas.microsoft.com/office/drawing/2014/main" id="{519E7B88-1392-8F45-9297-E294274E6F16}"/>
              </a:ext>
            </a:extLst>
          </p:cNvPr>
          <p:cNvCxnSpPr>
            <a:cxnSpLocks/>
            <a:stCxn id="1886" idx="0"/>
          </p:cNvCxnSpPr>
          <p:nvPr/>
        </p:nvCxnSpPr>
        <p:spPr>
          <a:xfrm flipV="1">
            <a:off x="5100978" y="515634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9" name="Conector recto 1888">
            <a:extLst>
              <a:ext uri="{FF2B5EF4-FFF2-40B4-BE49-F238E27FC236}">
                <a16:creationId xmlns:a16="http://schemas.microsoft.com/office/drawing/2014/main" id="{EF8CBD19-2407-DC4B-AAD6-73B0D429F558}"/>
              </a:ext>
            </a:extLst>
          </p:cNvPr>
          <p:cNvCxnSpPr>
            <a:cxnSpLocks/>
            <a:stCxn id="1886" idx="4"/>
            <a:endCxn id="1887" idx="0"/>
          </p:cNvCxnSpPr>
          <p:nvPr/>
        </p:nvCxnSpPr>
        <p:spPr>
          <a:xfrm>
            <a:off x="5100978" y="980649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0" name="Conector recto 1889">
            <a:extLst>
              <a:ext uri="{FF2B5EF4-FFF2-40B4-BE49-F238E27FC236}">
                <a16:creationId xmlns:a16="http://schemas.microsoft.com/office/drawing/2014/main" id="{F5F09825-5246-924C-95D3-0C81CF8F6B19}"/>
              </a:ext>
            </a:extLst>
          </p:cNvPr>
          <p:cNvCxnSpPr>
            <a:cxnSpLocks/>
            <a:stCxn id="1886" idx="6"/>
          </p:cNvCxnSpPr>
          <p:nvPr/>
        </p:nvCxnSpPr>
        <p:spPr>
          <a:xfrm>
            <a:off x="5306446" y="806478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1" name="Conector recto 1890">
            <a:extLst>
              <a:ext uri="{FF2B5EF4-FFF2-40B4-BE49-F238E27FC236}">
                <a16:creationId xmlns:a16="http://schemas.microsoft.com/office/drawing/2014/main" id="{60A9727A-FCF7-2D4D-A891-EC079F74F73E}"/>
              </a:ext>
            </a:extLst>
          </p:cNvPr>
          <p:cNvCxnSpPr>
            <a:cxnSpLocks/>
            <a:stCxn id="1886" idx="2"/>
          </p:cNvCxnSpPr>
          <p:nvPr/>
        </p:nvCxnSpPr>
        <p:spPr>
          <a:xfrm flipH="1">
            <a:off x="4822418" y="80647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2" name="Elipse 1891">
            <a:extLst>
              <a:ext uri="{FF2B5EF4-FFF2-40B4-BE49-F238E27FC236}">
                <a16:creationId xmlns:a16="http://schemas.microsoft.com/office/drawing/2014/main" id="{63CD4BF2-E54D-5742-B9A9-5E49F541CBB4}"/>
              </a:ext>
            </a:extLst>
          </p:cNvPr>
          <p:cNvSpPr/>
          <p:nvPr/>
        </p:nvSpPr>
        <p:spPr>
          <a:xfrm>
            <a:off x="5379538" y="73322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93" name="Elipse 1892">
            <a:extLst>
              <a:ext uri="{FF2B5EF4-FFF2-40B4-BE49-F238E27FC236}">
                <a16:creationId xmlns:a16="http://schemas.microsoft.com/office/drawing/2014/main" id="{7DB30505-7245-4A4E-84F9-295C9A629C32}"/>
              </a:ext>
            </a:extLst>
          </p:cNvPr>
          <p:cNvSpPr/>
          <p:nvPr/>
        </p:nvSpPr>
        <p:spPr>
          <a:xfrm>
            <a:off x="5026960" y="42655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94" name="Elipse 1893">
            <a:extLst>
              <a:ext uri="{FF2B5EF4-FFF2-40B4-BE49-F238E27FC236}">
                <a16:creationId xmlns:a16="http://schemas.microsoft.com/office/drawing/2014/main" id="{F3082821-46BD-2F4E-A44E-E4B1520B2D78}"/>
              </a:ext>
            </a:extLst>
          </p:cNvPr>
          <p:cNvSpPr/>
          <p:nvPr/>
        </p:nvSpPr>
        <p:spPr>
          <a:xfrm>
            <a:off x="4676314" y="74121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95" name="Elipse 1894">
            <a:extLst>
              <a:ext uri="{FF2B5EF4-FFF2-40B4-BE49-F238E27FC236}">
                <a16:creationId xmlns:a16="http://schemas.microsoft.com/office/drawing/2014/main" id="{0282E21C-64C9-1345-BAE8-90003BAE0F81}"/>
              </a:ext>
            </a:extLst>
          </p:cNvPr>
          <p:cNvSpPr/>
          <p:nvPr/>
        </p:nvSpPr>
        <p:spPr>
          <a:xfrm>
            <a:off x="5775705" y="259396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1896" name="Conector recto 1895">
            <a:extLst>
              <a:ext uri="{FF2B5EF4-FFF2-40B4-BE49-F238E27FC236}">
                <a16:creationId xmlns:a16="http://schemas.microsoft.com/office/drawing/2014/main" id="{E0EBF36C-4F66-3443-ACDB-11E6265786D6}"/>
              </a:ext>
            </a:extLst>
          </p:cNvPr>
          <p:cNvCxnSpPr>
            <a:cxnSpLocks/>
            <a:stCxn id="1895" idx="6"/>
            <a:endCxn id="1898" idx="6"/>
          </p:cNvCxnSpPr>
          <p:nvPr/>
        </p:nvCxnSpPr>
        <p:spPr>
          <a:xfrm flipV="1">
            <a:off x="6186641" y="428900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7" name="Conector recto 1896">
            <a:extLst>
              <a:ext uri="{FF2B5EF4-FFF2-40B4-BE49-F238E27FC236}">
                <a16:creationId xmlns:a16="http://schemas.microsoft.com/office/drawing/2014/main" id="{14903FCA-245C-3144-AEC4-CBF5EE90C924}"/>
              </a:ext>
            </a:extLst>
          </p:cNvPr>
          <p:cNvCxnSpPr>
            <a:cxnSpLocks/>
            <a:stCxn id="1895" idx="2"/>
          </p:cNvCxnSpPr>
          <p:nvPr/>
        </p:nvCxnSpPr>
        <p:spPr>
          <a:xfrm flipH="1">
            <a:off x="5702613" y="43356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8" name="Elipse 1897">
            <a:extLst>
              <a:ext uri="{FF2B5EF4-FFF2-40B4-BE49-F238E27FC236}">
                <a16:creationId xmlns:a16="http://schemas.microsoft.com/office/drawing/2014/main" id="{068CF143-BE1C-A343-9ACC-24EFC1E33722}"/>
              </a:ext>
            </a:extLst>
          </p:cNvPr>
          <p:cNvSpPr/>
          <p:nvPr/>
        </p:nvSpPr>
        <p:spPr>
          <a:xfrm>
            <a:off x="6259733" y="36031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99" name="Elipse 1898">
            <a:extLst>
              <a:ext uri="{FF2B5EF4-FFF2-40B4-BE49-F238E27FC236}">
                <a16:creationId xmlns:a16="http://schemas.microsoft.com/office/drawing/2014/main" id="{B33D5A98-8410-154D-8057-09A63668B18B}"/>
              </a:ext>
            </a:extLst>
          </p:cNvPr>
          <p:cNvSpPr/>
          <p:nvPr/>
        </p:nvSpPr>
        <p:spPr>
          <a:xfrm>
            <a:off x="5556509" y="36830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00" name="Elipse 1899">
            <a:extLst>
              <a:ext uri="{FF2B5EF4-FFF2-40B4-BE49-F238E27FC236}">
                <a16:creationId xmlns:a16="http://schemas.microsoft.com/office/drawing/2014/main" id="{F60D7F02-9423-5F4A-929F-3F0D347CF35C}"/>
              </a:ext>
            </a:extLst>
          </p:cNvPr>
          <p:cNvSpPr/>
          <p:nvPr/>
        </p:nvSpPr>
        <p:spPr>
          <a:xfrm>
            <a:off x="6534840" y="702053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1901" name="Elipse 1900">
            <a:extLst>
              <a:ext uri="{FF2B5EF4-FFF2-40B4-BE49-F238E27FC236}">
                <a16:creationId xmlns:a16="http://schemas.microsoft.com/office/drawing/2014/main" id="{64273622-07B0-D04A-B9A2-E128D310A726}"/>
              </a:ext>
            </a:extLst>
          </p:cNvPr>
          <p:cNvSpPr/>
          <p:nvPr/>
        </p:nvSpPr>
        <p:spPr>
          <a:xfrm>
            <a:off x="6661390" y="113270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02" name="Conector recto 1901">
            <a:extLst>
              <a:ext uri="{FF2B5EF4-FFF2-40B4-BE49-F238E27FC236}">
                <a16:creationId xmlns:a16="http://schemas.microsoft.com/office/drawing/2014/main" id="{5A31C885-0AA8-004B-A94A-AA1DB9029A18}"/>
              </a:ext>
            </a:extLst>
          </p:cNvPr>
          <p:cNvCxnSpPr>
            <a:cxnSpLocks/>
            <a:stCxn id="1900" idx="0"/>
          </p:cNvCxnSpPr>
          <p:nvPr/>
        </p:nvCxnSpPr>
        <p:spPr>
          <a:xfrm flipV="1">
            <a:off x="6740308" y="58538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3" name="Conector recto 1902">
            <a:extLst>
              <a:ext uri="{FF2B5EF4-FFF2-40B4-BE49-F238E27FC236}">
                <a16:creationId xmlns:a16="http://schemas.microsoft.com/office/drawing/2014/main" id="{B612B914-FA3B-A44E-B679-DE24D8C40918}"/>
              </a:ext>
            </a:extLst>
          </p:cNvPr>
          <p:cNvCxnSpPr>
            <a:cxnSpLocks/>
            <a:stCxn id="1900" idx="4"/>
            <a:endCxn id="1901" idx="0"/>
          </p:cNvCxnSpPr>
          <p:nvPr/>
        </p:nvCxnSpPr>
        <p:spPr>
          <a:xfrm>
            <a:off x="6740308" y="105039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4" name="Conector recto 1903">
            <a:extLst>
              <a:ext uri="{FF2B5EF4-FFF2-40B4-BE49-F238E27FC236}">
                <a16:creationId xmlns:a16="http://schemas.microsoft.com/office/drawing/2014/main" id="{3324CC0B-7983-374E-9012-B277CF7974D4}"/>
              </a:ext>
            </a:extLst>
          </p:cNvPr>
          <p:cNvCxnSpPr>
            <a:cxnSpLocks/>
            <a:stCxn id="1900" idx="6"/>
          </p:cNvCxnSpPr>
          <p:nvPr/>
        </p:nvCxnSpPr>
        <p:spPr>
          <a:xfrm>
            <a:off x="6945776" y="87622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5" name="Conector recto 1904">
            <a:extLst>
              <a:ext uri="{FF2B5EF4-FFF2-40B4-BE49-F238E27FC236}">
                <a16:creationId xmlns:a16="http://schemas.microsoft.com/office/drawing/2014/main" id="{05432069-C89A-F24B-88B0-03FE80DC96C9}"/>
              </a:ext>
            </a:extLst>
          </p:cNvPr>
          <p:cNvCxnSpPr>
            <a:cxnSpLocks/>
            <a:stCxn id="1900" idx="2"/>
          </p:cNvCxnSpPr>
          <p:nvPr/>
        </p:nvCxnSpPr>
        <p:spPr>
          <a:xfrm flipH="1">
            <a:off x="6461748" y="87622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6" name="Elipse 1905">
            <a:extLst>
              <a:ext uri="{FF2B5EF4-FFF2-40B4-BE49-F238E27FC236}">
                <a16:creationId xmlns:a16="http://schemas.microsoft.com/office/drawing/2014/main" id="{37AB7CAE-AC0D-9C4C-ADE5-194591E11D6B}"/>
              </a:ext>
            </a:extLst>
          </p:cNvPr>
          <p:cNvSpPr/>
          <p:nvPr/>
        </p:nvSpPr>
        <p:spPr>
          <a:xfrm>
            <a:off x="7018868" y="80297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07" name="Elipse 1906">
            <a:extLst>
              <a:ext uri="{FF2B5EF4-FFF2-40B4-BE49-F238E27FC236}">
                <a16:creationId xmlns:a16="http://schemas.microsoft.com/office/drawing/2014/main" id="{8256195E-0CDF-5844-8D2A-E46C7441116F}"/>
              </a:ext>
            </a:extLst>
          </p:cNvPr>
          <p:cNvSpPr/>
          <p:nvPr/>
        </p:nvSpPr>
        <p:spPr>
          <a:xfrm>
            <a:off x="6666290" y="49630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08" name="Elipse 1907">
            <a:extLst>
              <a:ext uri="{FF2B5EF4-FFF2-40B4-BE49-F238E27FC236}">
                <a16:creationId xmlns:a16="http://schemas.microsoft.com/office/drawing/2014/main" id="{9153FD0E-0241-9C43-8CDD-B85817E0A936}"/>
              </a:ext>
            </a:extLst>
          </p:cNvPr>
          <p:cNvSpPr/>
          <p:nvPr/>
        </p:nvSpPr>
        <p:spPr>
          <a:xfrm>
            <a:off x="6315644" y="81096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09" name="Elipse 1908">
            <a:extLst>
              <a:ext uri="{FF2B5EF4-FFF2-40B4-BE49-F238E27FC236}">
                <a16:creationId xmlns:a16="http://schemas.microsoft.com/office/drawing/2014/main" id="{07ED301B-AA3A-A74A-BB1A-1A11D1BA5F10}"/>
              </a:ext>
            </a:extLst>
          </p:cNvPr>
          <p:cNvSpPr/>
          <p:nvPr/>
        </p:nvSpPr>
        <p:spPr>
          <a:xfrm>
            <a:off x="4826811" y="1650750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1910" name="Elipse 1909">
            <a:extLst>
              <a:ext uri="{FF2B5EF4-FFF2-40B4-BE49-F238E27FC236}">
                <a16:creationId xmlns:a16="http://schemas.microsoft.com/office/drawing/2014/main" id="{989CD2D1-E7BF-8F44-A66B-EBD651FA6646}"/>
              </a:ext>
            </a:extLst>
          </p:cNvPr>
          <p:cNvSpPr/>
          <p:nvPr/>
        </p:nvSpPr>
        <p:spPr>
          <a:xfrm>
            <a:off x="5891269" y="66983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11" name="Elipse 1910">
            <a:extLst>
              <a:ext uri="{FF2B5EF4-FFF2-40B4-BE49-F238E27FC236}">
                <a16:creationId xmlns:a16="http://schemas.microsoft.com/office/drawing/2014/main" id="{C1C81BE2-EEF0-6C48-BF87-500E6848D6E8}"/>
              </a:ext>
            </a:extLst>
          </p:cNvPr>
          <p:cNvSpPr/>
          <p:nvPr/>
        </p:nvSpPr>
        <p:spPr>
          <a:xfrm>
            <a:off x="9316931" y="1020649"/>
            <a:ext cx="723900" cy="6966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B2</a:t>
            </a:r>
          </a:p>
        </p:txBody>
      </p:sp>
      <p:cxnSp>
        <p:nvCxnSpPr>
          <p:cNvPr id="1912" name="Conector recto 1911">
            <a:extLst>
              <a:ext uri="{FF2B5EF4-FFF2-40B4-BE49-F238E27FC236}">
                <a16:creationId xmlns:a16="http://schemas.microsoft.com/office/drawing/2014/main" id="{9C47A01D-6C0D-B14A-A734-0805998CC4B9}"/>
              </a:ext>
            </a:extLst>
          </p:cNvPr>
          <p:cNvCxnSpPr>
            <a:cxnSpLocks/>
            <a:stCxn id="1911" idx="4"/>
          </p:cNvCxnSpPr>
          <p:nvPr/>
        </p:nvCxnSpPr>
        <p:spPr>
          <a:xfrm>
            <a:off x="9678881" y="1717335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3" name="Conector recto 1912">
            <a:extLst>
              <a:ext uri="{FF2B5EF4-FFF2-40B4-BE49-F238E27FC236}">
                <a16:creationId xmlns:a16="http://schemas.microsoft.com/office/drawing/2014/main" id="{7484D8A3-85E8-244E-AB24-25E528D8C770}"/>
              </a:ext>
            </a:extLst>
          </p:cNvPr>
          <p:cNvCxnSpPr>
            <a:cxnSpLocks/>
            <a:stCxn id="1911" idx="3"/>
            <a:endCxn id="1969" idx="6"/>
          </p:cNvCxnSpPr>
          <p:nvPr/>
        </p:nvCxnSpPr>
        <p:spPr>
          <a:xfrm flipH="1">
            <a:off x="8942485" y="1615308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4" name="Conector recto 1913">
            <a:extLst>
              <a:ext uri="{FF2B5EF4-FFF2-40B4-BE49-F238E27FC236}">
                <a16:creationId xmlns:a16="http://schemas.microsoft.com/office/drawing/2014/main" id="{98245263-AF36-6C48-AD32-7FE4268F2DF5}"/>
              </a:ext>
            </a:extLst>
          </p:cNvPr>
          <p:cNvCxnSpPr>
            <a:cxnSpLocks/>
            <a:endCxn id="1944" idx="5"/>
          </p:cNvCxnSpPr>
          <p:nvPr/>
        </p:nvCxnSpPr>
        <p:spPr>
          <a:xfrm flipH="1" flipV="1">
            <a:off x="8951004" y="975142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5" name="Conector recto 1914">
            <a:extLst>
              <a:ext uri="{FF2B5EF4-FFF2-40B4-BE49-F238E27FC236}">
                <a16:creationId xmlns:a16="http://schemas.microsoft.com/office/drawing/2014/main" id="{91848231-C0D2-E14A-A3B1-B63DC160BAB9}"/>
              </a:ext>
            </a:extLst>
          </p:cNvPr>
          <p:cNvCxnSpPr>
            <a:cxnSpLocks/>
            <a:stCxn id="1911" idx="0"/>
          </p:cNvCxnSpPr>
          <p:nvPr/>
        </p:nvCxnSpPr>
        <p:spPr>
          <a:xfrm flipH="1" flipV="1">
            <a:off x="9675775" y="642369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6" name="Conector recto 1915">
            <a:extLst>
              <a:ext uri="{FF2B5EF4-FFF2-40B4-BE49-F238E27FC236}">
                <a16:creationId xmlns:a16="http://schemas.microsoft.com/office/drawing/2014/main" id="{DBF7964C-862B-4842-BEAF-07D8E139DEAD}"/>
              </a:ext>
            </a:extLst>
          </p:cNvPr>
          <p:cNvCxnSpPr>
            <a:cxnSpLocks/>
            <a:endCxn id="1960" idx="3"/>
          </p:cNvCxnSpPr>
          <p:nvPr/>
        </p:nvCxnSpPr>
        <p:spPr>
          <a:xfrm flipV="1">
            <a:off x="9997372" y="1044889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7" name="Conector recto 1916">
            <a:extLst>
              <a:ext uri="{FF2B5EF4-FFF2-40B4-BE49-F238E27FC236}">
                <a16:creationId xmlns:a16="http://schemas.microsoft.com/office/drawing/2014/main" id="{F592A36D-66C9-994E-80AF-C29D9BCFA7D3}"/>
              </a:ext>
            </a:extLst>
          </p:cNvPr>
          <p:cNvCxnSpPr>
            <a:cxnSpLocks/>
            <a:stCxn id="1911" idx="5"/>
            <a:endCxn id="1918" idx="1"/>
          </p:cNvCxnSpPr>
          <p:nvPr/>
        </p:nvCxnSpPr>
        <p:spPr>
          <a:xfrm>
            <a:off x="9934818" y="1615308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8" name="Elipse 1917">
            <a:extLst>
              <a:ext uri="{FF2B5EF4-FFF2-40B4-BE49-F238E27FC236}">
                <a16:creationId xmlns:a16="http://schemas.microsoft.com/office/drawing/2014/main" id="{3C42638D-50C8-974C-82AA-E486A4B36EBD}"/>
              </a:ext>
            </a:extLst>
          </p:cNvPr>
          <p:cNvSpPr/>
          <p:nvPr/>
        </p:nvSpPr>
        <p:spPr>
          <a:xfrm>
            <a:off x="10386921" y="1760332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1919" name="Elipse 1918">
            <a:extLst>
              <a:ext uri="{FF2B5EF4-FFF2-40B4-BE49-F238E27FC236}">
                <a16:creationId xmlns:a16="http://schemas.microsoft.com/office/drawing/2014/main" id="{31627B62-636C-7E41-9488-957A5AA9C93B}"/>
              </a:ext>
            </a:extLst>
          </p:cNvPr>
          <p:cNvSpPr/>
          <p:nvPr/>
        </p:nvSpPr>
        <p:spPr>
          <a:xfrm>
            <a:off x="10513471" y="219098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20" name="Conector recto 1919">
            <a:extLst>
              <a:ext uri="{FF2B5EF4-FFF2-40B4-BE49-F238E27FC236}">
                <a16:creationId xmlns:a16="http://schemas.microsoft.com/office/drawing/2014/main" id="{D8F93A4D-61B5-4E46-98D7-A593FC52FFC2}"/>
              </a:ext>
            </a:extLst>
          </p:cNvPr>
          <p:cNvCxnSpPr>
            <a:cxnSpLocks/>
            <a:stCxn id="1918" idx="0"/>
          </p:cNvCxnSpPr>
          <p:nvPr/>
        </p:nvCxnSpPr>
        <p:spPr>
          <a:xfrm flipV="1">
            <a:off x="10592389" y="1643660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1" name="Conector recto 1920">
            <a:extLst>
              <a:ext uri="{FF2B5EF4-FFF2-40B4-BE49-F238E27FC236}">
                <a16:creationId xmlns:a16="http://schemas.microsoft.com/office/drawing/2014/main" id="{B7B2DE02-3938-1440-BBE6-5FD4D4219782}"/>
              </a:ext>
            </a:extLst>
          </p:cNvPr>
          <p:cNvCxnSpPr>
            <a:cxnSpLocks/>
            <a:stCxn id="1918" idx="4"/>
            <a:endCxn id="1919" idx="0"/>
          </p:cNvCxnSpPr>
          <p:nvPr/>
        </p:nvCxnSpPr>
        <p:spPr>
          <a:xfrm>
            <a:off x="10592389" y="2108675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2" name="Conector recto 1921">
            <a:extLst>
              <a:ext uri="{FF2B5EF4-FFF2-40B4-BE49-F238E27FC236}">
                <a16:creationId xmlns:a16="http://schemas.microsoft.com/office/drawing/2014/main" id="{F8743877-01BD-FA42-A91D-14DAC8B7264D}"/>
              </a:ext>
            </a:extLst>
          </p:cNvPr>
          <p:cNvCxnSpPr>
            <a:cxnSpLocks/>
            <a:stCxn id="1918" idx="6"/>
          </p:cNvCxnSpPr>
          <p:nvPr/>
        </p:nvCxnSpPr>
        <p:spPr>
          <a:xfrm>
            <a:off x="10797857" y="1934504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3" name="Conector recto 1922">
            <a:extLst>
              <a:ext uri="{FF2B5EF4-FFF2-40B4-BE49-F238E27FC236}">
                <a16:creationId xmlns:a16="http://schemas.microsoft.com/office/drawing/2014/main" id="{7B8DCBFE-24EE-354C-A84C-AFC97F0899ED}"/>
              </a:ext>
            </a:extLst>
          </p:cNvPr>
          <p:cNvCxnSpPr>
            <a:cxnSpLocks/>
            <a:stCxn id="1918" idx="2"/>
          </p:cNvCxnSpPr>
          <p:nvPr/>
        </p:nvCxnSpPr>
        <p:spPr>
          <a:xfrm flipH="1">
            <a:off x="10313829" y="1934504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4" name="Elipse 1923">
            <a:extLst>
              <a:ext uri="{FF2B5EF4-FFF2-40B4-BE49-F238E27FC236}">
                <a16:creationId xmlns:a16="http://schemas.microsoft.com/office/drawing/2014/main" id="{260367D2-532C-EC49-9952-436430F17B0D}"/>
              </a:ext>
            </a:extLst>
          </p:cNvPr>
          <p:cNvSpPr/>
          <p:nvPr/>
        </p:nvSpPr>
        <p:spPr>
          <a:xfrm>
            <a:off x="10870949" y="186125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25" name="Elipse 1924">
            <a:extLst>
              <a:ext uri="{FF2B5EF4-FFF2-40B4-BE49-F238E27FC236}">
                <a16:creationId xmlns:a16="http://schemas.microsoft.com/office/drawing/2014/main" id="{0310863D-5332-3942-9E38-7C65DF0899DF}"/>
              </a:ext>
            </a:extLst>
          </p:cNvPr>
          <p:cNvSpPr/>
          <p:nvPr/>
        </p:nvSpPr>
        <p:spPr>
          <a:xfrm>
            <a:off x="10518371" y="155458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26" name="Elipse 1925">
            <a:extLst>
              <a:ext uri="{FF2B5EF4-FFF2-40B4-BE49-F238E27FC236}">
                <a16:creationId xmlns:a16="http://schemas.microsoft.com/office/drawing/2014/main" id="{F6450B46-7081-FA46-83B2-7D48B6E57F36}"/>
              </a:ext>
            </a:extLst>
          </p:cNvPr>
          <p:cNvSpPr/>
          <p:nvPr/>
        </p:nvSpPr>
        <p:spPr>
          <a:xfrm>
            <a:off x="10167725" y="1869240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27" name="Elipse 1926">
            <a:extLst>
              <a:ext uri="{FF2B5EF4-FFF2-40B4-BE49-F238E27FC236}">
                <a16:creationId xmlns:a16="http://schemas.microsoft.com/office/drawing/2014/main" id="{EE7D8FD7-E9B0-EB4C-B3A0-42807192DB6C}"/>
              </a:ext>
            </a:extLst>
          </p:cNvPr>
          <p:cNvSpPr/>
          <p:nvPr/>
        </p:nvSpPr>
        <p:spPr>
          <a:xfrm>
            <a:off x="9469457" y="2099801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1928" name="Elipse 1927">
            <a:extLst>
              <a:ext uri="{FF2B5EF4-FFF2-40B4-BE49-F238E27FC236}">
                <a16:creationId xmlns:a16="http://schemas.microsoft.com/office/drawing/2014/main" id="{0CF8619A-AE98-8946-B5BD-DE8D9009B43B}"/>
              </a:ext>
            </a:extLst>
          </p:cNvPr>
          <p:cNvSpPr/>
          <p:nvPr/>
        </p:nvSpPr>
        <p:spPr>
          <a:xfrm>
            <a:off x="9596007" y="253045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29" name="Conector recto 1928">
            <a:extLst>
              <a:ext uri="{FF2B5EF4-FFF2-40B4-BE49-F238E27FC236}">
                <a16:creationId xmlns:a16="http://schemas.microsoft.com/office/drawing/2014/main" id="{6FE71296-EB58-874E-BED7-3F1617C16F8C}"/>
              </a:ext>
            </a:extLst>
          </p:cNvPr>
          <p:cNvCxnSpPr>
            <a:cxnSpLocks/>
            <a:stCxn id="1927" idx="0"/>
          </p:cNvCxnSpPr>
          <p:nvPr/>
        </p:nvCxnSpPr>
        <p:spPr>
          <a:xfrm flipV="1">
            <a:off x="9674925" y="1983129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0" name="Conector recto 1929">
            <a:extLst>
              <a:ext uri="{FF2B5EF4-FFF2-40B4-BE49-F238E27FC236}">
                <a16:creationId xmlns:a16="http://schemas.microsoft.com/office/drawing/2014/main" id="{E0D8D5F0-1F95-A046-8FE6-82D5540F6CCE}"/>
              </a:ext>
            </a:extLst>
          </p:cNvPr>
          <p:cNvCxnSpPr>
            <a:cxnSpLocks/>
            <a:stCxn id="1927" idx="4"/>
            <a:endCxn id="1928" idx="0"/>
          </p:cNvCxnSpPr>
          <p:nvPr/>
        </p:nvCxnSpPr>
        <p:spPr>
          <a:xfrm>
            <a:off x="9674925" y="2448144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1" name="Conector recto 1930">
            <a:extLst>
              <a:ext uri="{FF2B5EF4-FFF2-40B4-BE49-F238E27FC236}">
                <a16:creationId xmlns:a16="http://schemas.microsoft.com/office/drawing/2014/main" id="{EDA2C376-A3E6-5444-BE0C-A5541040E6F7}"/>
              </a:ext>
            </a:extLst>
          </p:cNvPr>
          <p:cNvCxnSpPr>
            <a:cxnSpLocks/>
            <a:stCxn id="1927" idx="6"/>
          </p:cNvCxnSpPr>
          <p:nvPr/>
        </p:nvCxnSpPr>
        <p:spPr>
          <a:xfrm>
            <a:off x="9880393" y="2273973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2" name="Conector recto 1931">
            <a:extLst>
              <a:ext uri="{FF2B5EF4-FFF2-40B4-BE49-F238E27FC236}">
                <a16:creationId xmlns:a16="http://schemas.microsoft.com/office/drawing/2014/main" id="{C6B5C3F6-12F2-A84D-A5B2-6C3C1B7EA71C}"/>
              </a:ext>
            </a:extLst>
          </p:cNvPr>
          <p:cNvCxnSpPr>
            <a:cxnSpLocks/>
            <a:stCxn id="1927" idx="2"/>
          </p:cNvCxnSpPr>
          <p:nvPr/>
        </p:nvCxnSpPr>
        <p:spPr>
          <a:xfrm flipH="1">
            <a:off x="9396365" y="2273973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3" name="Elipse 1932">
            <a:extLst>
              <a:ext uri="{FF2B5EF4-FFF2-40B4-BE49-F238E27FC236}">
                <a16:creationId xmlns:a16="http://schemas.microsoft.com/office/drawing/2014/main" id="{A982E1BF-9465-0C4F-B361-921F398145E8}"/>
              </a:ext>
            </a:extLst>
          </p:cNvPr>
          <p:cNvSpPr/>
          <p:nvPr/>
        </p:nvSpPr>
        <p:spPr>
          <a:xfrm>
            <a:off x="9953485" y="220072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34" name="Elipse 1933">
            <a:extLst>
              <a:ext uri="{FF2B5EF4-FFF2-40B4-BE49-F238E27FC236}">
                <a16:creationId xmlns:a16="http://schemas.microsoft.com/office/drawing/2014/main" id="{5DAA08BC-CC7C-2C41-87A0-BB06C2D44D1A}"/>
              </a:ext>
            </a:extLst>
          </p:cNvPr>
          <p:cNvSpPr/>
          <p:nvPr/>
        </p:nvSpPr>
        <p:spPr>
          <a:xfrm>
            <a:off x="9600907" y="189405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35" name="Elipse 1934">
            <a:extLst>
              <a:ext uri="{FF2B5EF4-FFF2-40B4-BE49-F238E27FC236}">
                <a16:creationId xmlns:a16="http://schemas.microsoft.com/office/drawing/2014/main" id="{E43078DF-1C05-3943-853B-2437746112E9}"/>
              </a:ext>
            </a:extLst>
          </p:cNvPr>
          <p:cNvSpPr/>
          <p:nvPr/>
        </p:nvSpPr>
        <p:spPr>
          <a:xfrm>
            <a:off x="9250261" y="220870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36" name="Elipse 1935">
            <a:extLst>
              <a:ext uri="{FF2B5EF4-FFF2-40B4-BE49-F238E27FC236}">
                <a16:creationId xmlns:a16="http://schemas.microsoft.com/office/drawing/2014/main" id="{24DCAD49-A14D-AA4C-B056-E17A6A702412}"/>
              </a:ext>
            </a:extLst>
          </p:cNvPr>
          <p:cNvSpPr/>
          <p:nvPr/>
        </p:nvSpPr>
        <p:spPr>
          <a:xfrm>
            <a:off x="8662765" y="211447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37" name="Conector recto 1936">
            <a:extLst>
              <a:ext uri="{FF2B5EF4-FFF2-40B4-BE49-F238E27FC236}">
                <a16:creationId xmlns:a16="http://schemas.microsoft.com/office/drawing/2014/main" id="{048D6620-F2E2-4348-8B1E-46C9DB430289}"/>
              </a:ext>
            </a:extLst>
          </p:cNvPr>
          <p:cNvCxnSpPr>
            <a:cxnSpLocks/>
            <a:stCxn id="1969" idx="0"/>
          </p:cNvCxnSpPr>
          <p:nvPr/>
        </p:nvCxnSpPr>
        <p:spPr>
          <a:xfrm flipV="1">
            <a:off x="8737017" y="1579585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8" name="Conector recto 1937">
            <a:extLst>
              <a:ext uri="{FF2B5EF4-FFF2-40B4-BE49-F238E27FC236}">
                <a16:creationId xmlns:a16="http://schemas.microsoft.com/office/drawing/2014/main" id="{B577F1B5-F0EE-654B-A67B-8DDE991272FC}"/>
              </a:ext>
            </a:extLst>
          </p:cNvPr>
          <p:cNvCxnSpPr>
            <a:cxnSpLocks/>
            <a:endCxn id="1936" idx="0"/>
          </p:cNvCxnSpPr>
          <p:nvPr/>
        </p:nvCxnSpPr>
        <p:spPr>
          <a:xfrm>
            <a:off x="8741683" y="203216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9" name="Conector recto 1938">
            <a:extLst>
              <a:ext uri="{FF2B5EF4-FFF2-40B4-BE49-F238E27FC236}">
                <a16:creationId xmlns:a16="http://schemas.microsoft.com/office/drawing/2014/main" id="{82D29B78-B20E-694D-9C2C-A70F61D14579}"/>
              </a:ext>
            </a:extLst>
          </p:cNvPr>
          <p:cNvCxnSpPr>
            <a:cxnSpLocks/>
          </p:cNvCxnSpPr>
          <p:nvPr/>
        </p:nvCxnSpPr>
        <p:spPr>
          <a:xfrm>
            <a:off x="8947151" y="185799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0" name="Conector recto 1939">
            <a:extLst>
              <a:ext uri="{FF2B5EF4-FFF2-40B4-BE49-F238E27FC236}">
                <a16:creationId xmlns:a16="http://schemas.microsoft.com/office/drawing/2014/main" id="{01A238C6-B623-5D45-935B-87AE98596F51}"/>
              </a:ext>
            </a:extLst>
          </p:cNvPr>
          <p:cNvCxnSpPr>
            <a:cxnSpLocks/>
          </p:cNvCxnSpPr>
          <p:nvPr/>
        </p:nvCxnSpPr>
        <p:spPr>
          <a:xfrm flipH="1">
            <a:off x="8463123" y="185799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1" name="Elipse 1940">
            <a:extLst>
              <a:ext uri="{FF2B5EF4-FFF2-40B4-BE49-F238E27FC236}">
                <a16:creationId xmlns:a16="http://schemas.microsoft.com/office/drawing/2014/main" id="{3B7674A0-39E1-DC46-B23C-8EB795B900F9}"/>
              </a:ext>
            </a:extLst>
          </p:cNvPr>
          <p:cNvSpPr/>
          <p:nvPr/>
        </p:nvSpPr>
        <p:spPr>
          <a:xfrm>
            <a:off x="9015577" y="179717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42" name="Elipse 1941">
            <a:extLst>
              <a:ext uri="{FF2B5EF4-FFF2-40B4-BE49-F238E27FC236}">
                <a16:creationId xmlns:a16="http://schemas.microsoft.com/office/drawing/2014/main" id="{A08CEBDD-9666-2049-8A9C-8E9AAD7CF753}"/>
              </a:ext>
            </a:extLst>
          </p:cNvPr>
          <p:cNvSpPr/>
          <p:nvPr/>
        </p:nvSpPr>
        <p:spPr>
          <a:xfrm>
            <a:off x="8662999" y="149050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43" name="Elipse 1942">
            <a:extLst>
              <a:ext uri="{FF2B5EF4-FFF2-40B4-BE49-F238E27FC236}">
                <a16:creationId xmlns:a16="http://schemas.microsoft.com/office/drawing/2014/main" id="{A1BABDE1-0E26-C544-8D53-760D6C064B76}"/>
              </a:ext>
            </a:extLst>
          </p:cNvPr>
          <p:cNvSpPr/>
          <p:nvPr/>
        </p:nvSpPr>
        <p:spPr>
          <a:xfrm>
            <a:off x="8312353" y="180516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44" name="Elipse 1943">
            <a:extLst>
              <a:ext uri="{FF2B5EF4-FFF2-40B4-BE49-F238E27FC236}">
                <a16:creationId xmlns:a16="http://schemas.microsoft.com/office/drawing/2014/main" id="{EDFA29DB-E33B-CF4B-8739-B5BEC99CF353}"/>
              </a:ext>
            </a:extLst>
          </p:cNvPr>
          <p:cNvSpPr/>
          <p:nvPr/>
        </p:nvSpPr>
        <p:spPr>
          <a:xfrm>
            <a:off x="8600248" y="677813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1945" name="Elipse 1944">
            <a:extLst>
              <a:ext uri="{FF2B5EF4-FFF2-40B4-BE49-F238E27FC236}">
                <a16:creationId xmlns:a16="http://schemas.microsoft.com/office/drawing/2014/main" id="{726371A1-39AC-8942-856D-65A6D98E6AB3}"/>
              </a:ext>
            </a:extLst>
          </p:cNvPr>
          <p:cNvSpPr/>
          <p:nvPr/>
        </p:nvSpPr>
        <p:spPr>
          <a:xfrm>
            <a:off x="8726798" y="110846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46" name="Conector recto 1945">
            <a:extLst>
              <a:ext uri="{FF2B5EF4-FFF2-40B4-BE49-F238E27FC236}">
                <a16:creationId xmlns:a16="http://schemas.microsoft.com/office/drawing/2014/main" id="{E0DE8136-EF4B-D546-8135-4DBC8C6777BC}"/>
              </a:ext>
            </a:extLst>
          </p:cNvPr>
          <p:cNvCxnSpPr>
            <a:cxnSpLocks/>
            <a:stCxn id="1944" idx="0"/>
          </p:cNvCxnSpPr>
          <p:nvPr/>
        </p:nvCxnSpPr>
        <p:spPr>
          <a:xfrm flipV="1">
            <a:off x="8805716" y="56114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7" name="Conector recto 1946">
            <a:extLst>
              <a:ext uri="{FF2B5EF4-FFF2-40B4-BE49-F238E27FC236}">
                <a16:creationId xmlns:a16="http://schemas.microsoft.com/office/drawing/2014/main" id="{8A435F81-CA23-9D43-9F64-664625E2A01E}"/>
              </a:ext>
            </a:extLst>
          </p:cNvPr>
          <p:cNvCxnSpPr>
            <a:cxnSpLocks/>
            <a:stCxn id="1944" idx="4"/>
            <a:endCxn id="1945" idx="0"/>
          </p:cNvCxnSpPr>
          <p:nvPr/>
        </p:nvCxnSpPr>
        <p:spPr>
          <a:xfrm>
            <a:off x="8805716" y="102615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8" name="Conector recto 1947">
            <a:extLst>
              <a:ext uri="{FF2B5EF4-FFF2-40B4-BE49-F238E27FC236}">
                <a16:creationId xmlns:a16="http://schemas.microsoft.com/office/drawing/2014/main" id="{D2BF6E81-A1DB-D54A-A5A6-EAEF85C9B79B}"/>
              </a:ext>
            </a:extLst>
          </p:cNvPr>
          <p:cNvCxnSpPr>
            <a:cxnSpLocks/>
            <a:stCxn id="1944" idx="6"/>
          </p:cNvCxnSpPr>
          <p:nvPr/>
        </p:nvCxnSpPr>
        <p:spPr>
          <a:xfrm>
            <a:off x="9011184" y="85198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9" name="Conector recto 1948">
            <a:extLst>
              <a:ext uri="{FF2B5EF4-FFF2-40B4-BE49-F238E27FC236}">
                <a16:creationId xmlns:a16="http://schemas.microsoft.com/office/drawing/2014/main" id="{42E0D356-61D7-C34F-9A32-94368804DA78}"/>
              </a:ext>
            </a:extLst>
          </p:cNvPr>
          <p:cNvCxnSpPr>
            <a:cxnSpLocks/>
            <a:stCxn id="1944" idx="2"/>
          </p:cNvCxnSpPr>
          <p:nvPr/>
        </p:nvCxnSpPr>
        <p:spPr>
          <a:xfrm flipH="1">
            <a:off x="8527156" y="85198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0" name="Elipse 1949">
            <a:extLst>
              <a:ext uri="{FF2B5EF4-FFF2-40B4-BE49-F238E27FC236}">
                <a16:creationId xmlns:a16="http://schemas.microsoft.com/office/drawing/2014/main" id="{8BDD6885-FB9D-034D-AD2A-7564C98DDE86}"/>
              </a:ext>
            </a:extLst>
          </p:cNvPr>
          <p:cNvSpPr/>
          <p:nvPr/>
        </p:nvSpPr>
        <p:spPr>
          <a:xfrm>
            <a:off x="9084276" y="77873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51" name="Elipse 1950">
            <a:extLst>
              <a:ext uri="{FF2B5EF4-FFF2-40B4-BE49-F238E27FC236}">
                <a16:creationId xmlns:a16="http://schemas.microsoft.com/office/drawing/2014/main" id="{ACEB7E0E-E310-9044-806C-611C12425CE8}"/>
              </a:ext>
            </a:extLst>
          </p:cNvPr>
          <p:cNvSpPr/>
          <p:nvPr/>
        </p:nvSpPr>
        <p:spPr>
          <a:xfrm>
            <a:off x="8731698" y="47206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52" name="Elipse 1951">
            <a:extLst>
              <a:ext uri="{FF2B5EF4-FFF2-40B4-BE49-F238E27FC236}">
                <a16:creationId xmlns:a16="http://schemas.microsoft.com/office/drawing/2014/main" id="{C011422D-FA2B-844D-93B1-2584A2503D3A}"/>
              </a:ext>
            </a:extLst>
          </p:cNvPr>
          <p:cNvSpPr/>
          <p:nvPr/>
        </p:nvSpPr>
        <p:spPr>
          <a:xfrm>
            <a:off x="8381052" y="78672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53" name="Elipse 1952">
            <a:extLst>
              <a:ext uri="{FF2B5EF4-FFF2-40B4-BE49-F238E27FC236}">
                <a16:creationId xmlns:a16="http://schemas.microsoft.com/office/drawing/2014/main" id="{4069D207-F950-8E43-B9D9-09C2833D722E}"/>
              </a:ext>
            </a:extLst>
          </p:cNvPr>
          <p:cNvSpPr/>
          <p:nvPr/>
        </p:nvSpPr>
        <p:spPr>
          <a:xfrm>
            <a:off x="9480443" y="304903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1954" name="Conector recto 1953">
            <a:extLst>
              <a:ext uri="{FF2B5EF4-FFF2-40B4-BE49-F238E27FC236}">
                <a16:creationId xmlns:a16="http://schemas.microsoft.com/office/drawing/2014/main" id="{86B10341-9732-5E43-BBB4-F8C80BE83DC3}"/>
              </a:ext>
            </a:extLst>
          </p:cNvPr>
          <p:cNvCxnSpPr>
            <a:cxnSpLocks/>
            <a:stCxn id="1953" idx="0"/>
            <a:endCxn id="1958" idx="0"/>
          </p:cNvCxnSpPr>
          <p:nvPr/>
        </p:nvCxnSpPr>
        <p:spPr>
          <a:xfrm flipH="1" flipV="1">
            <a:off x="9683550" y="79379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5" name="Conector recto 1954">
            <a:extLst>
              <a:ext uri="{FF2B5EF4-FFF2-40B4-BE49-F238E27FC236}">
                <a16:creationId xmlns:a16="http://schemas.microsoft.com/office/drawing/2014/main" id="{2C7580F4-AF8F-CB48-B20B-A3A8BD175A28}"/>
              </a:ext>
            </a:extLst>
          </p:cNvPr>
          <p:cNvCxnSpPr>
            <a:cxnSpLocks/>
            <a:stCxn id="1953" idx="6"/>
            <a:endCxn id="1957" idx="6"/>
          </p:cNvCxnSpPr>
          <p:nvPr/>
        </p:nvCxnSpPr>
        <p:spPr>
          <a:xfrm flipV="1">
            <a:off x="9891379" y="474407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6" name="Conector recto 1955">
            <a:extLst>
              <a:ext uri="{FF2B5EF4-FFF2-40B4-BE49-F238E27FC236}">
                <a16:creationId xmlns:a16="http://schemas.microsoft.com/office/drawing/2014/main" id="{6D615D6A-5DB3-2843-A411-0FA9CF3AEA1B}"/>
              </a:ext>
            </a:extLst>
          </p:cNvPr>
          <p:cNvCxnSpPr>
            <a:cxnSpLocks/>
            <a:stCxn id="1953" idx="2"/>
          </p:cNvCxnSpPr>
          <p:nvPr/>
        </p:nvCxnSpPr>
        <p:spPr>
          <a:xfrm flipH="1">
            <a:off x="9407351" y="47907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7" name="Elipse 1956">
            <a:extLst>
              <a:ext uri="{FF2B5EF4-FFF2-40B4-BE49-F238E27FC236}">
                <a16:creationId xmlns:a16="http://schemas.microsoft.com/office/drawing/2014/main" id="{97A80CD9-1279-834F-A7BC-1F6144B90BCD}"/>
              </a:ext>
            </a:extLst>
          </p:cNvPr>
          <p:cNvSpPr/>
          <p:nvPr/>
        </p:nvSpPr>
        <p:spPr>
          <a:xfrm>
            <a:off x="9964471" y="40582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58" name="Elipse 1957">
            <a:extLst>
              <a:ext uri="{FF2B5EF4-FFF2-40B4-BE49-F238E27FC236}">
                <a16:creationId xmlns:a16="http://schemas.microsoft.com/office/drawing/2014/main" id="{C35219F7-0D99-A947-A7C1-4B5A9037799C}"/>
              </a:ext>
            </a:extLst>
          </p:cNvPr>
          <p:cNvSpPr/>
          <p:nvPr/>
        </p:nvSpPr>
        <p:spPr>
          <a:xfrm>
            <a:off x="9602582" y="7937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59" name="Elipse 1958">
            <a:extLst>
              <a:ext uri="{FF2B5EF4-FFF2-40B4-BE49-F238E27FC236}">
                <a16:creationId xmlns:a16="http://schemas.microsoft.com/office/drawing/2014/main" id="{D7F865DB-E3DF-EC4F-A5AF-B66A3E3EE668}"/>
              </a:ext>
            </a:extLst>
          </p:cNvPr>
          <p:cNvSpPr/>
          <p:nvPr/>
        </p:nvSpPr>
        <p:spPr>
          <a:xfrm>
            <a:off x="9261247" y="41381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60" name="Elipse 1959">
            <a:extLst>
              <a:ext uri="{FF2B5EF4-FFF2-40B4-BE49-F238E27FC236}">
                <a16:creationId xmlns:a16="http://schemas.microsoft.com/office/drawing/2014/main" id="{557AEA09-A720-A248-854A-977A72C6ECBA}"/>
              </a:ext>
            </a:extLst>
          </p:cNvPr>
          <p:cNvSpPr/>
          <p:nvPr/>
        </p:nvSpPr>
        <p:spPr>
          <a:xfrm>
            <a:off x="10239578" y="747560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1961" name="Elipse 1960">
            <a:extLst>
              <a:ext uri="{FF2B5EF4-FFF2-40B4-BE49-F238E27FC236}">
                <a16:creationId xmlns:a16="http://schemas.microsoft.com/office/drawing/2014/main" id="{F8A23D1B-7168-014E-A2D7-562FAEC4EE78}"/>
              </a:ext>
            </a:extLst>
          </p:cNvPr>
          <p:cNvSpPr/>
          <p:nvPr/>
        </p:nvSpPr>
        <p:spPr>
          <a:xfrm>
            <a:off x="10366128" y="117821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62" name="Conector recto 1961">
            <a:extLst>
              <a:ext uri="{FF2B5EF4-FFF2-40B4-BE49-F238E27FC236}">
                <a16:creationId xmlns:a16="http://schemas.microsoft.com/office/drawing/2014/main" id="{5A36D95F-622E-B04E-980C-F1292B7351F7}"/>
              </a:ext>
            </a:extLst>
          </p:cNvPr>
          <p:cNvCxnSpPr>
            <a:cxnSpLocks/>
            <a:stCxn id="1960" idx="0"/>
          </p:cNvCxnSpPr>
          <p:nvPr/>
        </p:nvCxnSpPr>
        <p:spPr>
          <a:xfrm flipV="1">
            <a:off x="10445046" y="630888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3" name="Conector recto 1962">
            <a:extLst>
              <a:ext uri="{FF2B5EF4-FFF2-40B4-BE49-F238E27FC236}">
                <a16:creationId xmlns:a16="http://schemas.microsoft.com/office/drawing/2014/main" id="{1150D325-43A6-014F-B296-3E151DDC51DA}"/>
              </a:ext>
            </a:extLst>
          </p:cNvPr>
          <p:cNvCxnSpPr>
            <a:cxnSpLocks/>
            <a:stCxn id="1960" idx="4"/>
            <a:endCxn id="1961" idx="0"/>
          </p:cNvCxnSpPr>
          <p:nvPr/>
        </p:nvCxnSpPr>
        <p:spPr>
          <a:xfrm>
            <a:off x="10445046" y="1095903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4" name="Conector recto 1963">
            <a:extLst>
              <a:ext uri="{FF2B5EF4-FFF2-40B4-BE49-F238E27FC236}">
                <a16:creationId xmlns:a16="http://schemas.microsoft.com/office/drawing/2014/main" id="{539877F5-43C0-624A-80DF-B2095F4BD3FE}"/>
              </a:ext>
            </a:extLst>
          </p:cNvPr>
          <p:cNvCxnSpPr>
            <a:cxnSpLocks/>
            <a:stCxn id="1960" idx="6"/>
          </p:cNvCxnSpPr>
          <p:nvPr/>
        </p:nvCxnSpPr>
        <p:spPr>
          <a:xfrm>
            <a:off x="10650514" y="921732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5" name="Conector recto 1964">
            <a:extLst>
              <a:ext uri="{FF2B5EF4-FFF2-40B4-BE49-F238E27FC236}">
                <a16:creationId xmlns:a16="http://schemas.microsoft.com/office/drawing/2014/main" id="{976D58F4-C8D1-5646-B69E-0A1EB337F302}"/>
              </a:ext>
            </a:extLst>
          </p:cNvPr>
          <p:cNvCxnSpPr>
            <a:cxnSpLocks/>
            <a:stCxn id="1960" idx="2"/>
          </p:cNvCxnSpPr>
          <p:nvPr/>
        </p:nvCxnSpPr>
        <p:spPr>
          <a:xfrm flipH="1">
            <a:off x="10166486" y="921732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6" name="Elipse 1965">
            <a:extLst>
              <a:ext uri="{FF2B5EF4-FFF2-40B4-BE49-F238E27FC236}">
                <a16:creationId xmlns:a16="http://schemas.microsoft.com/office/drawing/2014/main" id="{C83F8564-D985-7948-A4C1-BDDA8EE62087}"/>
              </a:ext>
            </a:extLst>
          </p:cNvPr>
          <p:cNvSpPr/>
          <p:nvPr/>
        </p:nvSpPr>
        <p:spPr>
          <a:xfrm>
            <a:off x="10723606" y="84848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67" name="Elipse 1966">
            <a:extLst>
              <a:ext uri="{FF2B5EF4-FFF2-40B4-BE49-F238E27FC236}">
                <a16:creationId xmlns:a16="http://schemas.microsoft.com/office/drawing/2014/main" id="{ED6C9D72-0FD3-D04D-BAE3-DD925B9E46B7}"/>
              </a:ext>
            </a:extLst>
          </p:cNvPr>
          <p:cNvSpPr/>
          <p:nvPr/>
        </p:nvSpPr>
        <p:spPr>
          <a:xfrm>
            <a:off x="10371028" y="54181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68" name="Elipse 1967">
            <a:extLst>
              <a:ext uri="{FF2B5EF4-FFF2-40B4-BE49-F238E27FC236}">
                <a16:creationId xmlns:a16="http://schemas.microsoft.com/office/drawing/2014/main" id="{CD59C97B-CEA3-DB4B-9A95-DBBA88174A14}"/>
              </a:ext>
            </a:extLst>
          </p:cNvPr>
          <p:cNvSpPr/>
          <p:nvPr/>
        </p:nvSpPr>
        <p:spPr>
          <a:xfrm>
            <a:off x="10020382" y="85646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69" name="Elipse 1968">
            <a:extLst>
              <a:ext uri="{FF2B5EF4-FFF2-40B4-BE49-F238E27FC236}">
                <a16:creationId xmlns:a16="http://schemas.microsoft.com/office/drawing/2014/main" id="{D36282BA-2129-FB46-BBBA-5ABA1C2BF38D}"/>
              </a:ext>
            </a:extLst>
          </p:cNvPr>
          <p:cNvSpPr/>
          <p:nvPr/>
        </p:nvSpPr>
        <p:spPr>
          <a:xfrm>
            <a:off x="8531549" y="1696257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1970" name="Elipse 1969">
            <a:extLst>
              <a:ext uri="{FF2B5EF4-FFF2-40B4-BE49-F238E27FC236}">
                <a16:creationId xmlns:a16="http://schemas.microsoft.com/office/drawing/2014/main" id="{EA8BFDCF-5EC3-ED4A-A153-0EA2CB13040D}"/>
              </a:ext>
            </a:extLst>
          </p:cNvPr>
          <p:cNvSpPr/>
          <p:nvPr/>
        </p:nvSpPr>
        <p:spPr>
          <a:xfrm>
            <a:off x="9596007" y="71534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71" name="Elipse 1970">
            <a:extLst>
              <a:ext uri="{FF2B5EF4-FFF2-40B4-BE49-F238E27FC236}">
                <a16:creationId xmlns:a16="http://schemas.microsoft.com/office/drawing/2014/main" id="{C1EC0CC1-554D-3D4B-A058-6110128DEFA8}"/>
              </a:ext>
            </a:extLst>
          </p:cNvPr>
          <p:cNvSpPr/>
          <p:nvPr/>
        </p:nvSpPr>
        <p:spPr>
          <a:xfrm>
            <a:off x="9356456" y="5078702"/>
            <a:ext cx="723900" cy="6966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B3</a:t>
            </a:r>
          </a:p>
        </p:txBody>
      </p:sp>
      <p:cxnSp>
        <p:nvCxnSpPr>
          <p:cNvPr id="1972" name="Conector recto 1971">
            <a:extLst>
              <a:ext uri="{FF2B5EF4-FFF2-40B4-BE49-F238E27FC236}">
                <a16:creationId xmlns:a16="http://schemas.microsoft.com/office/drawing/2014/main" id="{38A7D241-C62A-AA46-AC34-AC6ED304C596}"/>
              </a:ext>
            </a:extLst>
          </p:cNvPr>
          <p:cNvCxnSpPr>
            <a:cxnSpLocks/>
            <a:stCxn id="1971" idx="4"/>
          </p:cNvCxnSpPr>
          <p:nvPr/>
        </p:nvCxnSpPr>
        <p:spPr>
          <a:xfrm>
            <a:off x="9718406" y="5775388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3" name="Conector recto 1972">
            <a:extLst>
              <a:ext uri="{FF2B5EF4-FFF2-40B4-BE49-F238E27FC236}">
                <a16:creationId xmlns:a16="http://schemas.microsoft.com/office/drawing/2014/main" id="{9967AAFB-8D2E-5240-8F7E-A18BDCB6017F}"/>
              </a:ext>
            </a:extLst>
          </p:cNvPr>
          <p:cNvCxnSpPr>
            <a:cxnSpLocks/>
            <a:stCxn id="1971" idx="3"/>
            <a:endCxn id="2029" idx="6"/>
          </p:cNvCxnSpPr>
          <p:nvPr/>
        </p:nvCxnSpPr>
        <p:spPr>
          <a:xfrm flipH="1">
            <a:off x="8982010" y="5673361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4" name="Conector recto 1973">
            <a:extLst>
              <a:ext uri="{FF2B5EF4-FFF2-40B4-BE49-F238E27FC236}">
                <a16:creationId xmlns:a16="http://schemas.microsoft.com/office/drawing/2014/main" id="{B59CF78D-8F86-5D43-8757-8FC08B12236F}"/>
              </a:ext>
            </a:extLst>
          </p:cNvPr>
          <p:cNvCxnSpPr>
            <a:cxnSpLocks/>
            <a:endCxn id="2004" idx="5"/>
          </p:cNvCxnSpPr>
          <p:nvPr/>
        </p:nvCxnSpPr>
        <p:spPr>
          <a:xfrm flipH="1" flipV="1">
            <a:off x="8990529" y="5033195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5" name="Conector recto 1974">
            <a:extLst>
              <a:ext uri="{FF2B5EF4-FFF2-40B4-BE49-F238E27FC236}">
                <a16:creationId xmlns:a16="http://schemas.microsoft.com/office/drawing/2014/main" id="{5E4ADD2F-2933-294F-8990-5E9C2630E80B}"/>
              </a:ext>
            </a:extLst>
          </p:cNvPr>
          <p:cNvCxnSpPr>
            <a:cxnSpLocks/>
            <a:stCxn id="1971" idx="0"/>
          </p:cNvCxnSpPr>
          <p:nvPr/>
        </p:nvCxnSpPr>
        <p:spPr>
          <a:xfrm flipH="1" flipV="1">
            <a:off x="9715300" y="4700422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6" name="Conector recto 1975">
            <a:extLst>
              <a:ext uri="{FF2B5EF4-FFF2-40B4-BE49-F238E27FC236}">
                <a16:creationId xmlns:a16="http://schemas.microsoft.com/office/drawing/2014/main" id="{CC5E9D9D-F736-D040-97A1-0DF3E9E0B1AE}"/>
              </a:ext>
            </a:extLst>
          </p:cNvPr>
          <p:cNvCxnSpPr>
            <a:cxnSpLocks/>
            <a:endCxn id="2020" idx="3"/>
          </p:cNvCxnSpPr>
          <p:nvPr/>
        </p:nvCxnSpPr>
        <p:spPr>
          <a:xfrm flipV="1">
            <a:off x="10036897" y="5102942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7" name="Conector recto 1976">
            <a:extLst>
              <a:ext uri="{FF2B5EF4-FFF2-40B4-BE49-F238E27FC236}">
                <a16:creationId xmlns:a16="http://schemas.microsoft.com/office/drawing/2014/main" id="{C7B1EE78-1AB9-0442-92B0-C7DA6533D192}"/>
              </a:ext>
            </a:extLst>
          </p:cNvPr>
          <p:cNvCxnSpPr>
            <a:cxnSpLocks/>
            <a:stCxn id="1971" idx="5"/>
            <a:endCxn id="1978" idx="1"/>
          </p:cNvCxnSpPr>
          <p:nvPr/>
        </p:nvCxnSpPr>
        <p:spPr>
          <a:xfrm>
            <a:off x="9974343" y="5673361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8" name="Elipse 1977">
            <a:extLst>
              <a:ext uri="{FF2B5EF4-FFF2-40B4-BE49-F238E27FC236}">
                <a16:creationId xmlns:a16="http://schemas.microsoft.com/office/drawing/2014/main" id="{A6A5F99F-F09C-0E46-B010-BBB8A76BA7B6}"/>
              </a:ext>
            </a:extLst>
          </p:cNvPr>
          <p:cNvSpPr/>
          <p:nvPr/>
        </p:nvSpPr>
        <p:spPr>
          <a:xfrm>
            <a:off x="10426446" y="5818385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1979" name="Elipse 1978">
            <a:extLst>
              <a:ext uri="{FF2B5EF4-FFF2-40B4-BE49-F238E27FC236}">
                <a16:creationId xmlns:a16="http://schemas.microsoft.com/office/drawing/2014/main" id="{8AAB12B5-ACCE-8649-A9A4-B1A41A693928}"/>
              </a:ext>
            </a:extLst>
          </p:cNvPr>
          <p:cNvSpPr/>
          <p:nvPr/>
        </p:nvSpPr>
        <p:spPr>
          <a:xfrm>
            <a:off x="10552996" y="624904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80" name="Conector recto 1979">
            <a:extLst>
              <a:ext uri="{FF2B5EF4-FFF2-40B4-BE49-F238E27FC236}">
                <a16:creationId xmlns:a16="http://schemas.microsoft.com/office/drawing/2014/main" id="{D3E25130-416A-724A-9F70-639E91B00773}"/>
              </a:ext>
            </a:extLst>
          </p:cNvPr>
          <p:cNvCxnSpPr>
            <a:cxnSpLocks/>
            <a:stCxn id="1978" idx="0"/>
          </p:cNvCxnSpPr>
          <p:nvPr/>
        </p:nvCxnSpPr>
        <p:spPr>
          <a:xfrm flipV="1">
            <a:off x="10631914" y="5701713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1" name="Conector recto 1980">
            <a:extLst>
              <a:ext uri="{FF2B5EF4-FFF2-40B4-BE49-F238E27FC236}">
                <a16:creationId xmlns:a16="http://schemas.microsoft.com/office/drawing/2014/main" id="{61EBE60E-D31F-3043-9582-E61177A2173A}"/>
              </a:ext>
            </a:extLst>
          </p:cNvPr>
          <p:cNvCxnSpPr>
            <a:cxnSpLocks/>
            <a:stCxn id="1978" idx="4"/>
            <a:endCxn id="1979" idx="0"/>
          </p:cNvCxnSpPr>
          <p:nvPr/>
        </p:nvCxnSpPr>
        <p:spPr>
          <a:xfrm>
            <a:off x="10631914" y="6166728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2" name="Conector recto 1981">
            <a:extLst>
              <a:ext uri="{FF2B5EF4-FFF2-40B4-BE49-F238E27FC236}">
                <a16:creationId xmlns:a16="http://schemas.microsoft.com/office/drawing/2014/main" id="{1E754C82-E32F-3449-AD10-0DB6F4BCA2EA}"/>
              </a:ext>
            </a:extLst>
          </p:cNvPr>
          <p:cNvCxnSpPr>
            <a:cxnSpLocks/>
            <a:stCxn id="1978" idx="6"/>
          </p:cNvCxnSpPr>
          <p:nvPr/>
        </p:nvCxnSpPr>
        <p:spPr>
          <a:xfrm>
            <a:off x="10837382" y="5992557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3" name="Conector recto 1982">
            <a:extLst>
              <a:ext uri="{FF2B5EF4-FFF2-40B4-BE49-F238E27FC236}">
                <a16:creationId xmlns:a16="http://schemas.microsoft.com/office/drawing/2014/main" id="{C1AC766A-EC05-4D48-AFEF-3C0992832608}"/>
              </a:ext>
            </a:extLst>
          </p:cNvPr>
          <p:cNvCxnSpPr>
            <a:cxnSpLocks/>
            <a:stCxn id="1978" idx="2"/>
          </p:cNvCxnSpPr>
          <p:nvPr/>
        </p:nvCxnSpPr>
        <p:spPr>
          <a:xfrm flipH="1">
            <a:off x="10353354" y="5992557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4" name="Elipse 1983">
            <a:extLst>
              <a:ext uri="{FF2B5EF4-FFF2-40B4-BE49-F238E27FC236}">
                <a16:creationId xmlns:a16="http://schemas.microsoft.com/office/drawing/2014/main" id="{B0AA30CF-1C9A-4F47-B77A-9ABD3699D389}"/>
              </a:ext>
            </a:extLst>
          </p:cNvPr>
          <p:cNvSpPr/>
          <p:nvPr/>
        </p:nvSpPr>
        <p:spPr>
          <a:xfrm>
            <a:off x="10910474" y="591930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85" name="Elipse 1984">
            <a:extLst>
              <a:ext uri="{FF2B5EF4-FFF2-40B4-BE49-F238E27FC236}">
                <a16:creationId xmlns:a16="http://schemas.microsoft.com/office/drawing/2014/main" id="{AF92478E-5C2B-AD42-9DF8-47094725C3D3}"/>
              </a:ext>
            </a:extLst>
          </p:cNvPr>
          <p:cNvSpPr/>
          <p:nvPr/>
        </p:nvSpPr>
        <p:spPr>
          <a:xfrm>
            <a:off x="10557896" y="561263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86" name="Elipse 1985">
            <a:extLst>
              <a:ext uri="{FF2B5EF4-FFF2-40B4-BE49-F238E27FC236}">
                <a16:creationId xmlns:a16="http://schemas.microsoft.com/office/drawing/2014/main" id="{E6E6B865-A3A0-414B-9433-2EEB732C894F}"/>
              </a:ext>
            </a:extLst>
          </p:cNvPr>
          <p:cNvSpPr/>
          <p:nvPr/>
        </p:nvSpPr>
        <p:spPr>
          <a:xfrm>
            <a:off x="10207250" y="592729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87" name="Elipse 1986">
            <a:extLst>
              <a:ext uri="{FF2B5EF4-FFF2-40B4-BE49-F238E27FC236}">
                <a16:creationId xmlns:a16="http://schemas.microsoft.com/office/drawing/2014/main" id="{705F6C3A-ECB1-7A46-8B12-98B234095456}"/>
              </a:ext>
            </a:extLst>
          </p:cNvPr>
          <p:cNvSpPr/>
          <p:nvPr/>
        </p:nvSpPr>
        <p:spPr>
          <a:xfrm>
            <a:off x="9508982" y="6157854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1988" name="Elipse 1987">
            <a:extLst>
              <a:ext uri="{FF2B5EF4-FFF2-40B4-BE49-F238E27FC236}">
                <a16:creationId xmlns:a16="http://schemas.microsoft.com/office/drawing/2014/main" id="{17F415A3-01AA-FE40-B195-D5C11E0FA988}"/>
              </a:ext>
            </a:extLst>
          </p:cNvPr>
          <p:cNvSpPr/>
          <p:nvPr/>
        </p:nvSpPr>
        <p:spPr>
          <a:xfrm>
            <a:off x="9635532" y="6588510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89" name="Conector recto 1988">
            <a:extLst>
              <a:ext uri="{FF2B5EF4-FFF2-40B4-BE49-F238E27FC236}">
                <a16:creationId xmlns:a16="http://schemas.microsoft.com/office/drawing/2014/main" id="{C6A2AD90-53B1-1245-A7A9-04D4088F9903}"/>
              </a:ext>
            </a:extLst>
          </p:cNvPr>
          <p:cNvCxnSpPr>
            <a:cxnSpLocks/>
            <a:stCxn id="1987" idx="0"/>
          </p:cNvCxnSpPr>
          <p:nvPr/>
        </p:nvCxnSpPr>
        <p:spPr>
          <a:xfrm flipV="1">
            <a:off x="9714450" y="6041182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0" name="Conector recto 1989">
            <a:extLst>
              <a:ext uri="{FF2B5EF4-FFF2-40B4-BE49-F238E27FC236}">
                <a16:creationId xmlns:a16="http://schemas.microsoft.com/office/drawing/2014/main" id="{E0961BF1-0D27-914A-BB9A-A981F44ABBD1}"/>
              </a:ext>
            </a:extLst>
          </p:cNvPr>
          <p:cNvCxnSpPr>
            <a:cxnSpLocks/>
            <a:stCxn id="1987" idx="4"/>
            <a:endCxn id="1988" idx="0"/>
          </p:cNvCxnSpPr>
          <p:nvPr/>
        </p:nvCxnSpPr>
        <p:spPr>
          <a:xfrm>
            <a:off x="9714450" y="6506197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1" name="Conector recto 1990">
            <a:extLst>
              <a:ext uri="{FF2B5EF4-FFF2-40B4-BE49-F238E27FC236}">
                <a16:creationId xmlns:a16="http://schemas.microsoft.com/office/drawing/2014/main" id="{D86D7D4A-D823-8548-94A1-2408B11D5574}"/>
              </a:ext>
            </a:extLst>
          </p:cNvPr>
          <p:cNvCxnSpPr>
            <a:cxnSpLocks/>
            <a:stCxn id="1987" idx="6"/>
          </p:cNvCxnSpPr>
          <p:nvPr/>
        </p:nvCxnSpPr>
        <p:spPr>
          <a:xfrm>
            <a:off x="9919918" y="6332026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2" name="Conector recto 1991">
            <a:extLst>
              <a:ext uri="{FF2B5EF4-FFF2-40B4-BE49-F238E27FC236}">
                <a16:creationId xmlns:a16="http://schemas.microsoft.com/office/drawing/2014/main" id="{41B97499-9212-8D42-8FC0-71917D6F67B4}"/>
              </a:ext>
            </a:extLst>
          </p:cNvPr>
          <p:cNvCxnSpPr>
            <a:cxnSpLocks/>
            <a:stCxn id="1987" idx="2"/>
          </p:cNvCxnSpPr>
          <p:nvPr/>
        </p:nvCxnSpPr>
        <p:spPr>
          <a:xfrm flipH="1">
            <a:off x="9435890" y="6332026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3" name="Elipse 1992">
            <a:extLst>
              <a:ext uri="{FF2B5EF4-FFF2-40B4-BE49-F238E27FC236}">
                <a16:creationId xmlns:a16="http://schemas.microsoft.com/office/drawing/2014/main" id="{B193410C-283D-0645-B3C9-EB21DA8B382A}"/>
              </a:ext>
            </a:extLst>
          </p:cNvPr>
          <p:cNvSpPr/>
          <p:nvPr/>
        </p:nvSpPr>
        <p:spPr>
          <a:xfrm>
            <a:off x="9993010" y="625877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94" name="Elipse 1993">
            <a:extLst>
              <a:ext uri="{FF2B5EF4-FFF2-40B4-BE49-F238E27FC236}">
                <a16:creationId xmlns:a16="http://schemas.microsoft.com/office/drawing/2014/main" id="{FB23FE23-BE12-8D4B-9766-74AF899A1080}"/>
              </a:ext>
            </a:extLst>
          </p:cNvPr>
          <p:cNvSpPr/>
          <p:nvPr/>
        </p:nvSpPr>
        <p:spPr>
          <a:xfrm>
            <a:off x="9640432" y="595210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95" name="Elipse 1994">
            <a:extLst>
              <a:ext uri="{FF2B5EF4-FFF2-40B4-BE49-F238E27FC236}">
                <a16:creationId xmlns:a16="http://schemas.microsoft.com/office/drawing/2014/main" id="{037DE3DA-C378-3F4D-AC65-E1883C3ED93C}"/>
              </a:ext>
            </a:extLst>
          </p:cNvPr>
          <p:cNvSpPr/>
          <p:nvPr/>
        </p:nvSpPr>
        <p:spPr>
          <a:xfrm>
            <a:off x="9289786" y="626676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96" name="Elipse 1995">
            <a:extLst>
              <a:ext uri="{FF2B5EF4-FFF2-40B4-BE49-F238E27FC236}">
                <a16:creationId xmlns:a16="http://schemas.microsoft.com/office/drawing/2014/main" id="{0D6D3951-4C46-A94F-ACB6-23A5DE9938AD}"/>
              </a:ext>
            </a:extLst>
          </p:cNvPr>
          <p:cNvSpPr/>
          <p:nvPr/>
        </p:nvSpPr>
        <p:spPr>
          <a:xfrm>
            <a:off x="8697624" y="618496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97" name="Conector recto 1996">
            <a:extLst>
              <a:ext uri="{FF2B5EF4-FFF2-40B4-BE49-F238E27FC236}">
                <a16:creationId xmlns:a16="http://schemas.microsoft.com/office/drawing/2014/main" id="{B5AFF160-0747-4D45-88CC-5D4C1680D8D0}"/>
              </a:ext>
            </a:extLst>
          </p:cNvPr>
          <p:cNvCxnSpPr>
            <a:cxnSpLocks/>
            <a:stCxn id="2029" idx="0"/>
          </p:cNvCxnSpPr>
          <p:nvPr/>
        </p:nvCxnSpPr>
        <p:spPr>
          <a:xfrm flipV="1">
            <a:off x="8776542" y="5637638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8" name="Conector recto 1997">
            <a:extLst>
              <a:ext uri="{FF2B5EF4-FFF2-40B4-BE49-F238E27FC236}">
                <a16:creationId xmlns:a16="http://schemas.microsoft.com/office/drawing/2014/main" id="{404A5C31-DFCE-C440-B746-9D5BD1F3542A}"/>
              </a:ext>
            </a:extLst>
          </p:cNvPr>
          <p:cNvCxnSpPr>
            <a:cxnSpLocks/>
            <a:stCxn id="2029" idx="4"/>
            <a:endCxn id="1996" idx="0"/>
          </p:cNvCxnSpPr>
          <p:nvPr/>
        </p:nvCxnSpPr>
        <p:spPr>
          <a:xfrm>
            <a:off x="8776542" y="6102653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9" name="Conector recto 1998">
            <a:extLst>
              <a:ext uri="{FF2B5EF4-FFF2-40B4-BE49-F238E27FC236}">
                <a16:creationId xmlns:a16="http://schemas.microsoft.com/office/drawing/2014/main" id="{3365284E-035F-5C43-B327-BA2F6F1CBE58}"/>
              </a:ext>
            </a:extLst>
          </p:cNvPr>
          <p:cNvCxnSpPr>
            <a:cxnSpLocks/>
            <a:stCxn id="2029" idx="6"/>
          </p:cNvCxnSpPr>
          <p:nvPr/>
        </p:nvCxnSpPr>
        <p:spPr>
          <a:xfrm>
            <a:off x="8982010" y="5928482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0" name="Conector recto 1999">
            <a:extLst>
              <a:ext uri="{FF2B5EF4-FFF2-40B4-BE49-F238E27FC236}">
                <a16:creationId xmlns:a16="http://schemas.microsoft.com/office/drawing/2014/main" id="{C1182CD6-C012-F14D-9D6D-B0D34D7F64D2}"/>
              </a:ext>
            </a:extLst>
          </p:cNvPr>
          <p:cNvCxnSpPr>
            <a:cxnSpLocks/>
            <a:stCxn id="2029" idx="2"/>
          </p:cNvCxnSpPr>
          <p:nvPr/>
        </p:nvCxnSpPr>
        <p:spPr>
          <a:xfrm flipH="1">
            <a:off x="8497982" y="5928482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1" name="Elipse 2000">
            <a:extLst>
              <a:ext uri="{FF2B5EF4-FFF2-40B4-BE49-F238E27FC236}">
                <a16:creationId xmlns:a16="http://schemas.microsoft.com/office/drawing/2014/main" id="{85CB7B2B-CF40-944A-A1A0-C0E9385606AD}"/>
              </a:ext>
            </a:extLst>
          </p:cNvPr>
          <p:cNvSpPr/>
          <p:nvPr/>
        </p:nvSpPr>
        <p:spPr>
          <a:xfrm>
            <a:off x="9055102" y="585523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02" name="Elipse 2001">
            <a:extLst>
              <a:ext uri="{FF2B5EF4-FFF2-40B4-BE49-F238E27FC236}">
                <a16:creationId xmlns:a16="http://schemas.microsoft.com/office/drawing/2014/main" id="{60845A19-637F-B24C-965A-14B8867792A0}"/>
              </a:ext>
            </a:extLst>
          </p:cNvPr>
          <p:cNvSpPr/>
          <p:nvPr/>
        </p:nvSpPr>
        <p:spPr>
          <a:xfrm>
            <a:off x="8702524" y="554856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03" name="Elipse 2002">
            <a:extLst>
              <a:ext uri="{FF2B5EF4-FFF2-40B4-BE49-F238E27FC236}">
                <a16:creationId xmlns:a16="http://schemas.microsoft.com/office/drawing/2014/main" id="{778E48EE-D116-DF4B-BA14-70DEFED9D7AB}"/>
              </a:ext>
            </a:extLst>
          </p:cNvPr>
          <p:cNvSpPr/>
          <p:nvPr/>
        </p:nvSpPr>
        <p:spPr>
          <a:xfrm>
            <a:off x="8351878" y="586321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04" name="Elipse 2003">
            <a:extLst>
              <a:ext uri="{FF2B5EF4-FFF2-40B4-BE49-F238E27FC236}">
                <a16:creationId xmlns:a16="http://schemas.microsoft.com/office/drawing/2014/main" id="{B6168240-F6B7-EC4E-AA0D-6F9B27BF8859}"/>
              </a:ext>
            </a:extLst>
          </p:cNvPr>
          <p:cNvSpPr/>
          <p:nvPr/>
        </p:nvSpPr>
        <p:spPr>
          <a:xfrm>
            <a:off x="8639773" y="4735866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2005" name="Elipse 2004">
            <a:extLst>
              <a:ext uri="{FF2B5EF4-FFF2-40B4-BE49-F238E27FC236}">
                <a16:creationId xmlns:a16="http://schemas.microsoft.com/office/drawing/2014/main" id="{B64C16B7-0447-524F-AF9A-A15F1CB0E5C5}"/>
              </a:ext>
            </a:extLst>
          </p:cNvPr>
          <p:cNvSpPr/>
          <p:nvPr/>
        </p:nvSpPr>
        <p:spPr>
          <a:xfrm>
            <a:off x="8766323" y="516652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06" name="Conector recto 2005">
            <a:extLst>
              <a:ext uri="{FF2B5EF4-FFF2-40B4-BE49-F238E27FC236}">
                <a16:creationId xmlns:a16="http://schemas.microsoft.com/office/drawing/2014/main" id="{1D781ECA-02AC-A648-99B1-719BDAB361EC}"/>
              </a:ext>
            </a:extLst>
          </p:cNvPr>
          <p:cNvCxnSpPr>
            <a:cxnSpLocks/>
            <a:stCxn id="2004" idx="0"/>
          </p:cNvCxnSpPr>
          <p:nvPr/>
        </p:nvCxnSpPr>
        <p:spPr>
          <a:xfrm flipV="1">
            <a:off x="8845241" y="4619194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7" name="Conector recto 2006">
            <a:extLst>
              <a:ext uri="{FF2B5EF4-FFF2-40B4-BE49-F238E27FC236}">
                <a16:creationId xmlns:a16="http://schemas.microsoft.com/office/drawing/2014/main" id="{089B54F9-6DA9-EB46-A755-158A8831001C}"/>
              </a:ext>
            </a:extLst>
          </p:cNvPr>
          <p:cNvCxnSpPr>
            <a:cxnSpLocks/>
            <a:stCxn id="2004" idx="4"/>
            <a:endCxn id="2005" idx="0"/>
          </p:cNvCxnSpPr>
          <p:nvPr/>
        </p:nvCxnSpPr>
        <p:spPr>
          <a:xfrm>
            <a:off x="8845241" y="5084209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8" name="Conector recto 2007">
            <a:extLst>
              <a:ext uri="{FF2B5EF4-FFF2-40B4-BE49-F238E27FC236}">
                <a16:creationId xmlns:a16="http://schemas.microsoft.com/office/drawing/2014/main" id="{B4C8F300-A71E-5B49-9AB6-2989B33DDAC8}"/>
              </a:ext>
            </a:extLst>
          </p:cNvPr>
          <p:cNvCxnSpPr>
            <a:cxnSpLocks/>
            <a:stCxn id="2004" idx="6"/>
          </p:cNvCxnSpPr>
          <p:nvPr/>
        </p:nvCxnSpPr>
        <p:spPr>
          <a:xfrm>
            <a:off x="9050709" y="4910038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9" name="Conector recto 2008">
            <a:extLst>
              <a:ext uri="{FF2B5EF4-FFF2-40B4-BE49-F238E27FC236}">
                <a16:creationId xmlns:a16="http://schemas.microsoft.com/office/drawing/2014/main" id="{56448F94-8897-3C43-99F1-7C6F8AFADD9E}"/>
              </a:ext>
            </a:extLst>
          </p:cNvPr>
          <p:cNvCxnSpPr>
            <a:cxnSpLocks/>
            <a:stCxn id="2004" idx="2"/>
          </p:cNvCxnSpPr>
          <p:nvPr/>
        </p:nvCxnSpPr>
        <p:spPr>
          <a:xfrm flipH="1">
            <a:off x="8566681" y="491003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0" name="Elipse 2009">
            <a:extLst>
              <a:ext uri="{FF2B5EF4-FFF2-40B4-BE49-F238E27FC236}">
                <a16:creationId xmlns:a16="http://schemas.microsoft.com/office/drawing/2014/main" id="{E98A6F6E-7D48-AD4E-B80A-C458CA05E63D}"/>
              </a:ext>
            </a:extLst>
          </p:cNvPr>
          <p:cNvSpPr/>
          <p:nvPr/>
        </p:nvSpPr>
        <p:spPr>
          <a:xfrm>
            <a:off x="9123801" y="483678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11" name="Elipse 2010">
            <a:extLst>
              <a:ext uri="{FF2B5EF4-FFF2-40B4-BE49-F238E27FC236}">
                <a16:creationId xmlns:a16="http://schemas.microsoft.com/office/drawing/2014/main" id="{38EFF0A0-F4A7-474B-A53D-F59994A52E68}"/>
              </a:ext>
            </a:extLst>
          </p:cNvPr>
          <p:cNvSpPr/>
          <p:nvPr/>
        </p:nvSpPr>
        <p:spPr>
          <a:xfrm>
            <a:off x="8771223" y="453011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12" name="Elipse 2011">
            <a:extLst>
              <a:ext uri="{FF2B5EF4-FFF2-40B4-BE49-F238E27FC236}">
                <a16:creationId xmlns:a16="http://schemas.microsoft.com/office/drawing/2014/main" id="{4093D4BE-625F-AB47-AA20-68F34C67F3C0}"/>
              </a:ext>
            </a:extLst>
          </p:cNvPr>
          <p:cNvSpPr/>
          <p:nvPr/>
        </p:nvSpPr>
        <p:spPr>
          <a:xfrm>
            <a:off x="8420577" y="484477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13" name="Elipse 2012">
            <a:extLst>
              <a:ext uri="{FF2B5EF4-FFF2-40B4-BE49-F238E27FC236}">
                <a16:creationId xmlns:a16="http://schemas.microsoft.com/office/drawing/2014/main" id="{8D18A7C2-DDB4-A244-BCE9-078CF6122759}"/>
              </a:ext>
            </a:extLst>
          </p:cNvPr>
          <p:cNvSpPr/>
          <p:nvPr/>
        </p:nvSpPr>
        <p:spPr>
          <a:xfrm>
            <a:off x="9519968" y="4362956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2014" name="Conector recto 2013">
            <a:extLst>
              <a:ext uri="{FF2B5EF4-FFF2-40B4-BE49-F238E27FC236}">
                <a16:creationId xmlns:a16="http://schemas.microsoft.com/office/drawing/2014/main" id="{A5692039-7E2D-C04E-854E-2711A3888459}"/>
              </a:ext>
            </a:extLst>
          </p:cNvPr>
          <p:cNvCxnSpPr>
            <a:cxnSpLocks/>
            <a:stCxn id="2013" idx="0"/>
            <a:endCxn id="2018" idx="0"/>
          </p:cNvCxnSpPr>
          <p:nvPr/>
        </p:nvCxnSpPr>
        <p:spPr>
          <a:xfrm flipH="1" flipV="1">
            <a:off x="9723075" y="4137432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5" name="Conector recto 2014">
            <a:extLst>
              <a:ext uri="{FF2B5EF4-FFF2-40B4-BE49-F238E27FC236}">
                <a16:creationId xmlns:a16="http://schemas.microsoft.com/office/drawing/2014/main" id="{80777E1A-0841-5640-AB88-BCB20DA6B2C3}"/>
              </a:ext>
            </a:extLst>
          </p:cNvPr>
          <p:cNvCxnSpPr>
            <a:cxnSpLocks/>
            <a:stCxn id="2013" idx="6"/>
            <a:endCxn id="2017" idx="6"/>
          </p:cNvCxnSpPr>
          <p:nvPr/>
        </p:nvCxnSpPr>
        <p:spPr>
          <a:xfrm flipV="1">
            <a:off x="9930904" y="4532460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6" name="Conector recto 2015">
            <a:extLst>
              <a:ext uri="{FF2B5EF4-FFF2-40B4-BE49-F238E27FC236}">
                <a16:creationId xmlns:a16="http://schemas.microsoft.com/office/drawing/2014/main" id="{2E0B30E0-E38B-B840-BFAF-E0AFD6F988F9}"/>
              </a:ext>
            </a:extLst>
          </p:cNvPr>
          <p:cNvCxnSpPr>
            <a:cxnSpLocks/>
            <a:stCxn id="2013" idx="2"/>
          </p:cNvCxnSpPr>
          <p:nvPr/>
        </p:nvCxnSpPr>
        <p:spPr>
          <a:xfrm flipH="1">
            <a:off x="9446876" y="453712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7" name="Elipse 2016">
            <a:extLst>
              <a:ext uri="{FF2B5EF4-FFF2-40B4-BE49-F238E27FC236}">
                <a16:creationId xmlns:a16="http://schemas.microsoft.com/office/drawing/2014/main" id="{CDAA0A30-ECD0-714E-8CD3-974C3AC155F2}"/>
              </a:ext>
            </a:extLst>
          </p:cNvPr>
          <p:cNvSpPr/>
          <p:nvPr/>
        </p:nvSpPr>
        <p:spPr>
          <a:xfrm>
            <a:off x="10003996" y="446387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18" name="Elipse 2017">
            <a:extLst>
              <a:ext uri="{FF2B5EF4-FFF2-40B4-BE49-F238E27FC236}">
                <a16:creationId xmlns:a16="http://schemas.microsoft.com/office/drawing/2014/main" id="{B6877BAD-DEE3-4740-8C82-4AA5B854B6CD}"/>
              </a:ext>
            </a:extLst>
          </p:cNvPr>
          <p:cNvSpPr/>
          <p:nvPr/>
        </p:nvSpPr>
        <p:spPr>
          <a:xfrm>
            <a:off x="9642107" y="413743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19" name="Elipse 2018">
            <a:extLst>
              <a:ext uri="{FF2B5EF4-FFF2-40B4-BE49-F238E27FC236}">
                <a16:creationId xmlns:a16="http://schemas.microsoft.com/office/drawing/2014/main" id="{E018653E-0C23-5344-BBF4-C6B0C273717B}"/>
              </a:ext>
            </a:extLst>
          </p:cNvPr>
          <p:cNvSpPr/>
          <p:nvPr/>
        </p:nvSpPr>
        <p:spPr>
          <a:xfrm>
            <a:off x="9300772" y="447186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20" name="Elipse 2019">
            <a:extLst>
              <a:ext uri="{FF2B5EF4-FFF2-40B4-BE49-F238E27FC236}">
                <a16:creationId xmlns:a16="http://schemas.microsoft.com/office/drawing/2014/main" id="{28561D72-803E-8D46-97C8-CC89C65B6434}"/>
              </a:ext>
            </a:extLst>
          </p:cNvPr>
          <p:cNvSpPr/>
          <p:nvPr/>
        </p:nvSpPr>
        <p:spPr>
          <a:xfrm>
            <a:off x="10279103" y="4805613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2021" name="Elipse 2020">
            <a:extLst>
              <a:ext uri="{FF2B5EF4-FFF2-40B4-BE49-F238E27FC236}">
                <a16:creationId xmlns:a16="http://schemas.microsoft.com/office/drawing/2014/main" id="{93B4B501-BD1C-764B-815A-EC0FE27225C1}"/>
              </a:ext>
            </a:extLst>
          </p:cNvPr>
          <p:cNvSpPr/>
          <p:nvPr/>
        </p:nvSpPr>
        <p:spPr>
          <a:xfrm>
            <a:off x="10405653" y="523626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22" name="Conector recto 2021">
            <a:extLst>
              <a:ext uri="{FF2B5EF4-FFF2-40B4-BE49-F238E27FC236}">
                <a16:creationId xmlns:a16="http://schemas.microsoft.com/office/drawing/2014/main" id="{85859421-9335-E743-AB9B-44684B09E848}"/>
              </a:ext>
            </a:extLst>
          </p:cNvPr>
          <p:cNvCxnSpPr>
            <a:cxnSpLocks/>
            <a:stCxn id="2020" idx="0"/>
          </p:cNvCxnSpPr>
          <p:nvPr/>
        </p:nvCxnSpPr>
        <p:spPr>
          <a:xfrm flipV="1">
            <a:off x="10484571" y="468894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3" name="Conector recto 2022">
            <a:extLst>
              <a:ext uri="{FF2B5EF4-FFF2-40B4-BE49-F238E27FC236}">
                <a16:creationId xmlns:a16="http://schemas.microsoft.com/office/drawing/2014/main" id="{D6127DED-917C-3743-A425-794634CA10B9}"/>
              </a:ext>
            </a:extLst>
          </p:cNvPr>
          <p:cNvCxnSpPr>
            <a:cxnSpLocks/>
            <a:stCxn id="2020" idx="4"/>
            <a:endCxn id="2021" idx="0"/>
          </p:cNvCxnSpPr>
          <p:nvPr/>
        </p:nvCxnSpPr>
        <p:spPr>
          <a:xfrm>
            <a:off x="10484571" y="515395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4" name="Conector recto 2023">
            <a:extLst>
              <a:ext uri="{FF2B5EF4-FFF2-40B4-BE49-F238E27FC236}">
                <a16:creationId xmlns:a16="http://schemas.microsoft.com/office/drawing/2014/main" id="{D6F95684-1B50-8F4D-B6F6-71351A71197B}"/>
              </a:ext>
            </a:extLst>
          </p:cNvPr>
          <p:cNvCxnSpPr>
            <a:cxnSpLocks/>
            <a:stCxn id="2020" idx="6"/>
          </p:cNvCxnSpPr>
          <p:nvPr/>
        </p:nvCxnSpPr>
        <p:spPr>
          <a:xfrm>
            <a:off x="10690039" y="497978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5" name="Conector recto 2024">
            <a:extLst>
              <a:ext uri="{FF2B5EF4-FFF2-40B4-BE49-F238E27FC236}">
                <a16:creationId xmlns:a16="http://schemas.microsoft.com/office/drawing/2014/main" id="{5503109C-BC9B-7D45-8C48-B45BC95A6B42}"/>
              </a:ext>
            </a:extLst>
          </p:cNvPr>
          <p:cNvCxnSpPr>
            <a:cxnSpLocks/>
            <a:stCxn id="2020" idx="2"/>
          </p:cNvCxnSpPr>
          <p:nvPr/>
        </p:nvCxnSpPr>
        <p:spPr>
          <a:xfrm flipH="1">
            <a:off x="10206011" y="497978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6" name="Elipse 2025">
            <a:extLst>
              <a:ext uri="{FF2B5EF4-FFF2-40B4-BE49-F238E27FC236}">
                <a16:creationId xmlns:a16="http://schemas.microsoft.com/office/drawing/2014/main" id="{A35DC660-9624-B54E-B9C8-0BA7F934940B}"/>
              </a:ext>
            </a:extLst>
          </p:cNvPr>
          <p:cNvSpPr/>
          <p:nvPr/>
        </p:nvSpPr>
        <p:spPr>
          <a:xfrm>
            <a:off x="10763131" y="490653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27" name="Elipse 2026">
            <a:extLst>
              <a:ext uri="{FF2B5EF4-FFF2-40B4-BE49-F238E27FC236}">
                <a16:creationId xmlns:a16="http://schemas.microsoft.com/office/drawing/2014/main" id="{F32093F2-046E-F049-B1B4-A191871838EB}"/>
              </a:ext>
            </a:extLst>
          </p:cNvPr>
          <p:cNvSpPr/>
          <p:nvPr/>
        </p:nvSpPr>
        <p:spPr>
          <a:xfrm>
            <a:off x="10410553" y="459986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28" name="Elipse 2027">
            <a:extLst>
              <a:ext uri="{FF2B5EF4-FFF2-40B4-BE49-F238E27FC236}">
                <a16:creationId xmlns:a16="http://schemas.microsoft.com/office/drawing/2014/main" id="{BAE46CA1-DD33-1E46-8DEF-5E7A7D4355C2}"/>
              </a:ext>
            </a:extLst>
          </p:cNvPr>
          <p:cNvSpPr/>
          <p:nvPr/>
        </p:nvSpPr>
        <p:spPr>
          <a:xfrm>
            <a:off x="10059907" y="491452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29" name="Elipse 2028">
            <a:extLst>
              <a:ext uri="{FF2B5EF4-FFF2-40B4-BE49-F238E27FC236}">
                <a16:creationId xmlns:a16="http://schemas.microsoft.com/office/drawing/2014/main" id="{0C99A372-F415-CC49-B1E1-BE58E50B023F}"/>
              </a:ext>
            </a:extLst>
          </p:cNvPr>
          <p:cNvSpPr/>
          <p:nvPr/>
        </p:nvSpPr>
        <p:spPr>
          <a:xfrm>
            <a:off x="8571074" y="5754310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2030" name="Elipse 2029">
            <a:extLst>
              <a:ext uri="{FF2B5EF4-FFF2-40B4-BE49-F238E27FC236}">
                <a16:creationId xmlns:a16="http://schemas.microsoft.com/office/drawing/2014/main" id="{2A9B40B2-BA4D-6840-8A83-F8F66A44ED85}"/>
              </a:ext>
            </a:extLst>
          </p:cNvPr>
          <p:cNvSpPr/>
          <p:nvPr/>
        </p:nvSpPr>
        <p:spPr>
          <a:xfrm>
            <a:off x="9635532" y="477339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31" name="Elipse 2030">
            <a:extLst>
              <a:ext uri="{FF2B5EF4-FFF2-40B4-BE49-F238E27FC236}">
                <a16:creationId xmlns:a16="http://schemas.microsoft.com/office/drawing/2014/main" id="{2454BDD4-4546-2846-B001-283B45274DEA}"/>
              </a:ext>
            </a:extLst>
          </p:cNvPr>
          <p:cNvSpPr/>
          <p:nvPr/>
        </p:nvSpPr>
        <p:spPr>
          <a:xfrm>
            <a:off x="5615183" y="5180665"/>
            <a:ext cx="723900" cy="6966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B4</a:t>
            </a:r>
          </a:p>
        </p:txBody>
      </p:sp>
      <p:cxnSp>
        <p:nvCxnSpPr>
          <p:cNvPr id="2032" name="Conector recto 2031">
            <a:extLst>
              <a:ext uri="{FF2B5EF4-FFF2-40B4-BE49-F238E27FC236}">
                <a16:creationId xmlns:a16="http://schemas.microsoft.com/office/drawing/2014/main" id="{B1C8ADCB-A90E-6C4C-B2B5-BA40CCE57BA5}"/>
              </a:ext>
            </a:extLst>
          </p:cNvPr>
          <p:cNvCxnSpPr>
            <a:cxnSpLocks/>
            <a:stCxn id="2031" idx="4"/>
          </p:cNvCxnSpPr>
          <p:nvPr/>
        </p:nvCxnSpPr>
        <p:spPr>
          <a:xfrm>
            <a:off x="5977133" y="5877351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3" name="Conector recto 2032">
            <a:extLst>
              <a:ext uri="{FF2B5EF4-FFF2-40B4-BE49-F238E27FC236}">
                <a16:creationId xmlns:a16="http://schemas.microsoft.com/office/drawing/2014/main" id="{4ECA8FD7-5AFF-C347-A67F-72EA12380778}"/>
              </a:ext>
            </a:extLst>
          </p:cNvPr>
          <p:cNvCxnSpPr>
            <a:cxnSpLocks/>
            <a:stCxn id="2031" idx="3"/>
            <a:endCxn id="2089" idx="6"/>
          </p:cNvCxnSpPr>
          <p:nvPr/>
        </p:nvCxnSpPr>
        <p:spPr>
          <a:xfrm flipH="1">
            <a:off x="5240737" y="5775324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4" name="Conector recto 2033">
            <a:extLst>
              <a:ext uri="{FF2B5EF4-FFF2-40B4-BE49-F238E27FC236}">
                <a16:creationId xmlns:a16="http://schemas.microsoft.com/office/drawing/2014/main" id="{FF45C957-CC08-E446-94C4-8D4E6C87DF63}"/>
              </a:ext>
            </a:extLst>
          </p:cNvPr>
          <p:cNvCxnSpPr>
            <a:cxnSpLocks/>
            <a:endCxn id="2064" idx="5"/>
          </p:cNvCxnSpPr>
          <p:nvPr/>
        </p:nvCxnSpPr>
        <p:spPr>
          <a:xfrm flipH="1" flipV="1">
            <a:off x="5249256" y="5135158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5" name="Conector recto 2034">
            <a:extLst>
              <a:ext uri="{FF2B5EF4-FFF2-40B4-BE49-F238E27FC236}">
                <a16:creationId xmlns:a16="http://schemas.microsoft.com/office/drawing/2014/main" id="{AB84C2A8-E2A4-B241-839D-2849F5835C17}"/>
              </a:ext>
            </a:extLst>
          </p:cNvPr>
          <p:cNvCxnSpPr>
            <a:cxnSpLocks/>
            <a:stCxn id="2031" idx="0"/>
          </p:cNvCxnSpPr>
          <p:nvPr/>
        </p:nvCxnSpPr>
        <p:spPr>
          <a:xfrm flipH="1" flipV="1">
            <a:off x="5974027" y="4802385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6" name="Conector recto 2035">
            <a:extLst>
              <a:ext uri="{FF2B5EF4-FFF2-40B4-BE49-F238E27FC236}">
                <a16:creationId xmlns:a16="http://schemas.microsoft.com/office/drawing/2014/main" id="{05D0B834-178D-DD4B-B87B-F7A3D3BE5629}"/>
              </a:ext>
            </a:extLst>
          </p:cNvPr>
          <p:cNvCxnSpPr>
            <a:cxnSpLocks/>
            <a:endCxn id="2080" idx="3"/>
          </p:cNvCxnSpPr>
          <p:nvPr/>
        </p:nvCxnSpPr>
        <p:spPr>
          <a:xfrm flipV="1">
            <a:off x="6295624" y="5204905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7" name="Conector recto 2036">
            <a:extLst>
              <a:ext uri="{FF2B5EF4-FFF2-40B4-BE49-F238E27FC236}">
                <a16:creationId xmlns:a16="http://schemas.microsoft.com/office/drawing/2014/main" id="{1F8FE634-B77B-304D-BC0E-3A9CEE2C9948}"/>
              </a:ext>
            </a:extLst>
          </p:cNvPr>
          <p:cNvCxnSpPr>
            <a:cxnSpLocks/>
            <a:stCxn id="2031" idx="5"/>
            <a:endCxn id="2038" idx="1"/>
          </p:cNvCxnSpPr>
          <p:nvPr/>
        </p:nvCxnSpPr>
        <p:spPr>
          <a:xfrm>
            <a:off x="6233070" y="5775324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8" name="Elipse 2037">
            <a:extLst>
              <a:ext uri="{FF2B5EF4-FFF2-40B4-BE49-F238E27FC236}">
                <a16:creationId xmlns:a16="http://schemas.microsoft.com/office/drawing/2014/main" id="{A0C739D0-9AB6-454D-9618-98F083779155}"/>
              </a:ext>
            </a:extLst>
          </p:cNvPr>
          <p:cNvSpPr/>
          <p:nvPr/>
        </p:nvSpPr>
        <p:spPr>
          <a:xfrm>
            <a:off x="6685173" y="5920348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2039" name="Elipse 2038">
            <a:extLst>
              <a:ext uri="{FF2B5EF4-FFF2-40B4-BE49-F238E27FC236}">
                <a16:creationId xmlns:a16="http://schemas.microsoft.com/office/drawing/2014/main" id="{2AE0BEB8-BFFC-7842-8DEB-AAE8BB32CAA9}"/>
              </a:ext>
            </a:extLst>
          </p:cNvPr>
          <p:cNvSpPr/>
          <p:nvPr/>
        </p:nvSpPr>
        <p:spPr>
          <a:xfrm>
            <a:off x="6811723" y="635100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40" name="Conector recto 2039">
            <a:extLst>
              <a:ext uri="{FF2B5EF4-FFF2-40B4-BE49-F238E27FC236}">
                <a16:creationId xmlns:a16="http://schemas.microsoft.com/office/drawing/2014/main" id="{76A9A2A8-6FDE-884E-9376-AE701380FF88}"/>
              </a:ext>
            </a:extLst>
          </p:cNvPr>
          <p:cNvCxnSpPr>
            <a:cxnSpLocks/>
            <a:stCxn id="2038" idx="0"/>
          </p:cNvCxnSpPr>
          <p:nvPr/>
        </p:nvCxnSpPr>
        <p:spPr>
          <a:xfrm flipV="1">
            <a:off x="6890641" y="5803676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1" name="Conector recto 2040">
            <a:extLst>
              <a:ext uri="{FF2B5EF4-FFF2-40B4-BE49-F238E27FC236}">
                <a16:creationId xmlns:a16="http://schemas.microsoft.com/office/drawing/2014/main" id="{CBA64E07-5040-6542-87DE-FE55895B4D55}"/>
              </a:ext>
            </a:extLst>
          </p:cNvPr>
          <p:cNvCxnSpPr>
            <a:cxnSpLocks/>
            <a:stCxn id="2038" idx="4"/>
            <a:endCxn id="2039" idx="0"/>
          </p:cNvCxnSpPr>
          <p:nvPr/>
        </p:nvCxnSpPr>
        <p:spPr>
          <a:xfrm>
            <a:off x="6890641" y="6268691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2" name="Conector recto 2041">
            <a:extLst>
              <a:ext uri="{FF2B5EF4-FFF2-40B4-BE49-F238E27FC236}">
                <a16:creationId xmlns:a16="http://schemas.microsoft.com/office/drawing/2014/main" id="{B44F4804-50C4-F745-A4EA-5FAB076D5EC0}"/>
              </a:ext>
            </a:extLst>
          </p:cNvPr>
          <p:cNvCxnSpPr>
            <a:cxnSpLocks/>
            <a:stCxn id="2038" idx="6"/>
          </p:cNvCxnSpPr>
          <p:nvPr/>
        </p:nvCxnSpPr>
        <p:spPr>
          <a:xfrm>
            <a:off x="7096109" y="6094520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3" name="Conector recto 2042">
            <a:extLst>
              <a:ext uri="{FF2B5EF4-FFF2-40B4-BE49-F238E27FC236}">
                <a16:creationId xmlns:a16="http://schemas.microsoft.com/office/drawing/2014/main" id="{23F85C90-A020-604E-94D2-84A648F26251}"/>
              </a:ext>
            </a:extLst>
          </p:cNvPr>
          <p:cNvCxnSpPr>
            <a:cxnSpLocks/>
            <a:stCxn id="2038" idx="2"/>
          </p:cNvCxnSpPr>
          <p:nvPr/>
        </p:nvCxnSpPr>
        <p:spPr>
          <a:xfrm flipH="1">
            <a:off x="6612081" y="6094520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4" name="Elipse 2043">
            <a:extLst>
              <a:ext uri="{FF2B5EF4-FFF2-40B4-BE49-F238E27FC236}">
                <a16:creationId xmlns:a16="http://schemas.microsoft.com/office/drawing/2014/main" id="{B4F7AC5B-332F-514E-9876-863086427559}"/>
              </a:ext>
            </a:extLst>
          </p:cNvPr>
          <p:cNvSpPr/>
          <p:nvPr/>
        </p:nvSpPr>
        <p:spPr>
          <a:xfrm>
            <a:off x="7169201" y="602126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45" name="Elipse 2044">
            <a:extLst>
              <a:ext uri="{FF2B5EF4-FFF2-40B4-BE49-F238E27FC236}">
                <a16:creationId xmlns:a16="http://schemas.microsoft.com/office/drawing/2014/main" id="{1AD8139D-5690-764E-87B6-67B7863FB7B5}"/>
              </a:ext>
            </a:extLst>
          </p:cNvPr>
          <p:cNvSpPr/>
          <p:nvPr/>
        </p:nvSpPr>
        <p:spPr>
          <a:xfrm>
            <a:off x="6816623" y="5714600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46" name="Elipse 2045">
            <a:extLst>
              <a:ext uri="{FF2B5EF4-FFF2-40B4-BE49-F238E27FC236}">
                <a16:creationId xmlns:a16="http://schemas.microsoft.com/office/drawing/2014/main" id="{F14D8CEA-5D17-9040-92D1-2318F8020235}"/>
              </a:ext>
            </a:extLst>
          </p:cNvPr>
          <p:cNvSpPr/>
          <p:nvPr/>
        </p:nvSpPr>
        <p:spPr>
          <a:xfrm>
            <a:off x="6465977" y="602925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47" name="Elipse 2046">
            <a:extLst>
              <a:ext uri="{FF2B5EF4-FFF2-40B4-BE49-F238E27FC236}">
                <a16:creationId xmlns:a16="http://schemas.microsoft.com/office/drawing/2014/main" id="{8909FC12-7719-1C4D-8B29-82279B22F417}"/>
              </a:ext>
            </a:extLst>
          </p:cNvPr>
          <p:cNvSpPr/>
          <p:nvPr/>
        </p:nvSpPr>
        <p:spPr>
          <a:xfrm>
            <a:off x="5767709" y="6259817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2048" name="Elipse 2047">
            <a:extLst>
              <a:ext uri="{FF2B5EF4-FFF2-40B4-BE49-F238E27FC236}">
                <a16:creationId xmlns:a16="http://schemas.microsoft.com/office/drawing/2014/main" id="{E73AF868-49E9-3A49-AA17-03FE48143E31}"/>
              </a:ext>
            </a:extLst>
          </p:cNvPr>
          <p:cNvSpPr/>
          <p:nvPr/>
        </p:nvSpPr>
        <p:spPr>
          <a:xfrm>
            <a:off x="5894259" y="669047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49" name="Conector recto 2048">
            <a:extLst>
              <a:ext uri="{FF2B5EF4-FFF2-40B4-BE49-F238E27FC236}">
                <a16:creationId xmlns:a16="http://schemas.microsoft.com/office/drawing/2014/main" id="{3AD0ED83-C74D-E84B-B1D5-AAB8E18E16F4}"/>
              </a:ext>
            </a:extLst>
          </p:cNvPr>
          <p:cNvCxnSpPr>
            <a:cxnSpLocks/>
            <a:stCxn id="2047" idx="0"/>
          </p:cNvCxnSpPr>
          <p:nvPr/>
        </p:nvCxnSpPr>
        <p:spPr>
          <a:xfrm flipV="1">
            <a:off x="5973177" y="6143145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0" name="Conector recto 2049">
            <a:extLst>
              <a:ext uri="{FF2B5EF4-FFF2-40B4-BE49-F238E27FC236}">
                <a16:creationId xmlns:a16="http://schemas.microsoft.com/office/drawing/2014/main" id="{AE07AD34-8E66-0444-BE64-E7D27FF8154D}"/>
              </a:ext>
            </a:extLst>
          </p:cNvPr>
          <p:cNvCxnSpPr>
            <a:cxnSpLocks/>
            <a:stCxn id="2047" idx="4"/>
            <a:endCxn id="2048" idx="0"/>
          </p:cNvCxnSpPr>
          <p:nvPr/>
        </p:nvCxnSpPr>
        <p:spPr>
          <a:xfrm>
            <a:off x="5973177" y="6608160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1" name="Conector recto 2050">
            <a:extLst>
              <a:ext uri="{FF2B5EF4-FFF2-40B4-BE49-F238E27FC236}">
                <a16:creationId xmlns:a16="http://schemas.microsoft.com/office/drawing/2014/main" id="{33DCE478-C9CE-F442-85F5-BA09030BA599}"/>
              </a:ext>
            </a:extLst>
          </p:cNvPr>
          <p:cNvCxnSpPr>
            <a:cxnSpLocks/>
            <a:stCxn id="2047" idx="6"/>
          </p:cNvCxnSpPr>
          <p:nvPr/>
        </p:nvCxnSpPr>
        <p:spPr>
          <a:xfrm>
            <a:off x="6178645" y="6433989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2" name="Conector recto 2051">
            <a:extLst>
              <a:ext uri="{FF2B5EF4-FFF2-40B4-BE49-F238E27FC236}">
                <a16:creationId xmlns:a16="http://schemas.microsoft.com/office/drawing/2014/main" id="{A270A8A9-9B8D-1D4D-8263-5ADBB6759E9B}"/>
              </a:ext>
            </a:extLst>
          </p:cNvPr>
          <p:cNvCxnSpPr>
            <a:cxnSpLocks/>
            <a:stCxn id="2047" idx="2"/>
          </p:cNvCxnSpPr>
          <p:nvPr/>
        </p:nvCxnSpPr>
        <p:spPr>
          <a:xfrm flipH="1">
            <a:off x="5694617" y="6433989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3" name="Elipse 2052">
            <a:extLst>
              <a:ext uri="{FF2B5EF4-FFF2-40B4-BE49-F238E27FC236}">
                <a16:creationId xmlns:a16="http://schemas.microsoft.com/office/drawing/2014/main" id="{1817A2A1-AFEF-FA4D-B890-FA2C056E6726}"/>
              </a:ext>
            </a:extLst>
          </p:cNvPr>
          <p:cNvSpPr/>
          <p:nvPr/>
        </p:nvSpPr>
        <p:spPr>
          <a:xfrm>
            <a:off x="6251737" y="636073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54" name="Elipse 2053">
            <a:extLst>
              <a:ext uri="{FF2B5EF4-FFF2-40B4-BE49-F238E27FC236}">
                <a16:creationId xmlns:a16="http://schemas.microsoft.com/office/drawing/2014/main" id="{39935356-5EE7-8E4F-B528-A942D13799C4}"/>
              </a:ext>
            </a:extLst>
          </p:cNvPr>
          <p:cNvSpPr/>
          <p:nvPr/>
        </p:nvSpPr>
        <p:spPr>
          <a:xfrm>
            <a:off x="5899159" y="605406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55" name="Elipse 2054">
            <a:extLst>
              <a:ext uri="{FF2B5EF4-FFF2-40B4-BE49-F238E27FC236}">
                <a16:creationId xmlns:a16="http://schemas.microsoft.com/office/drawing/2014/main" id="{716F8E18-28FA-9842-9220-30A6B8FC1F25}"/>
              </a:ext>
            </a:extLst>
          </p:cNvPr>
          <p:cNvSpPr/>
          <p:nvPr/>
        </p:nvSpPr>
        <p:spPr>
          <a:xfrm>
            <a:off x="5548513" y="636872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56" name="Elipse 2055">
            <a:extLst>
              <a:ext uri="{FF2B5EF4-FFF2-40B4-BE49-F238E27FC236}">
                <a16:creationId xmlns:a16="http://schemas.microsoft.com/office/drawing/2014/main" id="{0F90B9E7-2243-9B4F-AAC8-79CE16D4A7C9}"/>
              </a:ext>
            </a:extLst>
          </p:cNvPr>
          <p:cNvSpPr/>
          <p:nvPr/>
        </p:nvSpPr>
        <p:spPr>
          <a:xfrm>
            <a:off x="4956351" y="628692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57" name="Conector recto 2056">
            <a:extLst>
              <a:ext uri="{FF2B5EF4-FFF2-40B4-BE49-F238E27FC236}">
                <a16:creationId xmlns:a16="http://schemas.microsoft.com/office/drawing/2014/main" id="{3BAC7D4C-6C23-C641-9276-4058F077DD43}"/>
              </a:ext>
            </a:extLst>
          </p:cNvPr>
          <p:cNvCxnSpPr>
            <a:cxnSpLocks/>
            <a:stCxn id="2089" idx="0"/>
          </p:cNvCxnSpPr>
          <p:nvPr/>
        </p:nvCxnSpPr>
        <p:spPr>
          <a:xfrm flipV="1">
            <a:off x="5035269" y="573960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8" name="Conector recto 2057">
            <a:extLst>
              <a:ext uri="{FF2B5EF4-FFF2-40B4-BE49-F238E27FC236}">
                <a16:creationId xmlns:a16="http://schemas.microsoft.com/office/drawing/2014/main" id="{2E3BCE5E-F919-FB4D-B21B-B0E4EEFF44F4}"/>
              </a:ext>
            </a:extLst>
          </p:cNvPr>
          <p:cNvCxnSpPr>
            <a:cxnSpLocks/>
            <a:stCxn id="2089" idx="4"/>
            <a:endCxn id="2056" idx="0"/>
          </p:cNvCxnSpPr>
          <p:nvPr/>
        </p:nvCxnSpPr>
        <p:spPr>
          <a:xfrm>
            <a:off x="5035269" y="620461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9" name="Conector recto 2058">
            <a:extLst>
              <a:ext uri="{FF2B5EF4-FFF2-40B4-BE49-F238E27FC236}">
                <a16:creationId xmlns:a16="http://schemas.microsoft.com/office/drawing/2014/main" id="{B4EA0AD6-4DD5-CE41-821B-B26B15B30296}"/>
              </a:ext>
            </a:extLst>
          </p:cNvPr>
          <p:cNvCxnSpPr>
            <a:cxnSpLocks/>
            <a:stCxn id="2089" idx="6"/>
          </p:cNvCxnSpPr>
          <p:nvPr/>
        </p:nvCxnSpPr>
        <p:spPr>
          <a:xfrm>
            <a:off x="5240737" y="603044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0" name="Conector recto 2059">
            <a:extLst>
              <a:ext uri="{FF2B5EF4-FFF2-40B4-BE49-F238E27FC236}">
                <a16:creationId xmlns:a16="http://schemas.microsoft.com/office/drawing/2014/main" id="{908EA2DA-FADA-7E4D-AA98-9A5352737F13}"/>
              </a:ext>
            </a:extLst>
          </p:cNvPr>
          <p:cNvCxnSpPr>
            <a:cxnSpLocks/>
            <a:stCxn id="2089" idx="2"/>
          </p:cNvCxnSpPr>
          <p:nvPr/>
        </p:nvCxnSpPr>
        <p:spPr>
          <a:xfrm flipH="1">
            <a:off x="4756709" y="603044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1" name="Elipse 2060">
            <a:extLst>
              <a:ext uri="{FF2B5EF4-FFF2-40B4-BE49-F238E27FC236}">
                <a16:creationId xmlns:a16="http://schemas.microsoft.com/office/drawing/2014/main" id="{1F597B11-6138-B446-887F-3780B52B6AC5}"/>
              </a:ext>
            </a:extLst>
          </p:cNvPr>
          <p:cNvSpPr/>
          <p:nvPr/>
        </p:nvSpPr>
        <p:spPr>
          <a:xfrm>
            <a:off x="5313829" y="595719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62" name="Elipse 2061">
            <a:extLst>
              <a:ext uri="{FF2B5EF4-FFF2-40B4-BE49-F238E27FC236}">
                <a16:creationId xmlns:a16="http://schemas.microsoft.com/office/drawing/2014/main" id="{AA2B7BCC-B0BF-274F-88F5-35BE42F72ED4}"/>
              </a:ext>
            </a:extLst>
          </p:cNvPr>
          <p:cNvSpPr/>
          <p:nvPr/>
        </p:nvSpPr>
        <p:spPr>
          <a:xfrm>
            <a:off x="4961251" y="565052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63" name="Elipse 2062">
            <a:extLst>
              <a:ext uri="{FF2B5EF4-FFF2-40B4-BE49-F238E27FC236}">
                <a16:creationId xmlns:a16="http://schemas.microsoft.com/office/drawing/2014/main" id="{D6D8B15C-A8C9-7941-9334-641F6C1B7B8D}"/>
              </a:ext>
            </a:extLst>
          </p:cNvPr>
          <p:cNvSpPr/>
          <p:nvPr/>
        </p:nvSpPr>
        <p:spPr>
          <a:xfrm>
            <a:off x="4610605" y="596518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64" name="Elipse 2063">
            <a:extLst>
              <a:ext uri="{FF2B5EF4-FFF2-40B4-BE49-F238E27FC236}">
                <a16:creationId xmlns:a16="http://schemas.microsoft.com/office/drawing/2014/main" id="{710DE005-FA43-4444-AB08-CB7EDBDB6A19}"/>
              </a:ext>
            </a:extLst>
          </p:cNvPr>
          <p:cNvSpPr/>
          <p:nvPr/>
        </p:nvSpPr>
        <p:spPr>
          <a:xfrm>
            <a:off x="4898500" y="4837829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2065" name="Elipse 2064">
            <a:extLst>
              <a:ext uri="{FF2B5EF4-FFF2-40B4-BE49-F238E27FC236}">
                <a16:creationId xmlns:a16="http://schemas.microsoft.com/office/drawing/2014/main" id="{ECEA8ABF-1A43-4242-8973-A0D24C32F8AC}"/>
              </a:ext>
            </a:extLst>
          </p:cNvPr>
          <p:cNvSpPr/>
          <p:nvPr/>
        </p:nvSpPr>
        <p:spPr>
          <a:xfrm>
            <a:off x="5025050" y="526848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66" name="Conector recto 2065">
            <a:extLst>
              <a:ext uri="{FF2B5EF4-FFF2-40B4-BE49-F238E27FC236}">
                <a16:creationId xmlns:a16="http://schemas.microsoft.com/office/drawing/2014/main" id="{50B4D1E7-FDBA-3C4E-B64F-DBB5F49DEC59}"/>
              </a:ext>
            </a:extLst>
          </p:cNvPr>
          <p:cNvCxnSpPr>
            <a:cxnSpLocks/>
            <a:stCxn id="2064" idx="0"/>
          </p:cNvCxnSpPr>
          <p:nvPr/>
        </p:nvCxnSpPr>
        <p:spPr>
          <a:xfrm flipV="1">
            <a:off x="5103968" y="4721157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7" name="Conector recto 2066">
            <a:extLst>
              <a:ext uri="{FF2B5EF4-FFF2-40B4-BE49-F238E27FC236}">
                <a16:creationId xmlns:a16="http://schemas.microsoft.com/office/drawing/2014/main" id="{B13B501E-AD07-AF48-8F2E-13B6921266E0}"/>
              </a:ext>
            </a:extLst>
          </p:cNvPr>
          <p:cNvCxnSpPr>
            <a:cxnSpLocks/>
            <a:stCxn id="2064" idx="4"/>
            <a:endCxn id="2065" idx="0"/>
          </p:cNvCxnSpPr>
          <p:nvPr/>
        </p:nvCxnSpPr>
        <p:spPr>
          <a:xfrm>
            <a:off x="5103968" y="5186172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8" name="Conector recto 2067">
            <a:extLst>
              <a:ext uri="{FF2B5EF4-FFF2-40B4-BE49-F238E27FC236}">
                <a16:creationId xmlns:a16="http://schemas.microsoft.com/office/drawing/2014/main" id="{9275CC92-BC1F-9F43-8AEA-A032E9342E3C}"/>
              </a:ext>
            </a:extLst>
          </p:cNvPr>
          <p:cNvCxnSpPr>
            <a:cxnSpLocks/>
            <a:stCxn id="2064" idx="6"/>
          </p:cNvCxnSpPr>
          <p:nvPr/>
        </p:nvCxnSpPr>
        <p:spPr>
          <a:xfrm>
            <a:off x="5309436" y="5012001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9" name="Conector recto 2068">
            <a:extLst>
              <a:ext uri="{FF2B5EF4-FFF2-40B4-BE49-F238E27FC236}">
                <a16:creationId xmlns:a16="http://schemas.microsoft.com/office/drawing/2014/main" id="{3987FBE2-96D7-C349-B111-8903280EB71A}"/>
              </a:ext>
            </a:extLst>
          </p:cNvPr>
          <p:cNvCxnSpPr>
            <a:cxnSpLocks/>
            <a:stCxn id="2064" idx="2"/>
          </p:cNvCxnSpPr>
          <p:nvPr/>
        </p:nvCxnSpPr>
        <p:spPr>
          <a:xfrm flipH="1">
            <a:off x="4825408" y="5012001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0" name="Elipse 2069">
            <a:extLst>
              <a:ext uri="{FF2B5EF4-FFF2-40B4-BE49-F238E27FC236}">
                <a16:creationId xmlns:a16="http://schemas.microsoft.com/office/drawing/2014/main" id="{F8ACFD76-65F0-FA4F-8F14-3AC495A51790}"/>
              </a:ext>
            </a:extLst>
          </p:cNvPr>
          <p:cNvSpPr/>
          <p:nvPr/>
        </p:nvSpPr>
        <p:spPr>
          <a:xfrm>
            <a:off x="5382528" y="4938750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71" name="Elipse 2070">
            <a:extLst>
              <a:ext uri="{FF2B5EF4-FFF2-40B4-BE49-F238E27FC236}">
                <a16:creationId xmlns:a16="http://schemas.microsoft.com/office/drawing/2014/main" id="{A1238AA4-3144-C74A-A75C-A9940652FBA8}"/>
              </a:ext>
            </a:extLst>
          </p:cNvPr>
          <p:cNvSpPr/>
          <p:nvPr/>
        </p:nvSpPr>
        <p:spPr>
          <a:xfrm>
            <a:off x="5029950" y="463208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72" name="Elipse 2071">
            <a:extLst>
              <a:ext uri="{FF2B5EF4-FFF2-40B4-BE49-F238E27FC236}">
                <a16:creationId xmlns:a16="http://schemas.microsoft.com/office/drawing/2014/main" id="{8878BE54-F65F-8245-B9A2-C032D89C42C4}"/>
              </a:ext>
            </a:extLst>
          </p:cNvPr>
          <p:cNvSpPr/>
          <p:nvPr/>
        </p:nvSpPr>
        <p:spPr>
          <a:xfrm>
            <a:off x="4679304" y="494673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73" name="Elipse 2072">
            <a:extLst>
              <a:ext uri="{FF2B5EF4-FFF2-40B4-BE49-F238E27FC236}">
                <a16:creationId xmlns:a16="http://schemas.microsoft.com/office/drawing/2014/main" id="{49EF9A3E-BC55-6A40-83F1-2C6284A3B193}"/>
              </a:ext>
            </a:extLst>
          </p:cNvPr>
          <p:cNvSpPr/>
          <p:nvPr/>
        </p:nvSpPr>
        <p:spPr>
          <a:xfrm>
            <a:off x="5778695" y="4464919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2074" name="Conector recto 2073">
            <a:extLst>
              <a:ext uri="{FF2B5EF4-FFF2-40B4-BE49-F238E27FC236}">
                <a16:creationId xmlns:a16="http://schemas.microsoft.com/office/drawing/2014/main" id="{9FA67DD3-7609-8C4E-8588-2C68DFB068F4}"/>
              </a:ext>
            </a:extLst>
          </p:cNvPr>
          <p:cNvCxnSpPr>
            <a:cxnSpLocks/>
            <a:stCxn id="2073" idx="0"/>
            <a:endCxn id="2078" idx="0"/>
          </p:cNvCxnSpPr>
          <p:nvPr/>
        </p:nvCxnSpPr>
        <p:spPr>
          <a:xfrm flipH="1" flipV="1">
            <a:off x="5981802" y="4239395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5" name="Conector recto 2074">
            <a:extLst>
              <a:ext uri="{FF2B5EF4-FFF2-40B4-BE49-F238E27FC236}">
                <a16:creationId xmlns:a16="http://schemas.microsoft.com/office/drawing/2014/main" id="{202AEEC1-281D-6F44-8965-0980F0141F36}"/>
              </a:ext>
            </a:extLst>
          </p:cNvPr>
          <p:cNvCxnSpPr>
            <a:cxnSpLocks/>
            <a:stCxn id="2073" idx="6"/>
            <a:endCxn id="2077" idx="6"/>
          </p:cNvCxnSpPr>
          <p:nvPr/>
        </p:nvCxnSpPr>
        <p:spPr>
          <a:xfrm flipV="1">
            <a:off x="6189631" y="4634423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6" name="Conector recto 2075">
            <a:extLst>
              <a:ext uri="{FF2B5EF4-FFF2-40B4-BE49-F238E27FC236}">
                <a16:creationId xmlns:a16="http://schemas.microsoft.com/office/drawing/2014/main" id="{DB3B379F-255B-5E4C-BA1A-54E0156436B6}"/>
              </a:ext>
            </a:extLst>
          </p:cNvPr>
          <p:cNvCxnSpPr>
            <a:cxnSpLocks/>
            <a:stCxn id="2073" idx="2"/>
          </p:cNvCxnSpPr>
          <p:nvPr/>
        </p:nvCxnSpPr>
        <p:spPr>
          <a:xfrm flipH="1">
            <a:off x="5705603" y="4639091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7" name="Elipse 2076">
            <a:extLst>
              <a:ext uri="{FF2B5EF4-FFF2-40B4-BE49-F238E27FC236}">
                <a16:creationId xmlns:a16="http://schemas.microsoft.com/office/drawing/2014/main" id="{6013B295-C825-1A47-BF80-7B70EBC7E103}"/>
              </a:ext>
            </a:extLst>
          </p:cNvPr>
          <p:cNvSpPr/>
          <p:nvPr/>
        </p:nvSpPr>
        <p:spPr>
          <a:xfrm>
            <a:off x="6262723" y="4565840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78" name="Elipse 2077">
            <a:extLst>
              <a:ext uri="{FF2B5EF4-FFF2-40B4-BE49-F238E27FC236}">
                <a16:creationId xmlns:a16="http://schemas.microsoft.com/office/drawing/2014/main" id="{055C3FD4-B368-344D-ADF4-DEB290302076}"/>
              </a:ext>
            </a:extLst>
          </p:cNvPr>
          <p:cNvSpPr/>
          <p:nvPr/>
        </p:nvSpPr>
        <p:spPr>
          <a:xfrm>
            <a:off x="5900834" y="423939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79" name="Elipse 2078">
            <a:extLst>
              <a:ext uri="{FF2B5EF4-FFF2-40B4-BE49-F238E27FC236}">
                <a16:creationId xmlns:a16="http://schemas.microsoft.com/office/drawing/2014/main" id="{829A7402-81EC-A64B-AC90-600EA8A37755}"/>
              </a:ext>
            </a:extLst>
          </p:cNvPr>
          <p:cNvSpPr/>
          <p:nvPr/>
        </p:nvSpPr>
        <p:spPr>
          <a:xfrm>
            <a:off x="5559499" y="457382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80" name="Elipse 2079">
            <a:extLst>
              <a:ext uri="{FF2B5EF4-FFF2-40B4-BE49-F238E27FC236}">
                <a16:creationId xmlns:a16="http://schemas.microsoft.com/office/drawing/2014/main" id="{F9F9C648-9457-C047-B81B-C10271D48E87}"/>
              </a:ext>
            </a:extLst>
          </p:cNvPr>
          <p:cNvSpPr/>
          <p:nvPr/>
        </p:nvSpPr>
        <p:spPr>
          <a:xfrm>
            <a:off x="6537830" y="4907576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2081" name="Elipse 2080">
            <a:extLst>
              <a:ext uri="{FF2B5EF4-FFF2-40B4-BE49-F238E27FC236}">
                <a16:creationId xmlns:a16="http://schemas.microsoft.com/office/drawing/2014/main" id="{9B83BDD1-B34F-3740-B287-A3DC96CA7760}"/>
              </a:ext>
            </a:extLst>
          </p:cNvPr>
          <p:cNvSpPr/>
          <p:nvPr/>
        </p:nvSpPr>
        <p:spPr>
          <a:xfrm>
            <a:off x="6664380" y="533823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82" name="Conector recto 2081">
            <a:extLst>
              <a:ext uri="{FF2B5EF4-FFF2-40B4-BE49-F238E27FC236}">
                <a16:creationId xmlns:a16="http://schemas.microsoft.com/office/drawing/2014/main" id="{B96C0BD7-50C2-394F-AE5B-489DDCA0A6CA}"/>
              </a:ext>
            </a:extLst>
          </p:cNvPr>
          <p:cNvCxnSpPr>
            <a:cxnSpLocks/>
            <a:stCxn id="2080" idx="0"/>
          </p:cNvCxnSpPr>
          <p:nvPr/>
        </p:nvCxnSpPr>
        <p:spPr>
          <a:xfrm flipV="1">
            <a:off x="6743298" y="4790904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3" name="Conector recto 2082">
            <a:extLst>
              <a:ext uri="{FF2B5EF4-FFF2-40B4-BE49-F238E27FC236}">
                <a16:creationId xmlns:a16="http://schemas.microsoft.com/office/drawing/2014/main" id="{8EB5D7F5-682D-974B-B38F-33F6E9980C3A}"/>
              </a:ext>
            </a:extLst>
          </p:cNvPr>
          <p:cNvCxnSpPr>
            <a:cxnSpLocks/>
            <a:stCxn id="2080" idx="4"/>
            <a:endCxn id="2081" idx="0"/>
          </p:cNvCxnSpPr>
          <p:nvPr/>
        </p:nvCxnSpPr>
        <p:spPr>
          <a:xfrm>
            <a:off x="6743298" y="5255919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4" name="Conector recto 2083">
            <a:extLst>
              <a:ext uri="{FF2B5EF4-FFF2-40B4-BE49-F238E27FC236}">
                <a16:creationId xmlns:a16="http://schemas.microsoft.com/office/drawing/2014/main" id="{A995A41C-1D50-4E49-8288-2083316B88EA}"/>
              </a:ext>
            </a:extLst>
          </p:cNvPr>
          <p:cNvCxnSpPr>
            <a:cxnSpLocks/>
            <a:stCxn id="2080" idx="6"/>
          </p:cNvCxnSpPr>
          <p:nvPr/>
        </p:nvCxnSpPr>
        <p:spPr>
          <a:xfrm>
            <a:off x="6948766" y="5081748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5" name="Conector recto 2084">
            <a:extLst>
              <a:ext uri="{FF2B5EF4-FFF2-40B4-BE49-F238E27FC236}">
                <a16:creationId xmlns:a16="http://schemas.microsoft.com/office/drawing/2014/main" id="{C0651C12-2249-2541-B886-30339B3B53A2}"/>
              </a:ext>
            </a:extLst>
          </p:cNvPr>
          <p:cNvCxnSpPr>
            <a:cxnSpLocks/>
            <a:stCxn id="2080" idx="2"/>
          </p:cNvCxnSpPr>
          <p:nvPr/>
        </p:nvCxnSpPr>
        <p:spPr>
          <a:xfrm flipH="1">
            <a:off x="6464738" y="508174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6" name="Elipse 2085">
            <a:extLst>
              <a:ext uri="{FF2B5EF4-FFF2-40B4-BE49-F238E27FC236}">
                <a16:creationId xmlns:a16="http://schemas.microsoft.com/office/drawing/2014/main" id="{30161917-DFDC-5745-91EF-8816FC1B78B8}"/>
              </a:ext>
            </a:extLst>
          </p:cNvPr>
          <p:cNvSpPr/>
          <p:nvPr/>
        </p:nvSpPr>
        <p:spPr>
          <a:xfrm>
            <a:off x="7021858" y="500849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87" name="Elipse 2086">
            <a:extLst>
              <a:ext uri="{FF2B5EF4-FFF2-40B4-BE49-F238E27FC236}">
                <a16:creationId xmlns:a16="http://schemas.microsoft.com/office/drawing/2014/main" id="{754B1A31-09DC-C344-9DD5-85FA9B739FCC}"/>
              </a:ext>
            </a:extLst>
          </p:cNvPr>
          <p:cNvSpPr/>
          <p:nvPr/>
        </p:nvSpPr>
        <p:spPr>
          <a:xfrm>
            <a:off x="6669280" y="470182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88" name="Elipse 2087">
            <a:extLst>
              <a:ext uri="{FF2B5EF4-FFF2-40B4-BE49-F238E27FC236}">
                <a16:creationId xmlns:a16="http://schemas.microsoft.com/office/drawing/2014/main" id="{4C4F5A0E-583D-434F-A2D3-85D67A4591DB}"/>
              </a:ext>
            </a:extLst>
          </p:cNvPr>
          <p:cNvSpPr/>
          <p:nvPr/>
        </p:nvSpPr>
        <p:spPr>
          <a:xfrm>
            <a:off x="6318634" y="501648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89" name="Elipse 2088">
            <a:extLst>
              <a:ext uri="{FF2B5EF4-FFF2-40B4-BE49-F238E27FC236}">
                <a16:creationId xmlns:a16="http://schemas.microsoft.com/office/drawing/2014/main" id="{3CBD7DE9-2D88-4043-87EB-AE79E6A82528}"/>
              </a:ext>
            </a:extLst>
          </p:cNvPr>
          <p:cNvSpPr/>
          <p:nvPr/>
        </p:nvSpPr>
        <p:spPr>
          <a:xfrm>
            <a:off x="4829801" y="5856273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2090" name="Elipse 2089">
            <a:extLst>
              <a:ext uri="{FF2B5EF4-FFF2-40B4-BE49-F238E27FC236}">
                <a16:creationId xmlns:a16="http://schemas.microsoft.com/office/drawing/2014/main" id="{B5F4591E-7007-D64E-BF5D-306835D0D650}"/>
              </a:ext>
            </a:extLst>
          </p:cNvPr>
          <p:cNvSpPr/>
          <p:nvPr/>
        </p:nvSpPr>
        <p:spPr>
          <a:xfrm>
            <a:off x="5894259" y="487535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91" name="Elipse 2090">
            <a:extLst>
              <a:ext uri="{FF2B5EF4-FFF2-40B4-BE49-F238E27FC236}">
                <a16:creationId xmlns:a16="http://schemas.microsoft.com/office/drawing/2014/main" id="{A4473C33-B058-2446-86DF-91189347C905}"/>
              </a:ext>
            </a:extLst>
          </p:cNvPr>
          <p:cNvSpPr/>
          <p:nvPr/>
        </p:nvSpPr>
        <p:spPr>
          <a:xfrm>
            <a:off x="2410087" y="1149172"/>
            <a:ext cx="723900" cy="6966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B6</a:t>
            </a:r>
          </a:p>
        </p:txBody>
      </p:sp>
      <p:cxnSp>
        <p:nvCxnSpPr>
          <p:cNvPr id="2092" name="Conector recto 2091">
            <a:extLst>
              <a:ext uri="{FF2B5EF4-FFF2-40B4-BE49-F238E27FC236}">
                <a16:creationId xmlns:a16="http://schemas.microsoft.com/office/drawing/2014/main" id="{7DBDE5D8-BFC9-574B-A490-41213F4E5FD6}"/>
              </a:ext>
            </a:extLst>
          </p:cNvPr>
          <p:cNvCxnSpPr>
            <a:cxnSpLocks/>
            <a:stCxn id="2091" idx="4"/>
          </p:cNvCxnSpPr>
          <p:nvPr/>
        </p:nvCxnSpPr>
        <p:spPr>
          <a:xfrm>
            <a:off x="2772037" y="1845858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3" name="Conector recto 2092">
            <a:extLst>
              <a:ext uri="{FF2B5EF4-FFF2-40B4-BE49-F238E27FC236}">
                <a16:creationId xmlns:a16="http://schemas.microsoft.com/office/drawing/2014/main" id="{D65D30E1-1BA0-7648-87CD-C33D04715C19}"/>
              </a:ext>
            </a:extLst>
          </p:cNvPr>
          <p:cNvCxnSpPr>
            <a:cxnSpLocks/>
            <a:stCxn id="2091" idx="3"/>
            <a:endCxn id="2149" idx="6"/>
          </p:cNvCxnSpPr>
          <p:nvPr/>
        </p:nvCxnSpPr>
        <p:spPr>
          <a:xfrm flipH="1">
            <a:off x="2035641" y="1743831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4" name="Conector recto 2093">
            <a:extLst>
              <a:ext uri="{FF2B5EF4-FFF2-40B4-BE49-F238E27FC236}">
                <a16:creationId xmlns:a16="http://schemas.microsoft.com/office/drawing/2014/main" id="{9AE5F4D6-B587-AD45-9675-F4D244FB804B}"/>
              </a:ext>
            </a:extLst>
          </p:cNvPr>
          <p:cNvCxnSpPr>
            <a:cxnSpLocks/>
            <a:endCxn id="2124" idx="5"/>
          </p:cNvCxnSpPr>
          <p:nvPr/>
        </p:nvCxnSpPr>
        <p:spPr>
          <a:xfrm flipH="1" flipV="1">
            <a:off x="2044160" y="1103665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5" name="Conector recto 2094">
            <a:extLst>
              <a:ext uri="{FF2B5EF4-FFF2-40B4-BE49-F238E27FC236}">
                <a16:creationId xmlns:a16="http://schemas.microsoft.com/office/drawing/2014/main" id="{BB4F0B11-C651-2343-8B24-DF49C79E9198}"/>
              </a:ext>
            </a:extLst>
          </p:cNvPr>
          <p:cNvCxnSpPr>
            <a:cxnSpLocks/>
            <a:stCxn id="2091" idx="0"/>
          </p:cNvCxnSpPr>
          <p:nvPr/>
        </p:nvCxnSpPr>
        <p:spPr>
          <a:xfrm flipH="1" flipV="1">
            <a:off x="2768931" y="770892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6" name="Conector recto 2095">
            <a:extLst>
              <a:ext uri="{FF2B5EF4-FFF2-40B4-BE49-F238E27FC236}">
                <a16:creationId xmlns:a16="http://schemas.microsoft.com/office/drawing/2014/main" id="{F7D3F18D-12E2-D040-A14E-7023D8A9ABCD}"/>
              </a:ext>
            </a:extLst>
          </p:cNvPr>
          <p:cNvCxnSpPr>
            <a:cxnSpLocks/>
            <a:endCxn id="2140" idx="3"/>
          </p:cNvCxnSpPr>
          <p:nvPr/>
        </p:nvCxnSpPr>
        <p:spPr>
          <a:xfrm flipV="1">
            <a:off x="3090528" y="1173412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7" name="Conector recto 2096">
            <a:extLst>
              <a:ext uri="{FF2B5EF4-FFF2-40B4-BE49-F238E27FC236}">
                <a16:creationId xmlns:a16="http://schemas.microsoft.com/office/drawing/2014/main" id="{57B41F07-6965-4B49-8369-901DE704F0E5}"/>
              </a:ext>
            </a:extLst>
          </p:cNvPr>
          <p:cNvCxnSpPr>
            <a:cxnSpLocks/>
            <a:stCxn id="2091" idx="5"/>
            <a:endCxn id="2098" idx="1"/>
          </p:cNvCxnSpPr>
          <p:nvPr/>
        </p:nvCxnSpPr>
        <p:spPr>
          <a:xfrm>
            <a:off x="3027974" y="1743831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8" name="Elipse 2097">
            <a:extLst>
              <a:ext uri="{FF2B5EF4-FFF2-40B4-BE49-F238E27FC236}">
                <a16:creationId xmlns:a16="http://schemas.microsoft.com/office/drawing/2014/main" id="{A1CABCA3-4F8E-E548-A8A1-92D7D572C1C4}"/>
              </a:ext>
            </a:extLst>
          </p:cNvPr>
          <p:cNvSpPr/>
          <p:nvPr/>
        </p:nvSpPr>
        <p:spPr>
          <a:xfrm>
            <a:off x="3480077" y="1888855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2099" name="Elipse 2098">
            <a:extLst>
              <a:ext uri="{FF2B5EF4-FFF2-40B4-BE49-F238E27FC236}">
                <a16:creationId xmlns:a16="http://schemas.microsoft.com/office/drawing/2014/main" id="{A22F9D6D-5D65-924E-9136-B9FB0BE2DCB9}"/>
              </a:ext>
            </a:extLst>
          </p:cNvPr>
          <p:cNvSpPr/>
          <p:nvPr/>
        </p:nvSpPr>
        <p:spPr>
          <a:xfrm>
            <a:off x="3606627" y="231951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00" name="Conector recto 2099">
            <a:extLst>
              <a:ext uri="{FF2B5EF4-FFF2-40B4-BE49-F238E27FC236}">
                <a16:creationId xmlns:a16="http://schemas.microsoft.com/office/drawing/2014/main" id="{C3EF1C3D-74B7-7C4C-9471-BD7B2BF65E53}"/>
              </a:ext>
            </a:extLst>
          </p:cNvPr>
          <p:cNvCxnSpPr>
            <a:cxnSpLocks/>
            <a:stCxn id="2098" idx="0"/>
          </p:cNvCxnSpPr>
          <p:nvPr/>
        </p:nvCxnSpPr>
        <p:spPr>
          <a:xfrm flipV="1">
            <a:off x="3685545" y="1772183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1" name="Conector recto 2100">
            <a:extLst>
              <a:ext uri="{FF2B5EF4-FFF2-40B4-BE49-F238E27FC236}">
                <a16:creationId xmlns:a16="http://schemas.microsoft.com/office/drawing/2014/main" id="{3E795EA3-2C2B-E442-AF48-68C9A6F6C774}"/>
              </a:ext>
            </a:extLst>
          </p:cNvPr>
          <p:cNvCxnSpPr>
            <a:cxnSpLocks/>
            <a:stCxn id="2098" idx="4"/>
            <a:endCxn id="2099" idx="0"/>
          </p:cNvCxnSpPr>
          <p:nvPr/>
        </p:nvCxnSpPr>
        <p:spPr>
          <a:xfrm>
            <a:off x="3685545" y="2237198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2" name="Conector recto 2101">
            <a:extLst>
              <a:ext uri="{FF2B5EF4-FFF2-40B4-BE49-F238E27FC236}">
                <a16:creationId xmlns:a16="http://schemas.microsoft.com/office/drawing/2014/main" id="{E0484D91-9BA4-B64B-A49A-39F10BA82782}"/>
              </a:ext>
            </a:extLst>
          </p:cNvPr>
          <p:cNvCxnSpPr>
            <a:cxnSpLocks/>
            <a:stCxn id="2098" idx="6"/>
          </p:cNvCxnSpPr>
          <p:nvPr/>
        </p:nvCxnSpPr>
        <p:spPr>
          <a:xfrm>
            <a:off x="3891013" y="2063027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3" name="Conector recto 2102">
            <a:extLst>
              <a:ext uri="{FF2B5EF4-FFF2-40B4-BE49-F238E27FC236}">
                <a16:creationId xmlns:a16="http://schemas.microsoft.com/office/drawing/2014/main" id="{6CEC0326-69B6-8442-922F-3FC8FF98F673}"/>
              </a:ext>
            </a:extLst>
          </p:cNvPr>
          <p:cNvCxnSpPr>
            <a:cxnSpLocks/>
            <a:stCxn id="2098" idx="2"/>
          </p:cNvCxnSpPr>
          <p:nvPr/>
        </p:nvCxnSpPr>
        <p:spPr>
          <a:xfrm flipH="1">
            <a:off x="3406985" y="2063027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4" name="Elipse 2103">
            <a:extLst>
              <a:ext uri="{FF2B5EF4-FFF2-40B4-BE49-F238E27FC236}">
                <a16:creationId xmlns:a16="http://schemas.microsoft.com/office/drawing/2014/main" id="{F5245263-0B97-C344-9188-506F1F9A0AA1}"/>
              </a:ext>
            </a:extLst>
          </p:cNvPr>
          <p:cNvSpPr/>
          <p:nvPr/>
        </p:nvSpPr>
        <p:spPr>
          <a:xfrm>
            <a:off x="3964105" y="198977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05" name="Elipse 2104">
            <a:extLst>
              <a:ext uri="{FF2B5EF4-FFF2-40B4-BE49-F238E27FC236}">
                <a16:creationId xmlns:a16="http://schemas.microsoft.com/office/drawing/2014/main" id="{69B00BA8-6D9F-5340-8AE4-C9643B6006D8}"/>
              </a:ext>
            </a:extLst>
          </p:cNvPr>
          <p:cNvSpPr/>
          <p:nvPr/>
        </p:nvSpPr>
        <p:spPr>
          <a:xfrm>
            <a:off x="3611527" y="168310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06" name="Elipse 2105">
            <a:extLst>
              <a:ext uri="{FF2B5EF4-FFF2-40B4-BE49-F238E27FC236}">
                <a16:creationId xmlns:a16="http://schemas.microsoft.com/office/drawing/2014/main" id="{13C8320A-2404-5E47-A7E7-A1E501065962}"/>
              </a:ext>
            </a:extLst>
          </p:cNvPr>
          <p:cNvSpPr/>
          <p:nvPr/>
        </p:nvSpPr>
        <p:spPr>
          <a:xfrm>
            <a:off x="3260881" y="199776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07" name="Elipse 2106">
            <a:extLst>
              <a:ext uri="{FF2B5EF4-FFF2-40B4-BE49-F238E27FC236}">
                <a16:creationId xmlns:a16="http://schemas.microsoft.com/office/drawing/2014/main" id="{4C5B97D3-15FE-C440-9780-29C727C3209A}"/>
              </a:ext>
            </a:extLst>
          </p:cNvPr>
          <p:cNvSpPr/>
          <p:nvPr/>
        </p:nvSpPr>
        <p:spPr>
          <a:xfrm>
            <a:off x="2562613" y="2228324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2108" name="Elipse 2107">
            <a:extLst>
              <a:ext uri="{FF2B5EF4-FFF2-40B4-BE49-F238E27FC236}">
                <a16:creationId xmlns:a16="http://schemas.microsoft.com/office/drawing/2014/main" id="{05ED04D8-3FE6-B349-8492-6EA80CE4F7D6}"/>
              </a:ext>
            </a:extLst>
          </p:cNvPr>
          <p:cNvSpPr/>
          <p:nvPr/>
        </p:nvSpPr>
        <p:spPr>
          <a:xfrm>
            <a:off x="2689163" y="2658980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09" name="Conector recto 2108">
            <a:extLst>
              <a:ext uri="{FF2B5EF4-FFF2-40B4-BE49-F238E27FC236}">
                <a16:creationId xmlns:a16="http://schemas.microsoft.com/office/drawing/2014/main" id="{3AC9CCD9-6AEC-4440-BB07-E6936534B44C}"/>
              </a:ext>
            </a:extLst>
          </p:cNvPr>
          <p:cNvCxnSpPr>
            <a:cxnSpLocks/>
            <a:stCxn id="2107" idx="0"/>
          </p:cNvCxnSpPr>
          <p:nvPr/>
        </p:nvCxnSpPr>
        <p:spPr>
          <a:xfrm flipV="1">
            <a:off x="2768081" y="2111652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0" name="Conector recto 2109">
            <a:extLst>
              <a:ext uri="{FF2B5EF4-FFF2-40B4-BE49-F238E27FC236}">
                <a16:creationId xmlns:a16="http://schemas.microsoft.com/office/drawing/2014/main" id="{6679789A-2967-B04C-9F5D-5023AF190A94}"/>
              </a:ext>
            </a:extLst>
          </p:cNvPr>
          <p:cNvCxnSpPr>
            <a:cxnSpLocks/>
            <a:stCxn id="2107" idx="4"/>
            <a:endCxn id="2108" idx="0"/>
          </p:cNvCxnSpPr>
          <p:nvPr/>
        </p:nvCxnSpPr>
        <p:spPr>
          <a:xfrm>
            <a:off x="2768081" y="2576667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1" name="Conector recto 2110">
            <a:extLst>
              <a:ext uri="{FF2B5EF4-FFF2-40B4-BE49-F238E27FC236}">
                <a16:creationId xmlns:a16="http://schemas.microsoft.com/office/drawing/2014/main" id="{282C488F-23BC-5243-9C6F-2383B4739159}"/>
              </a:ext>
            </a:extLst>
          </p:cNvPr>
          <p:cNvCxnSpPr>
            <a:cxnSpLocks/>
            <a:stCxn id="2107" idx="6"/>
          </p:cNvCxnSpPr>
          <p:nvPr/>
        </p:nvCxnSpPr>
        <p:spPr>
          <a:xfrm>
            <a:off x="2973549" y="2402496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2" name="Conector recto 2111">
            <a:extLst>
              <a:ext uri="{FF2B5EF4-FFF2-40B4-BE49-F238E27FC236}">
                <a16:creationId xmlns:a16="http://schemas.microsoft.com/office/drawing/2014/main" id="{75D8FC7E-A528-744D-A921-C88D809A57DC}"/>
              </a:ext>
            </a:extLst>
          </p:cNvPr>
          <p:cNvCxnSpPr>
            <a:cxnSpLocks/>
            <a:stCxn id="2107" idx="2"/>
          </p:cNvCxnSpPr>
          <p:nvPr/>
        </p:nvCxnSpPr>
        <p:spPr>
          <a:xfrm flipH="1">
            <a:off x="2489521" y="2402496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3" name="Elipse 2112">
            <a:extLst>
              <a:ext uri="{FF2B5EF4-FFF2-40B4-BE49-F238E27FC236}">
                <a16:creationId xmlns:a16="http://schemas.microsoft.com/office/drawing/2014/main" id="{330D3AE0-AF62-D947-990B-73572AC4E5E8}"/>
              </a:ext>
            </a:extLst>
          </p:cNvPr>
          <p:cNvSpPr/>
          <p:nvPr/>
        </p:nvSpPr>
        <p:spPr>
          <a:xfrm>
            <a:off x="3046641" y="232924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14" name="Elipse 2113">
            <a:extLst>
              <a:ext uri="{FF2B5EF4-FFF2-40B4-BE49-F238E27FC236}">
                <a16:creationId xmlns:a16="http://schemas.microsoft.com/office/drawing/2014/main" id="{69DA59C3-E9C4-A04D-AB4A-872E2157CB16}"/>
              </a:ext>
            </a:extLst>
          </p:cNvPr>
          <p:cNvSpPr/>
          <p:nvPr/>
        </p:nvSpPr>
        <p:spPr>
          <a:xfrm>
            <a:off x="2694063" y="202257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15" name="Elipse 2114">
            <a:extLst>
              <a:ext uri="{FF2B5EF4-FFF2-40B4-BE49-F238E27FC236}">
                <a16:creationId xmlns:a16="http://schemas.microsoft.com/office/drawing/2014/main" id="{8FEE6BC4-1148-C64A-923A-8BB9182B47A9}"/>
              </a:ext>
            </a:extLst>
          </p:cNvPr>
          <p:cNvSpPr/>
          <p:nvPr/>
        </p:nvSpPr>
        <p:spPr>
          <a:xfrm>
            <a:off x="2343417" y="233723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16" name="Elipse 2115">
            <a:extLst>
              <a:ext uri="{FF2B5EF4-FFF2-40B4-BE49-F238E27FC236}">
                <a16:creationId xmlns:a16="http://schemas.microsoft.com/office/drawing/2014/main" id="{3F88DBA9-177F-6C4D-8933-9D54249AC6B6}"/>
              </a:ext>
            </a:extLst>
          </p:cNvPr>
          <p:cNvSpPr/>
          <p:nvPr/>
        </p:nvSpPr>
        <p:spPr>
          <a:xfrm>
            <a:off x="1751255" y="225543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17" name="Conector recto 2116">
            <a:extLst>
              <a:ext uri="{FF2B5EF4-FFF2-40B4-BE49-F238E27FC236}">
                <a16:creationId xmlns:a16="http://schemas.microsoft.com/office/drawing/2014/main" id="{AC9B5665-5A3C-564E-95D7-24B09E3E33A4}"/>
              </a:ext>
            </a:extLst>
          </p:cNvPr>
          <p:cNvCxnSpPr>
            <a:cxnSpLocks/>
            <a:stCxn id="2149" idx="0"/>
          </p:cNvCxnSpPr>
          <p:nvPr/>
        </p:nvCxnSpPr>
        <p:spPr>
          <a:xfrm flipV="1">
            <a:off x="1830173" y="1708108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8" name="Conector recto 2117">
            <a:extLst>
              <a:ext uri="{FF2B5EF4-FFF2-40B4-BE49-F238E27FC236}">
                <a16:creationId xmlns:a16="http://schemas.microsoft.com/office/drawing/2014/main" id="{6751BB6A-2A02-2741-9892-18682C5933EA}"/>
              </a:ext>
            </a:extLst>
          </p:cNvPr>
          <p:cNvCxnSpPr>
            <a:cxnSpLocks/>
            <a:stCxn id="2149" idx="4"/>
            <a:endCxn id="2116" idx="0"/>
          </p:cNvCxnSpPr>
          <p:nvPr/>
        </p:nvCxnSpPr>
        <p:spPr>
          <a:xfrm>
            <a:off x="1830173" y="2173123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9" name="Conector recto 2118">
            <a:extLst>
              <a:ext uri="{FF2B5EF4-FFF2-40B4-BE49-F238E27FC236}">
                <a16:creationId xmlns:a16="http://schemas.microsoft.com/office/drawing/2014/main" id="{76EC47AE-C7F0-AF48-9F23-11D298AB2BA4}"/>
              </a:ext>
            </a:extLst>
          </p:cNvPr>
          <p:cNvCxnSpPr>
            <a:cxnSpLocks/>
            <a:stCxn id="2149" idx="6"/>
          </p:cNvCxnSpPr>
          <p:nvPr/>
        </p:nvCxnSpPr>
        <p:spPr>
          <a:xfrm>
            <a:off x="2035641" y="1998952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0" name="Conector recto 2119">
            <a:extLst>
              <a:ext uri="{FF2B5EF4-FFF2-40B4-BE49-F238E27FC236}">
                <a16:creationId xmlns:a16="http://schemas.microsoft.com/office/drawing/2014/main" id="{3BECDB30-4766-524D-B7C7-2113DE3E32BA}"/>
              </a:ext>
            </a:extLst>
          </p:cNvPr>
          <p:cNvCxnSpPr>
            <a:cxnSpLocks/>
            <a:stCxn id="2149" idx="2"/>
          </p:cNvCxnSpPr>
          <p:nvPr/>
        </p:nvCxnSpPr>
        <p:spPr>
          <a:xfrm flipH="1">
            <a:off x="1551613" y="1998952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1" name="Elipse 2120">
            <a:extLst>
              <a:ext uri="{FF2B5EF4-FFF2-40B4-BE49-F238E27FC236}">
                <a16:creationId xmlns:a16="http://schemas.microsoft.com/office/drawing/2014/main" id="{CA09ED7A-C8D6-CB47-AF3B-2DC8E9C30C85}"/>
              </a:ext>
            </a:extLst>
          </p:cNvPr>
          <p:cNvSpPr/>
          <p:nvPr/>
        </p:nvSpPr>
        <p:spPr>
          <a:xfrm>
            <a:off x="2108733" y="192570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22" name="Elipse 2121">
            <a:extLst>
              <a:ext uri="{FF2B5EF4-FFF2-40B4-BE49-F238E27FC236}">
                <a16:creationId xmlns:a16="http://schemas.microsoft.com/office/drawing/2014/main" id="{C4CFC7C4-3E1B-A24A-9B95-84F4514ED2B5}"/>
              </a:ext>
            </a:extLst>
          </p:cNvPr>
          <p:cNvSpPr/>
          <p:nvPr/>
        </p:nvSpPr>
        <p:spPr>
          <a:xfrm>
            <a:off x="1756155" y="161903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23" name="Elipse 2122">
            <a:extLst>
              <a:ext uri="{FF2B5EF4-FFF2-40B4-BE49-F238E27FC236}">
                <a16:creationId xmlns:a16="http://schemas.microsoft.com/office/drawing/2014/main" id="{9BF2397D-A3BC-3E49-A7E6-43E1FB53E967}"/>
              </a:ext>
            </a:extLst>
          </p:cNvPr>
          <p:cNvSpPr/>
          <p:nvPr/>
        </p:nvSpPr>
        <p:spPr>
          <a:xfrm>
            <a:off x="1405509" y="193368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24" name="Elipse 2123">
            <a:extLst>
              <a:ext uri="{FF2B5EF4-FFF2-40B4-BE49-F238E27FC236}">
                <a16:creationId xmlns:a16="http://schemas.microsoft.com/office/drawing/2014/main" id="{AFF02B69-8D71-1B48-B531-B0FDE79A1B0B}"/>
              </a:ext>
            </a:extLst>
          </p:cNvPr>
          <p:cNvSpPr/>
          <p:nvPr/>
        </p:nvSpPr>
        <p:spPr>
          <a:xfrm>
            <a:off x="1693404" y="806336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2125" name="Elipse 2124">
            <a:extLst>
              <a:ext uri="{FF2B5EF4-FFF2-40B4-BE49-F238E27FC236}">
                <a16:creationId xmlns:a16="http://schemas.microsoft.com/office/drawing/2014/main" id="{E225D6A5-9A3A-9B43-8844-AE624D7DFD16}"/>
              </a:ext>
            </a:extLst>
          </p:cNvPr>
          <p:cNvSpPr/>
          <p:nvPr/>
        </p:nvSpPr>
        <p:spPr>
          <a:xfrm>
            <a:off x="1819954" y="123699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26" name="Conector recto 2125">
            <a:extLst>
              <a:ext uri="{FF2B5EF4-FFF2-40B4-BE49-F238E27FC236}">
                <a16:creationId xmlns:a16="http://schemas.microsoft.com/office/drawing/2014/main" id="{87D281FD-6D59-1141-9B8F-71F11D5068F6}"/>
              </a:ext>
            </a:extLst>
          </p:cNvPr>
          <p:cNvCxnSpPr>
            <a:cxnSpLocks/>
            <a:stCxn id="2124" idx="0"/>
          </p:cNvCxnSpPr>
          <p:nvPr/>
        </p:nvCxnSpPr>
        <p:spPr>
          <a:xfrm flipV="1">
            <a:off x="1898872" y="689664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7" name="Conector recto 2126">
            <a:extLst>
              <a:ext uri="{FF2B5EF4-FFF2-40B4-BE49-F238E27FC236}">
                <a16:creationId xmlns:a16="http://schemas.microsoft.com/office/drawing/2014/main" id="{F37B45EB-5BEB-E444-9963-4167F24D6348}"/>
              </a:ext>
            </a:extLst>
          </p:cNvPr>
          <p:cNvCxnSpPr>
            <a:cxnSpLocks/>
            <a:stCxn id="2124" idx="4"/>
            <a:endCxn id="2125" idx="0"/>
          </p:cNvCxnSpPr>
          <p:nvPr/>
        </p:nvCxnSpPr>
        <p:spPr>
          <a:xfrm>
            <a:off x="1898872" y="1154679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8" name="Conector recto 2127">
            <a:extLst>
              <a:ext uri="{FF2B5EF4-FFF2-40B4-BE49-F238E27FC236}">
                <a16:creationId xmlns:a16="http://schemas.microsoft.com/office/drawing/2014/main" id="{B6BDFF71-3A5A-3F4F-A8DE-E63EE7DB0FF4}"/>
              </a:ext>
            </a:extLst>
          </p:cNvPr>
          <p:cNvCxnSpPr>
            <a:cxnSpLocks/>
            <a:stCxn id="2124" idx="6"/>
          </p:cNvCxnSpPr>
          <p:nvPr/>
        </p:nvCxnSpPr>
        <p:spPr>
          <a:xfrm>
            <a:off x="2104340" y="980508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9" name="Conector recto 2128">
            <a:extLst>
              <a:ext uri="{FF2B5EF4-FFF2-40B4-BE49-F238E27FC236}">
                <a16:creationId xmlns:a16="http://schemas.microsoft.com/office/drawing/2014/main" id="{349B9D98-2FE6-FE4E-9D4E-59B08F20BAE3}"/>
              </a:ext>
            </a:extLst>
          </p:cNvPr>
          <p:cNvCxnSpPr>
            <a:cxnSpLocks/>
            <a:stCxn id="2124" idx="2"/>
          </p:cNvCxnSpPr>
          <p:nvPr/>
        </p:nvCxnSpPr>
        <p:spPr>
          <a:xfrm flipH="1">
            <a:off x="1620312" y="98050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0" name="Elipse 2129">
            <a:extLst>
              <a:ext uri="{FF2B5EF4-FFF2-40B4-BE49-F238E27FC236}">
                <a16:creationId xmlns:a16="http://schemas.microsoft.com/office/drawing/2014/main" id="{01F2E8CF-F618-6F4D-83B4-E82213D6DBCF}"/>
              </a:ext>
            </a:extLst>
          </p:cNvPr>
          <p:cNvSpPr/>
          <p:nvPr/>
        </p:nvSpPr>
        <p:spPr>
          <a:xfrm>
            <a:off x="2177432" y="90725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31" name="Elipse 2130">
            <a:extLst>
              <a:ext uri="{FF2B5EF4-FFF2-40B4-BE49-F238E27FC236}">
                <a16:creationId xmlns:a16="http://schemas.microsoft.com/office/drawing/2014/main" id="{60E96D88-F733-8C40-B8E4-B5D860A65B79}"/>
              </a:ext>
            </a:extLst>
          </p:cNvPr>
          <p:cNvSpPr/>
          <p:nvPr/>
        </p:nvSpPr>
        <p:spPr>
          <a:xfrm>
            <a:off x="1824854" y="60058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32" name="Elipse 2131">
            <a:extLst>
              <a:ext uri="{FF2B5EF4-FFF2-40B4-BE49-F238E27FC236}">
                <a16:creationId xmlns:a16="http://schemas.microsoft.com/office/drawing/2014/main" id="{E839C06C-D636-4E4B-8CAE-4F03C90A4D71}"/>
              </a:ext>
            </a:extLst>
          </p:cNvPr>
          <p:cNvSpPr/>
          <p:nvPr/>
        </p:nvSpPr>
        <p:spPr>
          <a:xfrm>
            <a:off x="1474208" y="91524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33" name="Elipse 2132">
            <a:extLst>
              <a:ext uri="{FF2B5EF4-FFF2-40B4-BE49-F238E27FC236}">
                <a16:creationId xmlns:a16="http://schemas.microsoft.com/office/drawing/2014/main" id="{FEF5AD88-254F-9B46-BD85-54F082F74F3A}"/>
              </a:ext>
            </a:extLst>
          </p:cNvPr>
          <p:cNvSpPr/>
          <p:nvPr/>
        </p:nvSpPr>
        <p:spPr>
          <a:xfrm>
            <a:off x="2573599" y="433426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2134" name="Conector recto 2133">
            <a:extLst>
              <a:ext uri="{FF2B5EF4-FFF2-40B4-BE49-F238E27FC236}">
                <a16:creationId xmlns:a16="http://schemas.microsoft.com/office/drawing/2014/main" id="{AAE8D417-F950-2943-A31B-1AF136657F0F}"/>
              </a:ext>
            </a:extLst>
          </p:cNvPr>
          <p:cNvCxnSpPr>
            <a:cxnSpLocks/>
            <a:stCxn id="2133" idx="0"/>
            <a:endCxn id="2138" idx="0"/>
          </p:cNvCxnSpPr>
          <p:nvPr/>
        </p:nvCxnSpPr>
        <p:spPr>
          <a:xfrm flipH="1" flipV="1">
            <a:off x="2776706" y="207902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5" name="Conector recto 2134">
            <a:extLst>
              <a:ext uri="{FF2B5EF4-FFF2-40B4-BE49-F238E27FC236}">
                <a16:creationId xmlns:a16="http://schemas.microsoft.com/office/drawing/2014/main" id="{E44F8535-E8FF-F14C-9A6C-E4E994434140}"/>
              </a:ext>
            </a:extLst>
          </p:cNvPr>
          <p:cNvCxnSpPr>
            <a:cxnSpLocks/>
            <a:stCxn id="2133" idx="6"/>
            <a:endCxn id="2137" idx="6"/>
          </p:cNvCxnSpPr>
          <p:nvPr/>
        </p:nvCxnSpPr>
        <p:spPr>
          <a:xfrm flipV="1">
            <a:off x="2984535" y="602930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6" name="Conector recto 2135">
            <a:extLst>
              <a:ext uri="{FF2B5EF4-FFF2-40B4-BE49-F238E27FC236}">
                <a16:creationId xmlns:a16="http://schemas.microsoft.com/office/drawing/2014/main" id="{081BCFC9-383B-D94A-BC63-6616FCF1F25C}"/>
              </a:ext>
            </a:extLst>
          </p:cNvPr>
          <p:cNvCxnSpPr>
            <a:cxnSpLocks/>
            <a:stCxn id="2133" idx="2"/>
          </p:cNvCxnSpPr>
          <p:nvPr/>
        </p:nvCxnSpPr>
        <p:spPr>
          <a:xfrm flipH="1">
            <a:off x="2500507" y="60759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7" name="Elipse 2136">
            <a:extLst>
              <a:ext uri="{FF2B5EF4-FFF2-40B4-BE49-F238E27FC236}">
                <a16:creationId xmlns:a16="http://schemas.microsoft.com/office/drawing/2014/main" id="{2DFCEB39-3003-2D4F-AAC6-DB43562E1D2B}"/>
              </a:ext>
            </a:extLst>
          </p:cNvPr>
          <p:cNvSpPr/>
          <p:nvPr/>
        </p:nvSpPr>
        <p:spPr>
          <a:xfrm>
            <a:off x="3057627" y="53434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38" name="Elipse 2137">
            <a:extLst>
              <a:ext uri="{FF2B5EF4-FFF2-40B4-BE49-F238E27FC236}">
                <a16:creationId xmlns:a16="http://schemas.microsoft.com/office/drawing/2014/main" id="{23A7A945-D730-1248-9F14-D7FCE669291A}"/>
              </a:ext>
            </a:extLst>
          </p:cNvPr>
          <p:cNvSpPr/>
          <p:nvPr/>
        </p:nvSpPr>
        <p:spPr>
          <a:xfrm>
            <a:off x="2695738" y="20790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39" name="Elipse 2138">
            <a:extLst>
              <a:ext uri="{FF2B5EF4-FFF2-40B4-BE49-F238E27FC236}">
                <a16:creationId xmlns:a16="http://schemas.microsoft.com/office/drawing/2014/main" id="{FB48C66C-801F-9840-9C24-315A9FEE9AE9}"/>
              </a:ext>
            </a:extLst>
          </p:cNvPr>
          <p:cNvSpPr/>
          <p:nvPr/>
        </p:nvSpPr>
        <p:spPr>
          <a:xfrm>
            <a:off x="2354403" y="54233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40" name="Elipse 2139">
            <a:extLst>
              <a:ext uri="{FF2B5EF4-FFF2-40B4-BE49-F238E27FC236}">
                <a16:creationId xmlns:a16="http://schemas.microsoft.com/office/drawing/2014/main" id="{E59A7ECD-FFF7-1940-A4B2-3D3AEEBF02B1}"/>
              </a:ext>
            </a:extLst>
          </p:cNvPr>
          <p:cNvSpPr/>
          <p:nvPr/>
        </p:nvSpPr>
        <p:spPr>
          <a:xfrm>
            <a:off x="3332734" y="876083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2141" name="Elipse 2140">
            <a:extLst>
              <a:ext uri="{FF2B5EF4-FFF2-40B4-BE49-F238E27FC236}">
                <a16:creationId xmlns:a16="http://schemas.microsoft.com/office/drawing/2014/main" id="{64F3F5AE-6645-CD48-9468-A83AFA6EBA6E}"/>
              </a:ext>
            </a:extLst>
          </p:cNvPr>
          <p:cNvSpPr/>
          <p:nvPr/>
        </p:nvSpPr>
        <p:spPr>
          <a:xfrm>
            <a:off x="3459284" y="130673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42" name="Conector recto 2141">
            <a:extLst>
              <a:ext uri="{FF2B5EF4-FFF2-40B4-BE49-F238E27FC236}">
                <a16:creationId xmlns:a16="http://schemas.microsoft.com/office/drawing/2014/main" id="{EB7E051F-5897-1340-9A59-2C2F027A5F6D}"/>
              </a:ext>
            </a:extLst>
          </p:cNvPr>
          <p:cNvCxnSpPr>
            <a:cxnSpLocks/>
            <a:stCxn id="2140" idx="0"/>
          </p:cNvCxnSpPr>
          <p:nvPr/>
        </p:nvCxnSpPr>
        <p:spPr>
          <a:xfrm flipV="1">
            <a:off x="3538202" y="75941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3" name="Conector recto 2142">
            <a:extLst>
              <a:ext uri="{FF2B5EF4-FFF2-40B4-BE49-F238E27FC236}">
                <a16:creationId xmlns:a16="http://schemas.microsoft.com/office/drawing/2014/main" id="{CF414508-46EE-F94C-A3AD-1B2F8F540438}"/>
              </a:ext>
            </a:extLst>
          </p:cNvPr>
          <p:cNvCxnSpPr>
            <a:cxnSpLocks/>
            <a:stCxn id="2140" idx="4"/>
            <a:endCxn id="2141" idx="0"/>
          </p:cNvCxnSpPr>
          <p:nvPr/>
        </p:nvCxnSpPr>
        <p:spPr>
          <a:xfrm>
            <a:off x="3538202" y="122442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4" name="Conector recto 2143">
            <a:extLst>
              <a:ext uri="{FF2B5EF4-FFF2-40B4-BE49-F238E27FC236}">
                <a16:creationId xmlns:a16="http://schemas.microsoft.com/office/drawing/2014/main" id="{DB94E208-70D9-B548-AA6A-A3812A3F1AAD}"/>
              </a:ext>
            </a:extLst>
          </p:cNvPr>
          <p:cNvCxnSpPr>
            <a:cxnSpLocks/>
            <a:stCxn id="2140" idx="6"/>
          </p:cNvCxnSpPr>
          <p:nvPr/>
        </p:nvCxnSpPr>
        <p:spPr>
          <a:xfrm>
            <a:off x="3743670" y="105025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5" name="Conector recto 2144">
            <a:extLst>
              <a:ext uri="{FF2B5EF4-FFF2-40B4-BE49-F238E27FC236}">
                <a16:creationId xmlns:a16="http://schemas.microsoft.com/office/drawing/2014/main" id="{B135A88E-A88C-F640-BB08-47439056DD30}"/>
              </a:ext>
            </a:extLst>
          </p:cNvPr>
          <p:cNvCxnSpPr>
            <a:cxnSpLocks/>
            <a:stCxn id="2140" idx="2"/>
          </p:cNvCxnSpPr>
          <p:nvPr/>
        </p:nvCxnSpPr>
        <p:spPr>
          <a:xfrm flipH="1">
            <a:off x="3259642" y="105025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6" name="Elipse 2145">
            <a:extLst>
              <a:ext uri="{FF2B5EF4-FFF2-40B4-BE49-F238E27FC236}">
                <a16:creationId xmlns:a16="http://schemas.microsoft.com/office/drawing/2014/main" id="{0B84930E-DCA9-D349-A9FD-3ECBF161DA95}"/>
              </a:ext>
            </a:extLst>
          </p:cNvPr>
          <p:cNvSpPr/>
          <p:nvPr/>
        </p:nvSpPr>
        <p:spPr>
          <a:xfrm>
            <a:off x="3816762" y="97700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47" name="Elipse 2146">
            <a:extLst>
              <a:ext uri="{FF2B5EF4-FFF2-40B4-BE49-F238E27FC236}">
                <a16:creationId xmlns:a16="http://schemas.microsoft.com/office/drawing/2014/main" id="{F3E92451-8245-1748-AE85-F74B2E6E4268}"/>
              </a:ext>
            </a:extLst>
          </p:cNvPr>
          <p:cNvSpPr/>
          <p:nvPr/>
        </p:nvSpPr>
        <p:spPr>
          <a:xfrm>
            <a:off x="3464184" y="67033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48" name="Elipse 2147">
            <a:extLst>
              <a:ext uri="{FF2B5EF4-FFF2-40B4-BE49-F238E27FC236}">
                <a16:creationId xmlns:a16="http://schemas.microsoft.com/office/drawing/2014/main" id="{415168B9-861F-434E-BF81-89E75529C4FA}"/>
              </a:ext>
            </a:extLst>
          </p:cNvPr>
          <p:cNvSpPr/>
          <p:nvPr/>
        </p:nvSpPr>
        <p:spPr>
          <a:xfrm>
            <a:off x="3113538" y="98499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49" name="Elipse 2148">
            <a:extLst>
              <a:ext uri="{FF2B5EF4-FFF2-40B4-BE49-F238E27FC236}">
                <a16:creationId xmlns:a16="http://schemas.microsoft.com/office/drawing/2014/main" id="{6D67EA1F-46E6-D24B-9A3D-FEFCEB4C2390}"/>
              </a:ext>
            </a:extLst>
          </p:cNvPr>
          <p:cNvSpPr/>
          <p:nvPr/>
        </p:nvSpPr>
        <p:spPr>
          <a:xfrm>
            <a:off x="1624705" y="1824780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2150" name="Elipse 2149">
            <a:extLst>
              <a:ext uri="{FF2B5EF4-FFF2-40B4-BE49-F238E27FC236}">
                <a16:creationId xmlns:a16="http://schemas.microsoft.com/office/drawing/2014/main" id="{2ABB2E90-8371-8A49-96B2-1B1FF2B9164C}"/>
              </a:ext>
            </a:extLst>
          </p:cNvPr>
          <p:cNvSpPr/>
          <p:nvPr/>
        </p:nvSpPr>
        <p:spPr>
          <a:xfrm>
            <a:off x="2689163" y="84386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51" name="Elipse 2150">
            <a:extLst>
              <a:ext uri="{FF2B5EF4-FFF2-40B4-BE49-F238E27FC236}">
                <a16:creationId xmlns:a16="http://schemas.microsoft.com/office/drawing/2014/main" id="{2E0CEB24-89CD-A141-9BFB-162DFCC46A5F}"/>
              </a:ext>
            </a:extLst>
          </p:cNvPr>
          <p:cNvSpPr/>
          <p:nvPr/>
        </p:nvSpPr>
        <p:spPr>
          <a:xfrm>
            <a:off x="2186750" y="5078702"/>
            <a:ext cx="723900" cy="6966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B5</a:t>
            </a:r>
          </a:p>
        </p:txBody>
      </p:sp>
      <p:cxnSp>
        <p:nvCxnSpPr>
          <p:cNvPr id="2152" name="Conector recto 2151">
            <a:extLst>
              <a:ext uri="{FF2B5EF4-FFF2-40B4-BE49-F238E27FC236}">
                <a16:creationId xmlns:a16="http://schemas.microsoft.com/office/drawing/2014/main" id="{6ED16B9F-05C7-4046-8C56-AD08F9D93AC4}"/>
              </a:ext>
            </a:extLst>
          </p:cNvPr>
          <p:cNvCxnSpPr>
            <a:cxnSpLocks/>
            <a:stCxn id="2151" idx="4"/>
          </p:cNvCxnSpPr>
          <p:nvPr/>
        </p:nvCxnSpPr>
        <p:spPr>
          <a:xfrm>
            <a:off x="2548700" y="5775388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3" name="Conector recto 2152">
            <a:extLst>
              <a:ext uri="{FF2B5EF4-FFF2-40B4-BE49-F238E27FC236}">
                <a16:creationId xmlns:a16="http://schemas.microsoft.com/office/drawing/2014/main" id="{3A087686-6E47-314A-A4EC-4DCE0F309CC4}"/>
              </a:ext>
            </a:extLst>
          </p:cNvPr>
          <p:cNvCxnSpPr>
            <a:cxnSpLocks/>
            <a:stCxn id="2151" idx="3"/>
            <a:endCxn id="2209" idx="6"/>
          </p:cNvCxnSpPr>
          <p:nvPr/>
        </p:nvCxnSpPr>
        <p:spPr>
          <a:xfrm flipH="1">
            <a:off x="1812304" y="5673361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4" name="Conector recto 2153">
            <a:extLst>
              <a:ext uri="{FF2B5EF4-FFF2-40B4-BE49-F238E27FC236}">
                <a16:creationId xmlns:a16="http://schemas.microsoft.com/office/drawing/2014/main" id="{854B1D55-3A76-434B-958B-435F25E10EE0}"/>
              </a:ext>
            </a:extLst>
          </p:cNvPr>
          <p:cNvCxnSpPr>
            <a:cxnSpLocks/>
            <a:endCxn id="2184" idx="5"/>
          </p:cNvCxnSpPr>
          <p:nvPr/>
        </p:nvCxnSpPr>
        <p:spPr>
          <a:xfrm flipH="1" flipV="1">
            <a:off x="1820823" y="5033195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5" name="Conector recto 2154">
            <a:extLst>
              <a:ext uri="{FF2B5EF4-FFF2-40B4-BE49-F238E27FC236}">
                <a16:creationId xmlns:a16="http://schemas.microsoft.com/office/drawing/2014/main" id="{17FE7B7D-406F-1A45-84B2-BFBEC1BD954B}"/>
              </a:ext>
            </a:extLst>
          </p:cNvPr>
          <p:cNvCxnSpPr>
            <a:cxnSpLocks/>
            <a:stCxn id="2151" idx="0"/>
          </p:cNvCxnSpPr>
          <p:nvPr/>
        </p:nvCxnSpPr>
        <p:spPr>
          <a:xfrm flipH="1" flipV="1">
            <a:off x="2545594" y="4700422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6" name="Conector recto 2155">
            <a:extLst>
              <a:ext uri="{FF2B5EF4-FFF2-40B4-BE49-F238E27FC236}">
                <a16:creationId xmlns:a16="http://schemas.microsoft.com/office/drawing/2014/main" id="{33CBC434-1202-3D4C-929A-636E910B0B63}"/>
              </a:ext>
            </a:extLst>
          </p:cNvPr>
          <p:cNvCxnSpPr>
            <a:cxnSpLocks/>
            <a:endCxn id="2200" idx="3"/>
          </p:cNvCxnSpPr>
          <p:nvPr/>
        </p:nvCxnSpPr>
        <p:spPr>
          <a:xfrm flipV="1">
            <a:off x="2867191" y="5102942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7" name="Conector recto 2156">
            <a:extLst>
              <a:ext uri="{FF2B5EF4-FFF2-40B4-BE49-F238E27FC236}">
                <a16:creationId xmlns:a16="http://schemas.microsoft.com/office/drawing/2014/main" id="{43E30880-B1AD-834F-A211-86A5E7CF52A5}"/>
              </a:ext>
            </a:extLst>
          </p:cNvPr>
          <p:cNvCxnSpPr>
            <a:cxnSpLocks/>
            <a:stCxn id="2151" idx="5"/>
            <a:endCxn id="2158" idx="1"/>
          </p:cNvCxnSpPr>
          <p:nvPr/>
        </p:nvCxnSpPr>
        <p:spPr>
          <a:xfrm>
            <a:off x="2804637" y="5673361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8" name="Elipse 2157">
            <a:extLst>
              <a:ext uri="{FF2B5EF4-FFF2-40B4-BE49-F238E27FC236}">
                <a16:creationId xmlns:a16="http://schemas.microsoft.com/office/drawing/2014/main" id="{C48CC314-DBE4-3B40-9326-376F063FBF17}"/>
              </a:ext>
            </a:extLst>
          </p:cNvPr>
          <p:cNvSpPr/>
          <p:nvPr/>
        </p:nvSpPr>
        <p:spPr>
          <a:xfrm>
            <a:off x="3256740" y="5818385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2159" name="Elipse 2158">
            <a:extLst>
              <a:ext uri="{FF2B5EF4-FFF2-40B4-BE49-F238E27FC236}">
                <a16:creationId xmlns:a16="http://schemas.microsoft.com/office/drawing/2014/main" id="{E539AC9F-145D-4D47-930D-1502D666648C}"/>
              </a:ext>
            </a:extLst>
          </p:cNvPr>
          <p:cNvSpPr/>
          <p:nvPr/>
        </p:nvSpPr>
        <p:spPr>
          <a:xfrm>
            <a:off x="3383290" y="624904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60" name="Conector recto 2159">
            <a:extLst>
              <a:ext uri="{FF2B5EF4-FFF2-40B4-BE49-F238E27FC236}">
                <a16:creationId xmlns:a16="http://schemas.microsoft.com/office/drawing/2014/main" id="{EBDF0B26-1F6D-FA43-A444-4C1C758AA25C}"/>
              </a:ext>
            </a:extLst>
          </p:cNvPr>
          <p:cNvCxnSpPr>
            <a:cxnSpLocks/>
            <a:stCxn id="2158" idx="0"/>
          </p:cNvCxnSpPr>
          <p:nvPr/>
        </p:nvCxnSpPr>
        <p:spPr>
          <a:xfrm flipV="1">
            <a:off x="3462208" y="5701713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1" name="Conector recto 2160">
            <a:extLst>
              <a:ext uri="{FF2B5EF4-FFF2-40B4-BE49-F238E27FC236}">
                <a16:creationId xmlns:a16="http://schemas.microsoft.com/office/drawing/2014/main" id="{CA6D4459-D2F4-0B4C-BEAD-936ABB8C3676}"/>
              </a:ext>
            </a:extLst>
          </p:cNvPr>
          <p:cNvCxnSpPr>
            <a:cxnSpLocks/>
            <a:stCxn id="2158" idx="4"/>
            <a:endCxn id="2159" idx="0"/>
          </p:cNvCxnSpPr>
          <p:nvPr/>
        </p:nvCxnSpPr>
        <p:spPr>
          <a:xfrm>
            <a:off x="3462208" y="6166728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2" name="Conector recto 2161">
            <a:extLst>
              <a:ext uri="{FF2B5EF4-FFF2-40B4-BE49-F238E27FC236}">
                <a16:creationId xmlns:a16="http://schemas.microsoft.com/office/drawing/2014/main" id="{E538E423-4887-2745-B982-F1CC2E13601F}"/>
              </a:ext>
            </a:extLst>
          </p:cNvPr>
          <p:cNvCxnSpPr>
            <a:cxnSpLocks/>
            <a:stCxn id="2158" idx="6"/>
          </p:cNvCxnSpPr>
          <p:nvPr/>
        </p:nvCxnSpPr>
        <p:spPr>
          <a:xfrm>
            <a:off x="3667676" y="5992557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3" name="Conector recto 2162">
            <a:extLst>
              <a:ext uri="{FF2B5EF4-FFF2-40B4-BE49-F238E27FC236}">
                <a16:creationId xmlns:a16="http://schemas.microsoft.com/office/drawing/2014/main" id="{B09BAF36-6EF4-A443-BE18-7EAA229D43CA}"/>
              </a:ext>
            </a:extLst>
          </p:cNvPr>
          <p:cNvCxnSpPr>
            <a:cxnSpLocks/>
            <a:stCxn id="2158" idx="2"/>
          </p:cNvCxnSpPr>
          <p:nvPr/>
        </p:nvCxnSpPr>
        <p:spPr>
          <a:xfrm flipH="1">
            <a:off x="3183648" y="5992557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4" name="Elipse 2163">
            <a:extLst>
              <a:ext uri="{FF2B5EF4-FFF2-40B4-BE49-F238E27FC236}">
                <a16:creationId xmlns:a16="http://schemas.microsoft.com/office/drawing/2014/main" id="{A374428C-8F47-0D4C-90FD-005F1531A9FD}"/>
              </a:ext>
            </a:extLst>
          </p:cNvPr>
          <p:cNvSpPr/>
          <p:nvPr/>
        </p:nvSpPr>
        <p:spPr>
          <a:xfrm>
            <a:off x="3740768" y="591930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65" name="Elipse 2164">
            <a:extLst>
              <a:ext uri="{FF2B5EF4-FFF2-40B4-BE49-F238E27FC236}">
                <a16:creationId xmlns:a16="http://schemas.microsoft.com/office/drawing/2014/main" id="{65E552B9-3354-7346-893D-F6AE3D42B934}"/>
              </a:ext>
            </a:extLst>
          </p:cNvPr>
          <p:cNvSpPr/>
          <p:nvPr/>
        </p:nvSpPr>
        <p:spPr>
          <a:xfrm>
            <a:off x="3388190" y="561263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66" name="Elipse 2165">
            <a:extLst>
              <a:ext uri="{FF2B5EF4-FFF2-40B4-BE49-F238E27FC236}">
                <a16:creationId xmlns:a16="http://schemas.microsoft.com/office/drawing/2014/main" id="{FC8EC0CA-097E-904F-AE4E-7B15FD83EC0C}"/>
              </a:ext>
            </a:extLst>
          </p:cNvPr>
          <p:cNvSpPr/>
          <p:nvPr/>
        </p:nvSpPr>
        <p:spPr>
          <a:xfrm>
            <a:off x="3037544" y="592729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67" name="Elipse 2166">
            <a:extLst>
              <a:ext uri="{FF2B5EF4-FFF2-40B4-BE49-F238E27FC236}">
                <a16:creationId xmlns:a16="http://schemas.microsoft.com/office/drawing/2014/main" id="{2FA2A8EA-2468-7B44-B1E6-D6D1EAB36513}"/>
              </a:ext>
            </a:extLst>
          </p:cNvPr>
          <p:cNvSpPr/>
          <p:nvPr/>
        </p:nvSpPr>
        <p:spPr>
          <a:xfrm>
            <a:off x="2339276" y="6157854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2168" name="Elipse 2167">
            <a:extLst>
              <a:ext uri="{FF2B5EF4-FFF2-40B4-BE49-F238E27FC236}">
                <a16:creationId xmlns:a16="http://schemas.microsoft.com/office/drawing/2014/main" id="{02AFCC0A-2BEF-524F-A2C1-642D7CC5513B}"/>
              </a:ext>
            </a:extLst>
          </p:cNvPr>
          <p:cNvSpPr/>
          <p:nvPr/>
        </p:nvSpPr>
        <p:spPr>
          <a:xfrm>
            <a:off x="2465826" y="6588510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69" name="Conector recto 2168">
            <a:extLst>
              <a:ext uri="{FF2B5EF4-FFF2-40B4-BE49-F238E27FC236}">
                <a16:creationId xmlns:a16="http://schemas.microsoft.com/office/drawing/2014/main" id="{DE559145-0EF8-BB43-8529-1F2464A7BB98}"/>
              </a:ext>
            </a:extLst>
          </p:cNvPr>
          <p:cNvCxnSpPr>
            <a:cxnSpLocks/>
            <a:stCxn id="2167" idx="0"/>
          </p:cNvCxnSpPr>
          <p:nvPr/>
        </p:nvCxnSpPr>
        <p:spPr>
          <a:xfrm flipV="1">
            <a:off x="2544744" y="6041182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0" name="Conector recto 2169">
            <a:extLst>
              <a:ext uri="{FF2B5EF4-FFF2-40B4-BE49-F238E27FC236}">
                <a16:creationId xmlns:a16="http://schemas.microsoft.com/office/drawing/2014/main" id="{A2DF8ABD-7A89-C343-A57B-9C7E97C0C91E}"/>
              </a:ext>
            </a:extLst>
          </p:cNvPr>
          <p:cNvCxnSpPr>
            <a:cxnSpLocks/>
            <a:stCxn id="2167" idx="4"/>
            <a:endCxn id="2168" idx="0"/>
          </p:cNvCxnSpPr>
          <p:nvPr/>
        </p:nvCxnSpPr>
        <p:spPr>
          <a:xfrm>
            <a:off x="2544744" y="6506197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1" name="Conector recto 2170">
            <a:extLst>
              <a:ext uri="{FF2B5EF4-FFF2-40B4-BE49-F238E27FC236}">
                <a16:creationId xmlns:a16="http://schemas.microsoft.com/office/drawing/2014/main" id="{7F111A60-F5CC-6640-92D4-C8C5BC90C769}"/>
              </a:ext>
            </a:extLst>
          </p:cNvPr>
          <p:cNvCxnSpPr>
            <a:cxnSpLocks/>
            <a:stCxn id="2167" idx="6"/>
          </p:cNvCxnSpPr>
          <p:nvPr/>
        </p:nvCxnSpPr>
        <p:spPr>
          <a:xfrm>
            <a:off x="2750212" y="6332026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2" name="Conector recto 2171">
            <a:extLst>
              <a:ext uri="{FF2B5EF4-FFF2-40B4-BE49-F238E27FC236}">
                <a16:creationId xmlns:a16="http://schemas.microsoft.com/office/drawing/2014/main" id="{1A969B85-13C7-1E49-B357-A740E809EC33}"/>
              </a:ext>
            </a:extLst>
          </p:cNvPr>
          <p:cNvCxnSpPr>
            <a:cxnSpLocks/>
            <a:stCxn id="2167" idx="2"/>
          </p:cNvCxnSpPr>
          <p:nvPr/>
        </p:nvCxnSpPr>
        <p:spPr>
          <a:xfrm flipH="1">
            <a:off x="2266184" y="6332026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3" name="Elipse 2172">
            <a:extLst>
              <a:ext uri="{FF2B5EF4-FFF2-40B4-BE49-F238E27FC236}">
                <a16:creationId xmlns:a16="http://schemas.microsoft.com/office/drawing/2014/main" id="{D8A140CC-8ADD-7942-8FD7-79D5811812FE}"/>
              </a:ext>
            </a:extLst>
          </p:cNvPr>
          <p:cNvSpPr/>
          <p:nvPr/>
        </p:nvSpPr>
        <p:spPr>
          <a:xfrm>
            <a:off x="2823304" y="625877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74" name="Elipse 2173">
            <a:extLst>
              <a:ext uri="{FF2B5EF4-FFF2-40B4-BE49-F238E27FC236}">
                <a16:creationId xmlns:a16="http://schemas.microsoft.com/office/drawing/2014/main" id="{73F55F7F-9C15-B049-91BA-70A727726FD8}"/>
              </a:ext>
            </a:extLst>
          </p:cNvPr>
          <p:cNvSpPr/>
          <p:nvPr/>
        </p:nvSpPr>
        <p:spPr>
          <a:xfrm>
            <a:off x="2470726" y="595210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75" name="Elipse 2174">
            <a:extLst>
              <a:ext uri="{FF2B5EF4-FFF2-40B4-BE49-F238E27FC236}">
                <a16:creationId xmlns:a16="http://schemas.microsoft.com/office/drawing/2014/main" id="{924483E7-5716-924D-A99F-47A19ED6D05B}"/>
              </a:ext>
            </a:extLst>
          </p:cNvPr>
          <p:cNvSpPr/>
          <p:nvPr/>
        </p:nvSpPr>
        <p:spPr>
          <a:xfrm>
            <a:off x="2120080" y="626676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76" name="Elipse 2175">
            <a:extLst>
              <a:ext uri="{FF2B5EF4-FFF2-40B4-BE49-F238E27FC236}">
                <a16:creationId xmlns:a16="http://schemas.microsoft.com/office/drawing/2014/main" id="{F1FCD0AC-D772-8F4C-8015-BE52E69B2F9E}"/>
              </a:ext>
            </a:extLst>
          </p:cNvPr>
          <p:cNvSpPr/>
          <p:nvPr/>
        </p:nvSpPr>
        <p:spPr>
          <a:xfrm>
            <a:off x="1527918" y="618496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77" name="Conector recto 2176">
            <a:extLst>
              <a:ext uri="{FF2B5EF4-FFF2-40B4-BE49-F238E27FC236}">
                <a16:creationId xmlns:a16="http://schemas.microsoft.com/office/drawing/2014/main" id="{FCE6AD26-F47C-E44E-8347-D244AA30B772}"/>
              </a:ext>
            </a:extLst>
          </p:cNvPr>
          <p:cNvCxnSpPr>
            <a:cxnSpLocks/>
            <a:stCxn id="2209" idx="0"/>
          </p:cNvCxnSpPr>
          <p:nvPr/>
        </p:nvCxnSpPr>
        <p:spPr>
          <a:xfrm flipV="1">
            <a:off x="1606836" y="5637638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8" name="Conector recto 2177">
            <a:extLst>
              <a:ext uri="{FF2B5EF4-FFF2-40B4-BE49-F238E27FC236}">
                <a16:creationId xmlns:a16="http://schemas.microsoft.com/office/drawing/2014/main" id="{6EC07675-51B9-0645-A6AB-BE36892BDB65}"/>
              </a:ext>
            </a:extLst>
          </p:cNvPr>
          <p:cNvCxnSpPr>
            <a:cxnSpLocks/>
            <a:stCxn id="2209" idx="4"/>
            <a:endCxn id="2176" idx="0"/>
          </p:cNvCxnSpPr>
          <p:nvPr/>
        </p:nvCxnSpPr>
        <p:spPr>
          <a:xfrm>
            <a:off x="1606836" y="6102653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9" name="Conector recto 2178">
            <a:extLst>
              <a:ext uri="{FF2B5EF4-FFF2-40B4-BE49-F238E27FC236}">
                <a16:creationId xmlns:a16="http://schemas.microsoft.com/office/drawing/2014/main" id="{66240B12-7145-3040-BED5-4956418DBD6B}"/>
              </a:ext>
            </a:extLst>
          </p:cNvPr>
          <p:cNvCxnSpPr>
            <a:cxnSpLocks/>
            <a:stCxn id="2209" idx="6"/>
          </p:cNvCxnSpPr>
          <p:nvPr/>
        </p:nvCxnSpPr>
        <p:spPr>
          <a:xfrm>
            <a:off x="1812304" y="5928482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0" name="Conector recto 2179">
            <a:extLst>
              <a:ext uri="{FF2B5EF4-FFF2-40B4-BE49-F238E27FC236}">
                <a16:creationId xmlns:a16="http://schemas.microsoft.com/office/drawing/2014/main" id="{3C53DE73-0329-BE46-B3D2-9302C4ABE00F}"/>
              </a:ext>
            </a:extLst>
          </p:cNvPr>
          <p:cNvCxnSpPr>
            <a:cxnSpLocks/>
            <a:stCxn id="2209" idx="2"/>
          </p:cNvCxnSpPr>
          <p:nvPr/>
        </p:nvCxnSpPr>
        <p:spPr>
          <a:xfrm flipH="1">
            <a:off x="1328276" y="5928482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Elipse 2180">
            <a:extLst>
              <a:ext uri="{FF2B5EF4-FFF2-40B4-BE49-F238E27FC236}">
                <a16:creationId xmlns:a16="http://schemas.microsoft.com/office/drawing/2014/main" id="{0AA9593A-7AEE-4E42-B6C4-1E8B8EE1BCB4}"/>
              </a:ext>
            </a:extLst>
          </p:cNvPr>
          <p:cNvSpPr/>
          <p:nvPr/>
        </p:nvSpPr>
        <p:spPr>
          <a:xfrm>
            <a:off x="1885396" y="585523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82" name="Elipse 2181">
            <a:extLst>
              <a:ext uri="{FF2B5EF4-FFF2-40B4-BE49-F238E27FC236}">
                <a16:creationId xmlns:a16="http://schemas.microsoft.com/office/drawing/2014/main" id="{A7210A3E-125D-D04B-B258-5080F38453C2}"/>
              </a:ext>
            </a:extLst>
          </p:cNvPr>
          <p:cNvSpPr/>
          <p:nvPr/>
        </p:nvSpPr>
        <p:spPr>
          <a:xfrm>
            <a:off x="1532818" y="554856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83" name="Elipse 2182">
            <a:extLst>
              <a:ext uri="{FF2B5EF4-FFF2-40B4-BE49-F238E27FC236}">
                <a16:creationId xmlns:a16="http://schemas.microsoft.com/office/drawing/2014/main" id="{B3D69497-48B5-4449-B291-5E53D1DDD9EB}"/>
              </a:ext>
            </a:extLst>
          </p:cNvPr>
          <p:cNvSpPr/>
          <p:nvPr/>
        </p:nvSpPr>
        <p:spPr>
          <a:xfrm>
            <a:off x="1182172" y="586321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84" name="Elipse 2183">
            <a:extLst>
              <a:ext uri="{FF2B5EF4-FFF2-40B4-BE49-F238E27FC236}">
                <a16:creationId xmlns:a16="http://schemas.microsoft.com/office/drawing/2014/main" id="{09028EC1-BECB-A243-A888-DE31A197B569}"/>
              </a:ext>
            </a:extLst>
          </p:cNvPr>
          <p:cNvSpPr/>
          <p:nvPr/>
        </p:nvSpPr>
        <p:spPr>
          <a:xfrm>
            <a:off x="1470067" y="4735866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2185" name="Elipse 2184">
            <a:extLst>
              <a:ext uri="{FF2B5EF4-FFF2-40B4-BE49-F238E27FC236}">
                <a16:creationId xmlns:a16="http://schemas.microsoft.com/office/drawing/2014/main" id="{8402D545-B0CE-4D43-AD92-DCFF615E63DE}"/>
              </a:ext>
            </a:extLst>
          </p:cNvPr>
          <p:cNvSpPr/>
          <p:nvPr/>
        </p:nvSpPr>
        <p:spPr>
          <a:xfrm>
            <a:off x="1596617" y="516652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86" name="Conector recto 2185">
            <a:extLst>
              <a:ext uri="{FF2B5EF4-FFF2-40B4-BE49-F238E27FC236}">
                <a16:creationId xmlns:a16="http://schemas.microsoft.com/office/drawing/2014/main" id="{BC0F0AFE-1778-E049-91CB-ACD1C01A112A}"/>
              </a:ext>
            </a:extLst>
          </p:cNvPr>
          <p:cNvCxnSpPr>
            <a:cxnSpLocks/>
            <a:stCxn id="2184" idx="0"/>
          </p:cNvCxnSpPr>
          <p:nvPr/>
        </p:nvCxnSpPr>
        <p:spPr>
          <a:xfrm flipV="1">
            <a:off x="1675535" y="4619194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7" name="Conector recto 2186">
            <a:extLst>
              <a:ext uri="{FF2B5EF4-FFF2-40B4-BE49-F238E27FC236}">
                <a16:creationId xmlns:a16="http://schemas.microsoft.com/office/drawing/2014/main" id="{FF6B5F46-21F8-B141-8B3B-97CC839A629E}"/>
              </a:ext>
            </a:extLst>
          </p:cNvPr>
          <p:cNvCxnSpPr>
            <a:cxnSpLocks/>
            <a:stCxn id="2184" idx="4"/>
            <a:endCxn id="2185" idx="0"/>
          </p:cNvCxnSpPr>
          <p:nvPr/>
        </p:nvCxnSpPr>
        <p:spPr>
          <a:xfrm>
            <a:off x="1675535" y="5084209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8" name="Conector recto 2187">
            <a:extLst>
              <a:ext uri="{FF2B5EF4-FFF2-40B4-BE49-F238E27FC236}">
                <a16:creationId xmlns:a16="http://schemas.microsoft.com/office/drawing/2014/main" id="{7004F7D6-ED2C-4848-94A7-9FA705EEFB55}"/>
              </a:ext>
            </a:extLst>
          </p:cNvPr>
          <p:cNvCxnSpPr>
            <a:cxnSpLocks/>
            <a:stCxn id="2184" idx="6"/>
          </p:cNvCxnSpPr>
          <p:nvPr/>
        </p:nvCxnSpPr>
        <p:spPr>
          <a:xfrm>
            <a:off x="1881003" y="4910038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9" name="Conector recto 2188">
            <a:extLst>
              <a:ext uri="{FF2B5EF4-FFF2-40B4-BE49-F238E27FC236}">
                <a16:creationId xmlns:a16="http://schemas.microsoft.com/office/drawing/2014/main" id="{A2E7A2CD-E1BA-B542-A0D4-2F9BCFA088B3}"/>
              </a:ext>
            </a:extLst>
          </p:cNvPr>
          <p:cNvCxnSpPr>
            <a:cxnSpLocks/>
            <a:stCxn id="2184" idx="2"/>
          </p:cNvCxnSpPr>
          <p:nvPr/>
        </p:nvCxnSpPr>
        <p:spPr>
          <a:xfrm flipH="1">
            <a:off x="1396975" y="491003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0" name="Elipse 2189">
            <a:extLst>
              <a:ext uri="{FF2B5EF4-FFF2-40B4-BE49-F238E27FC236}">
                <a16:creationId xmlns:a16="http://schemas.microsoft.com/office/drawing/2014/main" id="{26859203-5850-D44D-AE38-5045CEABEECB}"/>
              </a:ext>
            </a:extLst>
          </p:cNvPr>
          <p:cNvSpPr/>
          <p:nvPr/>
        </p:nvSpPr>
        <p:spPr>
          <a:xfrm>
            <a:off x="1954095" y="483678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91" name="Elipse 2190">
            <a:extLst>
              <a:ext uri="{FF2B5EF4-FFF2-40B4-BE49-F238E27FC236}">
                <a16:creationId xmlns:a16="http://schemas.microsoft.com/office/drawing/2014/main" id="{1746435B-5A30-9D44-8BC5-59555DB9FF83}"/>
              </a:ext>
            </a:extLst>
          </p:cNvPr>
          <p:cNvSpPr/>
          <p:nvPr/>
        </p:nvSpPr>
        <p:spPr>
          <a:xfrm>
            <a:off x="1601517" y="453011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92" name="Elipse 2191">
            <a:extLst>
              <a:ext uri="{FF2B5EF4-FFF2-40B4-BE49-F238E27FC236}">
                <a16:creationId xmlns:a16="http://schemas.microsoft.com/office/drawing/2014/main" id="{687C9A23-2553-8049-B995-A0475832290F}"/>
              </a:ext>
            </a:extLst>
          </p:cNvPr>
          <p:cNvSpPr/>
          <p:nvPr/>
        </p:nvSpPr>
        <p:spPr>
          <a:xfrm>
            <a:off x="1250871" y="484477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93" name="Elipse 2192">
            <a:extLst>
              <a:ext uri="{FF2B5EF4-FFF2-40B4-BE49-F238E27FC236}">
                <a16:creationId xmlns:a16="http://schemas.microsoft.com/office/drawing/2014/main" id="{F646B1A0-7037-4343-BD26-61600C8775A9}"/>
              </a:ext>
            </a:extLst>
          </p:cNvPr>
          <p:cNvSpPr/>
          <p:nvPr/>
        </p:nvSpPr>
        <p:spPr>
          <a:xfrm>
            <a:off x="2350262" y="4362956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2194" name="Conector recto 2193">
            <a:extLst>
              <a:ext uri="{FF2B5EF4-FFF2-40B4-BE49-F238E27FC236}">
                <a16:creationId xmlns:a16="http://schemas.microsoft.com/office/drawing/2014/main" id="{1286DC3A-C16C-EC46-94C7-318AF3CA50B2}"/>
              </a:ext>
            </a:extLst>
          </p:cNvPr>
          <p:cNvCxnSpPr>
            <a:cxnSpLocks/>
            <a:stCxn id="2193" idx="0"/>
            <a:endCxn id="2198" idx="0"/>
          </p:cNvCxnSpPr>
          <p:nvPr/>
        </p:nvCxnSpPr>
        <p:spPr>
          <a:xfrm flipH="1" flipV="1">
            <a:off x="2553369" y="4137432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5" name="Conector recto 2194">
            <a:extLst>
              <a:ext uri="{FF2B5EF4-FFF2-40B4-BE49-F238E27FC236}">
                <a16:creationId xmlns:a16="http://schemas.microsoft.com/office/drawing/2014/main" id="{17ABC6F7-DF4C-D74D-8F6C-D0C79F3E0640}"/>
              </a:ext>
            </a:extLst>
          </p:cNvPr>
          <p:cNvCxnSpPr>
            <a:cxnSpLocks/>
            <a:stCxn id="2193" idx="6"/>
            <a:endCxn id="2197" idx="6"/>
          </p:cNvCxnSpPr>
          <p:nvPr/>
        </p:nvCxnSpPr>
        <p:spPr>
          <a:xfrm flipV="1">
            <a:off x="2761198" y="4532460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6" name="Conector recto 2195">
            <a:extLst>
              <a:ext uri="{FF2B5EF4-FFF2-40B4-BE49-F238E27FC236}">
                <a16:creationId xmlns:a16="http://schemas.microsoft.com/office/drawing/2014/main" id="{DDA62BE0-EC7C-BF42-9A46-B012E68D65E9}"/>
              </a:ext>
            </a:extLst>
          </p:cNvPr>
          <p:cNvCxnSpPr>
            <a:cxnSpLocks/>
            <a:stCxn id="2193" idx="2"/>
          </p:cNvCxnSpPr>
          <p:nvPr/>
        </p:nvCxnSpPr>
        <p:spPr>
          <a:xfrm flipH="1">
            <a:off x="2277170" y="453712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7" name="Elipse 2196">
            <a:extLst>
              <a:ext uri="{FF2B5EF4-FFF2-40B4-BE49-F238E27FC236}">
                <a16:creationId xmlns:a16="http://schemas.microsoft.com/office/drawing/2014/main" id="{ED3DDAF9-711F-2448-B0F3-C644247DBA48}"/>
              </a:ext>
            </a:extLst>
          </p:cNvPr>
          <p:cNvSpPr/>
          <p:nvPr/>
        </p:nvSpPr>
        <p:spPr>
          <a:xfrm>
            <a:off x="2834290" y="446387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98" name="Elipse 2197">
            <a:extLst>
              <a:ext uri="{FF2B5EF4-FFF2-40B4-BE49-F238E27FC236}">
                <a16:creationId xmlns:a16="http://schemas.microsoft.com/office/drawing/2014/main" id="{E30710E6-91D3-AD47-BE54-2DB905B50D44}"/>
              </a:ext>
            </a:extLst>
          </p:cNvPr>
          <p:cNvSpPr/>
          <p:nvPr/>
        </p:nvSpPr>
        <p:spPr>
          <a:xfrm>
            <a:off x="2472401" y="413743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99" name="Elipse 2198">
            <a:extLst>
              <a:ext uri="{FF2B5EF4-FFF2-40B4-BE49-F238E27FC236}">
                <a16:creationId xmlns:a16="http://schemas.microsoft.com/office/drawing/2014/main" id="{76C135F6-5307-E140-943F-66892717722C}"/>
              </a:ext>
            </a:extLst>
          </p:cNvPr>
          <p:cNvSpPr/>
          <p:nvPr/>
        </p:nvSpPr>
        <p:spPr>
          <a:xfrm>
            <a:off x="2131066" y="447186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200" name="Elipse 2199">
            <a:extLst>
              <a:ext uri="{FF2B5EF4-FFF2-40B4-BE49-F238E27FC236}">
                <a16:creationId xmlns:a16="http://schemas.microsoft.com/office/drawing/2014/main" id="{0B354486-ECB6-BC40-AF00-2E0AC50DFDB3}"/>
              </a:ext>
            </a:extLst>
          </p:cNvPr>
          <p:cNvSpPr/>
          <p:nvPr/>
        </p:nvSpPr>
        <p:spPr>
          <a:xfrm>
            <a:off x="3109397" y="4805613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2201" name="Elipse 2200">
            <a:extLst>
              <a:ext uri="{FF2B5EF4-FFF2-40B4-BE49-F238E27FC236}">
                <a16:creationId xmlns:a16="http://schemas.microsoft.com/office/drawing/2014/main" id="{78C01A7A-4C56-BA4C-ADF4-1C95F2F25963}"/>
              </a:ext>
            </a:extLst>
          </p:cNvPr>
          <p:cNvSpPr/>
          <p:nvPr/>
        </p:nvSpPr>
        <p:spPr>
          <a:xfrm>
            <a:off x="3235947" y="523626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202" name="Conector recto 2201">
            <a:extLst>
              <a:ext uri="{FF2B5EF4-FFF2-40B4-BE49-F238E27FC236}">
                <a16:creationId xmlns:a16="http://schemas.microsoft.com/office/drawing/2014/main" id="{A4C7AAC4-57EA-3A42-90CC-2093B67ABD58}"/>
              </a:ext>
            </a:extLst>
          </p:cNvPr>
          <p:cNvCxnSpPr>
            <a:cxnSpLocks/>
            <a:stCxn id="2200" idx="0"/>
          </p:cNvCxnSpPr>
          <p:nvPr/>
        </p:nvCxnSpPr>
        <p:spPr>
          <a:xfrm flipV="1">
            <a:off x="3314865" y="468894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3" name="Conector recto 2202">
            <a:extLst>
              <a:ext uri="{FF2B5EF4-FFF2-40B4-BE49-F238E27FC236}">
                <a16:creationId xmlns:a16="http://schemas.microsoft.com/office/drawing/2014/main" id="{D50199AA-01AC-4745-B430-21B0085B1CB3}"/>
              </a:ext>
            </a:extLst>
          </p:cNvPr>
          <p:cNvCxnSpPr>
            <a:cxnSpLocks/>
            <a:stCxn id="2200" idx="4"/>
            <a:endCxn id="2201" idx="0"/>
          </p:cNvCxnSpPr>
          <p:nvPr/>
        </p:nvCxnSpPr>
        <p:spPr>
          <a:xfrm>
            <a:off x="3314865" y="515395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4" name="Conector recto 2203">
            <a:extLst>
              <a:ext uri="{FF2B5EF4-FFF2-40B4-BE49-F238E27FC236}">
                <a16:creationId xmlns:a16="http://schemas.microsoft.com/office/drawing/2014/main" id="{77F82114-CE47-DF46-AB3A-82E2C163D870}"/>
              </a:ext>
            </a:extLst>
          </p:cNvPr>
          <p:cNvCxnSpPr>
            <a:cxnSpLocks/>
            <a:stCxn id="2200" idx="6"/>
          </p:cNvCxnSpPr>
          <p:nvPr/>
        </p:nvCxnSpPr>
        <p:spPr>
          <a:xfrm>
            <a:off x="3520333" y="497978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5" name="Conector recto 2204">
            <a:extLst>
              <a:ext uri="{FF2B5EF4-FFF2-40B4-BE49-F238E27FC236}">
                <a16:creationId xmlns:a16="http://schemas.microsoft.com/office/drawing/2014/main" id="{A6792F48-9304-EE44-A733-68FFF2533C11}"/>
              </a:ext>
            </a:extLst>
          </p:cNvPr>
          <p:cNvCxnSpPr>
            <a:cxnSpLocks/>
            <a:stCxn id="2200" idx="2"/>
          </p:cNvCxnSpPr>
          <p:nvPr/>
        </p:nvCxnSpPr>
        <p:spPr>
          <a:xfrm flipH="1">
            <a:off x="3036305" y="497978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6" name="Elipse 2205">
            <a:extLst>
              <a:ext uri="{FF2B5EF4-FFF2-40B4-BE49-F238E27FC236}">
                <a16:creationId xmlns:a16="http://schemas.microsoft.com/office/drawing/2014/main" id="{5366CBC9-D9E3-4347-BF1E-AE3D49E787FC}"/>
              </a:ext>
            </a:extLst>
          </p:cNvPr>
          <p:cNvSpPr/>
          <p:nvPr/>
        </p:nvSpPr>
        <p:spPr>
          <a:xfrm>
            <a:off x="3593425" y="490653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207" name="Elipse 2206">
            <a:extLst>
              <a:ext uri="{FF2B5EF4-FFF2-40B4-BE49-F238E27FC236}">
                <a16:creationId xmlns:a16="http://schemas.microsoft.com/office/drawing/2014/main" id="{C602D4A9-DA27-E743-ADB2-1929D332BFF5}"/>
              </a:ext>
            </a:extLst>
          </p:cNvPr>
          <p:cNvSpPr/>
          <p:nvPr/>
        </p:nvSpPr>
        <p:spPr>
          <a:xfrm>
            <a:off x="3240847" y="459986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208" name="Elipse 2207">
            <a:extLst>
              <a:ext uri="{FF2B5EF4-FFF2-40B4-BE49-F238E27FC236}">
                <a16:creationId xmlns:a16="http://schemas.microsoft.com/office/drawing/2014/main" id="{930D9AC5-2620-424D-BDC9-B29AA71416A1}"/>
              </a:ext>
            </a:extLst>
          </p:cNvPr>
          <p:cNvSpPr/>
          <p:nvPr/>
        </p:nvSpPr>
        <p:spPr>
          <a:xfrm>
            <a:off x="2890201" y="491452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209" name="Elipse 2208">
            <a:extLst>
              <a:ext uri="{FF2B5EF4-FFF2-40B4-BE49-F238E27FC236}">
                <a16:creationId xmlns:a16="http://schemas.microsoft.com/office/drawing/2014/main" id="{DDC04427-9763-A34B-BA5C-3FACCA270B6B}"/>
              </a:ext>
            </a:extLst>
          </p:cNvPr>
          <p:cNvSpPr/>
          <p:nvPr/>
        </p:nvSpPr>
        <p:spPr>
          <a:xfrm>
            <a:off x="1401368" y="5754310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2210" name="Elipse 2209">
            <a:extLst>
              <a:ext uri="{FF2B5EF4-FFF2-40B4-BE49-F238E27FC236}">
                <a16:creationId xmlns:a16="http://schemas.microsoft.com/office/drawing/2014/main" id="{3D07CD70-C795-8B46-AAED-E76AFB28B9CC}"/>
              </a:ext>
            </a:extLst>
          </p:cNvPr>
          <p:cNvSpPr/>
          <p:nvPr/>
        </p:nvSpPr>
        <p:spPr>
          <a:xfrm>
            <a:off x="2465826" y="477339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211" name="Conector recto 2210">
            <a:extLst>
              <a:ext uri="{FF2B5EF4-FFF2-40B4-BE49-F238E27FC236}">
                <a16:creationId xmlns:a16="http://schemas.microsoft.com/office/drawing/2014/main" id="{C52558FA-DC17-FF49-AE9C-122DA4FB8F28}"/>
              </a:ext>
            </a:extLst>
          </p:cNvPr>
          <p:cNvCxnSpPr>
            <a:cxnSpLocks/>
            <a:endCxn id="2212" idx="0"/>
          </p:cNvCxnSpPr>
          <p:nvPr/>
        </p:nvCxnSpPr>
        <p:spPr>
          <a:xfrm flipH="1" flipV="1">
            <a:off x="5977133" y="59655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2" name="Elipse 2211">
            <a:extLst>
              <a:ext uri="{FF2B5EF4-FFF2-40B4-BE49-F238E27FC236}">
                <a16:creationId xmlns:a16="http://schemas.microsoft.com/office/drawing/2014/main" id="{38BC3E7C-4582-A042-BB2D-8A4469725E9F}"/>
              </a:ext>
            </a:extLst>
          </p:cNvPr>
          <p:cNvSpPr/>
          <p:nvPr/>
        </p:nvSpPr>
        <p:spPr>
          <a:xfrm>
            <a:off x="5896165" y="5965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</p:spTree>
    <p:extLst>
      <p:ext uri="{BB962C8B-B14F-4D97-AF65-F5344CB8AC3E}">
        <p14:creationId xmlns:p14="http://schemas.microsoft.com/office/powerpoint/2010/main" val="44730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2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500"/>
                            </p:stCondLst>
                            <p:childTnLst>
                              <p:par>
                                <p:cTn id="2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2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2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2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2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2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2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2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1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1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1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1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1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1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1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1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1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1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1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1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1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1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1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1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1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2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2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2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2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2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2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2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2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2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2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2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2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2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2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2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2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2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2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2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1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1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2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2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2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2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2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2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2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2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2000"/>
                            </p:stCondLst>
                            <p:childTnLst>
                              <p:par>
                                <p:cTn id="4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1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1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6" dur="500" fill="hold"/>
                                        <p:tgtEl>
                                          <p:spTgt spid="1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1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1" dur="500" fill="hold"/>
                                        <p:tgtEl>
                                          <p:spTgt spid="1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500" fill="hold"/>
                                        <p:tgtEl>
                                          <p:spTgt spid="1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6" dur="500" fill="hold"/>
                                        <p:tgtEl>
                                          <p:spTgt spid="1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500" fill="hold"/>
                                        <p:tgtEl>
                                          <p:spTgt spid="1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500" fill="hold"/>
                                        <p:tgtEl>
                                          <p:spTgt spid="1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1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6" dur="500" fill="hold"/>
                                        <p:tgtEl>
                                          <p:spTgt spid="1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1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1" dur="500" fill="hold"/>
                                        <p:tgtEl>
                                          <p:spTgt spid="1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500" fill="hold"/>
                                        <p:tgtEl>
                                          <p:spTgt spid="1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6" dur="500" fill="hold"/>
                                        <p:tgtEl>
                                          <p:spTgt spid="1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500" fill="hold"/>
                                        <p:tgtEl>
                                          <p:spTgt spid="1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500" fill="hold"/>
                                        <p:tgtEl>
                                          <p:spTgt spid="1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500" fill="hold"/>
                                        <p:tgtEl>
                                          <p:spTgt spid="1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6" dur="500" fill="hold"/>
                                        <p:tgtEl>
                                          <p:spTgt spid="1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500" fill="hold"/>
                                        <p:tgtEl>
                                          <p:spTgt spid="1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500" fill="hold"/>
                                        <p:tgtEl>
                                          <p:spTgt spid="1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500" fill="hold"/>
                                        <p:tgtEl>
                                          <p:spTgt spid="1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6" dur="500" fill="hold"/>
                                        <p:tgtEl>
                                          <p:spTgt spid="1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500" fill="hold"/>
                                        <p:tgtEl>
                                          <p:spTgt spid="1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1" dur="500" fill="hold"/>
                                        <p:tgtEl>
                                          <p:spTgt spid="1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500" fill="hold"/>
                                        <p:tgtEl>
                                          <p:spTgt spid="1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3" dur="500"/>
                                        <p:tgtEl>
                                          <p:spTgt spid="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6" dur="500" fill="hold"/>
                                        <p:tgtEl>
                                          <p:spTgt spid="1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500" fill="hold"/>
                                        <p:tgtEl>
                                          <p:spTgt spid="1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1" dur="500" fill="hold"/>
                                        <p:tgtEl>
                                          <p:spTgt spid="1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500" fill="hold"/>
                                        <p:tgtEl>
                                          <p:spTgt spid="1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3" dur="500"/>
                                        <p:tgtEl>
                                          <p:spTgt spid="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6" dur="500" fill="hold"/>
                                        <p:tgtEl>
                                          <p:spTgt spid="1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500" fill="hold"/>
                                        <p:tgtEl>
                                          <p:spTgt spid="1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500"/>
                                        <p:tgtEl>
                                          <p:spTgt spid="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500" fill="hold"/>
                                        <p:tgtEl>
                                          <p:spTgt spid="1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500" fill="hold"/>
                                        <p:tgtEl>
                                          <p:spTgt spid="1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6" dur="500" fill="hold"/>
                                        <p:tgtEl>
                                          <p:spTgt spid="1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500" fill="hold"/>
                                        <p:tgtEl>
                                          <p:spTgt spid="1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1" dur="500" fill="hold"/>
                                        <p:tgtEl>
                                          <p:spTgt spid="1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500" fill="hold"/>
                                        <p:tgtEl>
                                          <p:spTgt spid="1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3" dur="500"/>
                                        <p:tgtEl>
                                          <p:spTgt spid="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6" dur="500" fill="hold"/>
                                        <p:tgtEl>
                                          <p:spTgt spid="1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7" dur="500" fill="hold"/>
                                        <p:tgtEl>
                                          <p:spTgt spid="1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8" dur="500"/>
                                        <p:tgtEl>
                                          <p:spTgt spid="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1" dur="500" fill="hold"/>
                                        <p:tgtEl>
                                          <p:spTgt spid="1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500" fill="hold"/>
                                        <p:tgtEl>
                                          <p:spTgt spid="1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6" dur="500" fill="hold"/>
                                        <p:tgtEl>
                                          <p:spTgt spid="1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500" fill="hold"/>
                                        <p:tgtEl>
                                          <p:spTgt spid="1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500"/>
                                        <p:tgtEl>
                                          <p:spTgt spid="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500" fill="hold"/>
                                        <p:tgtEl>
                                          <p:spTgt spid="1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500" fill="hold"/>
                                        <p:tgtEl>
                                          <p:spTgt spid="1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3" dur="500"/>
                                        <p:tgtEl>
                                          <p:spTgt spid="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500" fill="hold"/>
                                        <p:tgtEl>
                                          <p:spTgt spid="1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500" fill="hold"/>
                                        <p:tgtEl>
                                          <p:spTgt spid="1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8" dur="500"/>
                                        <p:tgtEl>
                                          <p:spTgt spid="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1" dur="500" fill="hold"/>
                                        <p:tgtEl>
                                          <p:spTgt spid="1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500" fill="hold"/>
                                        <p:tgtEl>
                                          <p:spTgt spid="1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3" dur="500"/>
                                        <p:tgtEl>
                                          <p:spTgt spid="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6" dur="500" fill="hold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7" dur="500" fill="hold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8" dur="500"/>
                                        <p:tgtEl>
                                          <p:spTgt spid="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1" dur="500" fill="hold"/>
                                        <p:tgtEl>
                                          <p:spTgt spid="1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500" fill="hold"/>
                                        <p:tgtEl>
                                          <p:spTgt spid="1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6" dur="500" fill="hold"/>
                                        <p:tgtEl>
                                          <p:spTgt spid="1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500" fill="hold"/>
                                        <p:tgtEl>
                                          <p:spTgt spid="1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500"/>
                                        <p:tgtEl>
                                          <p:spTgt spid="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500" fill="hold"/>
                                        <p:tgtEl>
                                          <p:spTgt spid="1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500" fill="hold"/>
                                        <p:tgtEl>
                                          <p:spTgt spid="1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3" dur="500"/>
                                        <p:tgtEl>
                                          <p:spTgt spid="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6" dur="500" fill="hold"/>
                                        <p:tgtEl>
                                          <p:spTgt spid="1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7" dur="500" fill="hold"/>
                                        <p:tgtEl>
                                          <p:spTgt spid="1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8" dur="500"/>
                                        <p:tgtEl>
                                          <p:spTgt spid="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1" dur="500" fill="hold"/>
                                        <p:tgtEl>
                                          <p:spTgt spid="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2" dur="500" fill="hold"/>
                                        <p:tgtEl>
                                          <p:spTgt spid="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3" dur="500"/>
                                        <p:tgtEl>
                                          <p:spTgt spid="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6" dur="500" fill="hold"/>
                                        <p:tgtEl>
                                          <p:spTgt spid="1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7" dur="500" fill="hold"/>
                                        <p:tgtEl>
                                          <p:spTgt spid="1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8" dur="500"/>
                                        <p:tgtEl>
                                          <p:spTgt spid="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1" dur="500" fill="hold"/>
                                        <p:tgtEl>
                                          <p:spTgt spid="1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2" dur="500" fill="hold"/>
                                        <p:tgtEl>
                                          <p:spTgt spid="1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3" dur="500"/>
                                        <p:tgtEl>
                                          <p:spTgt spid="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6" dur="500" fill="hold"/>
                                        <p:tgtEl>
                                          <p:spTgt spid="1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500" fill="hold"/>
                                        <p:tgtEl>
                                          <p:spTgt spid="1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500"/>
                                        <p:tgtEl>
                                          <p:spTgt spid="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500" fill="hold"/>
                                        <p:tgtEl>
                                          <p:spTgt spid="1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500" fill="hold"/>
                                        <p:tgtEl>
                                          <p:spTgt spid="1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3" dur="500"/>
                                        <p:tgtEl>
                                          <p:spTgt spid="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6" dur="500" fill="hold"/>
                                        <p:tgtEl>
                                          <p:spTgt spid="1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500" fill="hold"/>
                                        <p:tgtEl>
                                          <p:spTgt spid="1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8" dur="500"/>
                                        <p:tgtEl>
                                          <p:spTgt spid="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1" dur="500" fill="hold"/>
                                        <p:tgtEl>
                                          <p:spTgt spid="1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2" dur="500" fill="hold"/>
                                        <p:tgtEl>
                                          <p:spTgt spid="1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3" dur="500"/>
                                        <p:tgtEl>
                                          <p:spTgt spid="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6" dur="500" fill="hold"/>
                                        <p:tgtEl>
                                          <p:spTgt spid="1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7" dur="500" fill="hold"/>
                                        <p:tgtEl>
                                          <p:spTgt spid="1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8" dur="500"/>
                                        <p:tgtEl>
                                          <p:spTgt spid="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1" dur="500" fill="hold"/>
                                        <p:tgtEl>
                                          <p:spTgt spid="1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2" dur="500" fill="hold"/>
                                        <p:tgtEl>
                                          <p:spTgt spid="1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3" dur="500"/>
                                        <p:tgtEl>
                                          <p:spTgt spid="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6" dur="500" fill="hold"/>
                                        <p:tgtEl>
                                          <p:spTgt spid="1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500" fill="hold"/>
                                        <p:tgtEl>
                                          <p:spTgt spid="1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500"/>
                                        <p:tgtEl>
                                          <p:spTgt spid="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500" fill="hold"/>
                                        <p:tgtEl>
                                          <p:spTgt spid="1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500" fill="hold"/>
                                        <p:tgtEl>
                                          <p:spTgt spid="1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3" dur="500"/>
                                        <p:tgtEl>
                                          <p:spTgt spid="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6" dur="500" fill="hold"/>
                                        <p:tgtEl>
                                          <p:spTgt spid="1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7" dur="500" fill="hold"/>
                                        <p:tgtEl>
                                          <p:spTgt spid="1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8" dur="500"/>
                                        <p:tgtEl>
                                          <p:spTgt spid="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1" dur="500" fill="hold"/>
                                        <p:tgtEl>
                                          <p:spTgt spid="1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2" dur="500" fill="hold"/>
                                        <p:tgtEl>
                                          <p:spTgt spid="1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3" dur="500"/>
                                        <p:tgtEl>
                                          <p:spTgt spid="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6" dur="500" fill="hold"/>
                                        <p:tgtEl>
                                          <p:spTgt spid="1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7" dur="500" fill="hold"/>
                                        <p:tgtEl>
                                          <p:spTgt spid="1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8" dur="500"/>
                                        <p:tgtEl>
                                          <p:spTgt spid="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1" dur="500" fill="hold"/>
                                        <p:tgtEl>
                                          <p:spTgt spid="2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500" fill="hold"/>
                                        <p:tgtEl>
                                          <p:spTgt spid="2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3" dur="500"/>
                                        <p:tgtEl>
                                          <p:spTgt spid="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6" dur="500" fill="hold"/>
                                        <p:tgtEl>
                                          <p:spTgt spid="2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500" fill="hold"/>
                                        <p:tgtEl>
                                          <p:spTgt spid="2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500"/>
                                        <p:tgtEl>
                                          <p:spTgt spid="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500" fill="hold"/>
                                        <p:tgtEl>
                                          <p:spTgt spid="2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500" fill="hold"/>
                                        <p:tgtEl>
                                          <p:spTgt spid="2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3" dur="500"/>
                                        <p:tgtEl>
                                          <p:spTgt spid="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6" dur="500" fill="hold"/>
                                        <p:tgtEl>
                                          <p:spTgt spid="2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7" dur="500" fill="hold"/>
                                        <p:tgtEl>
                                          <p:spTgt spid="2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8" dur="500"/>
                                        <p:tgtEl>
                                          <p:spTgt spid="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1" dur="500" fill="hold"/>
                                        <p:tgtEl>
                                          <p:spTgt spid="2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2" dur="500" fill="hold"/>
                                        <p:tgtEl>
                                          <p:spTgt spid="2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3" dur="500"/>
                                        <p:tgtEl>
                                          <p:spTgt spid="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6" dur="500" fill="hold"/>
                                        <p:tgtEl>
                                          <p:spTgt spid="2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7" dur="500" fill="hold"/>
                                        <p:tgtEl>
                                          <p:spTgt spid="2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8" dur="500"/>
                                        <p:tgtEl>
                                          <p:spTgt spid="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1" dur="500" fill="hold"/>
                                        <p:tgtEl>
                                          <p:spTgt spid="2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2" dur="500" fill="hold"/>
                                        <p:tgtEl>
                                          <p:spTgt spid="2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3" dur="500"/>
                                        <p:tgtEl>
                                          <p:spTgt spid="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6" dur="500" fill="hold"/>
                                        <p:tgtEl>
                                          <p:spTgt spid="1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7" dur="500" fill="hold"/>
                                        <p:tgtEl>
                                          <p:spTgt spid="1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8" dur="500"/>
                                        <p:tgtEl>
                                          <p:spTgt spid="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1" dur="500" fill="hold"/>
                                        <p:tgtEl>
                                          <p:spTgt spid="1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2" dur="500" fill="hold"/>
                                        <p:tgtEl>
                                          <p:spTgt spid="1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3" dur="500"/>
                                        <p:tgtEl>
                                          <p:spTgt spid="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6" dur="500" fill="hold"/>
                                        <p:tgtEl>
                                          <p:spTgt spid="1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7" dur="500" fill="hold"/>
                                        <p:tgtEl>
                                          <p:spTgt spid="1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8" dur="500"/>
                                        <p:tgtEl>
                                          <p:spTgt spid="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1" dur="500" fill="hold"/>
                                        <p:tgtEl>
                                          <p:spTgt spid="1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2" dur="500" fill="hold"/>
                                        <p:tgtEl>
                                          <p:spTgt spid="1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3" dur="500"/>
                                        <p:tgtEl>
                                          <p:spTgt spid="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6" dur="500" fill="hold"/>
                                        <p:tgtEl>
                                          <p:spTgt spid="1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7" dur="500" fill="hold"/>
                                        <p:tgtEl>
                                          <p:spTgt spid="1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8" dur="500"/>
                                        <p:tgtEl>
                                          <p:spTgt spid="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1" dur="500" fill="hold"/>
                                        <p:tgtEl>
                                          <p:spTgt spid="1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2" dur="500" fill="hold"/>
                                        <p:tgtEl>
                                          <p:spTgt spid="1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3" dur="500"/>
                                        <p:tgtEl>
                                          <p:spTgt spid="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6" dur="500" fill="hold"/>
                                        <p:tgtEl>
                                          <p:spTgt spid="1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7" dur="500" fill="hold"/>
                                        <p:tgtEl>
                                          <p:spTgt spid="1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8" dur="500"/>
                                        <p:tgtEl>
                                          <p:spTgt spid="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1" dur="500" fill="hold"/>
                                        <p:tgtEl>
                                          <p:spTgt spid="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2" dur="500" fill="hold"/>
                                        <p:tgtEl>
                                          <p:spTgt spid="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3" dur="500"/>
                                        <p:tgtEl>
                                          <p:spTgt spid="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6" dur="500" fill="hold"/>
                                        <p:tgtEl>
                                          <p:spTgt spid="1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7" dur="500" fill="hold"/>
                                        <p:tgtEl>
                                          <p:spTgt spid="1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8" dur="500"/>
                                        <p:tgtEl>
                                          <p:spTgt spid="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1" dur="500" fill="hold"/>
                                        <p:tgtEl>
                                          <p:spTgt spid="1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2" dur="500" fill="hold"/>
                                        <p:tgtEl>
                                          <p:spTgt spid="1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3" dur="500"/>
                                        <p:tgtEl>
                                          <p:spTgt spid="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6" dur="500" fill="hold"/>
                                        <p:tgtEl>
                                          <p:spTgt spid="1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7" dur="500" fill="hold"/>
                                        <p:tgtEl>
                                          <p:spTgt spid="1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8" dur="500"/>
                                        <p:tgtEl>
                                          <p:spTgt spid="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1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2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3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6" dur="500" fill="hold"/>
                                        <p:tgtEl>
                                          <p:spTgt spid="2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7" dur="500" fill="hold"/>
                                        <p:tgtEl>
                                          <p:spTgt spid="2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8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1" dur="500" fill="hold"/>
                                        <p:tgtEl>
                                          <p:spTgt spid="2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2" dur="500" fill="hold"/>
                                        <p:tgtEl>
                                          <p:spTgt spid="2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3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6" dur="500" fill="hold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7" dur="500" fill="hold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8" dur="5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1" dur="500" fill="hold"/>
                                        <p:tgtEl>
                                          <p:spTgt spid="2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2" dur="500" fill="hold"/>
                                        <p:tgtEl>
                                          <p:spTgt spid="2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3" dur="5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6" dur="500" fill="hold"/>
                                        <p:tgtEl>
                                          <p:spTgt spid="2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7" dur="500" fill="hold"/>
                                        <p:tgtEl>
                                          <p:spTgt spid="2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8" dur="5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1" dur="500" fill="hold"/>
                                        <p:tgtEl>
                                          <p:spTgt spid="2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2" dur="500" fill="hold"/>
                                        <p:tgtEl>
                                          <p:spTgt spid="2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3"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6" dur="500" fill="hold"/>
                                        <p:tgtEl>
                                          <p:spTgt spid="2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7" dur="500" fill="hold"/>
                                        <p:tgtEl>
                                          <p:spTgt spid="2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8" dur="500"/>
                                        <p:tgtEl>
                                          <p:spTgt spid="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1" dur="500" fill="hold"/>
                                        <p:tgtEl>
                                          <p:spTgt spid="2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2" dur="500" fill="hold"/>
                                        <p:tgtEl>
                                          <p:spTgt spid="2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3" dur="500"/>
                                        <p:tgtEl>
                                          <p:spTgt spid="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6" dur="500" fill="hold"/>
                                        <p:tgtEl>
                                          <p:spTgt spid="2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7" dur="500" fill="hold"/>
                                        <p:tgtEl>
                                          <p:spTgt spid="2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8" dur="500"/>
                                        <p:tgtEl>
                                          <p:spTgt spid="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1" dur="500" fill="hold"/>
                                        <p:tgtEl>
                                          <p:spTgt spid="2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2" dur="500" fill="hold"/>
                                        <p:tgtEl>
                                          <p:spTgt spid="2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3" dur="500"/>
                                        <p:tgtEl>
                                          <p:spTgt spid="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6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7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8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6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7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8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1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2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3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6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7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8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1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2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3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6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7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8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1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2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3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6" dur="5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7" dur="5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8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1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2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3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6" dur="500" fill="hold"/>
                                        <p:tgtEl>
                                          <p:spTgt spid="2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7" dur="500" fill="hold"/>
                                        <p:tgtEl>
                                          <p:spTgt spid="2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8" dur="500"/>
                                        <p:tgtEl>
                                          <p:spTgt spid="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1" dur="500" fill="hold"/>
                                        <p:tgtEl>
                                          <p:spTgt spid="2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2" dur="500" fill="hold"/>
                                        <p:tgtEl>
                                          <p:spTgt spid="2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3" dur="500"/>
                                        <p:tgtEl>
                                          <p:spTgt spid="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6" dur="500" fill="hold"/>
                                        <p:tgtEl>
                                          <p:spTgt spid="2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7" dur="500" fill="hold"/>
                                        <p:tgtEl>
                                          <p:spTgt spid="2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8" dur="500"/>
                                        <p:tgtEl>
                                          <p:spTgt spid="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1" dur="500" fill="hold"/>
                                        <p:tgtEl>
                                          <p:spTgt spid="2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2" dur="500" fill="hold"/>
                                        <p:tgtEl>
                                          <p:spTgt spid="2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3" dur="500"/>
                                        <p:tgtEl>
                                          <p:spTgt spid="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6" dur="500" fill="hold"/>
                                        <p:tgtEl>
                                          <p:spTgt spid="2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7" dur="500" fill="hold"/>
                                        <p:tgtEl>
                                          <p:spTgt spid="2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8" dur="500"/>
                                        <p:tgtEl>
                                          <p:spTgt spid="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1" dur="500" fill="hold"/>
                                        <p:tgtEl>
                                          <p:spTgt spid="1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2" dur="500" fill="hold"/>
                                        <p:tgtEl>
                                          <p:spTgt spid="1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3" dur="500"/>
                                        <p:tgtEl>
                                          <p:spTgt spid="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6" dur="500" fill="hold"/>
                                        <p:tgtEl>
                                          <p:spTgt spid="2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7" dur="500" fill="hold"/>
                                        <p:tgtEl>
                                          <p:spTgt spid="2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8" dur="500"/>
                                        <p:tgtEl>
                                          <p:spTgt spid="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1" dur="500" fill="hold"/>
                                        <p:tgtEl>
                                          <p:spTgt spid="2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2" dur="500" fill="hold"/>
                                        <p:tgtEl>
                                          <p:spTgt spid="2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3" dur="500"/>
                                        <p:tgtEl>
                                          <p:spTgt spid="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6" dur="500" fill="hold"/>
                                        <p:tgtEl>
                                          <p:spTgt spid="2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7" dur="500" fill="hold"/>
                                        <p:tgtEl>
                                          <p:spTgt spid="2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8" dur="500"/>
                                        <p:tgtEl>
                                          <p:spTgt spid="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1" dur="500" fill="hold"/>
                                        <p:tgtEl>
                                          <p:spTgt spid="2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2" dur="500" fill="hold"/>
                                        <p:tgtEl>
                                          <p:spTgt spid="2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3" dur="500"/>
                                        <p:tgtEl>
                                          <p:spTgt spid="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6" dur="500" fill="hold"/>
                                        <p:tgtEl>
                                          <p:spTgt spid="2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7" dur="500" fill="hold"/>
                                        <p:tgtEl>
                                          <p:spTgt spid="2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8" dur="500"/>
                                        <p:tgtEl>
                                          <p:spTgt spid="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1" dur="500" fill="hold"/>
                                        <p:tgtEl>
                                          <p:spTgt spid="2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2" dur="500" fill="hold"/>
                                        <p:tgtEl>
                                          <p:spTgt spid="2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3" dur="500"/>
                                        <p:tgtEl>
                                          <p:spTgt spid="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6" dur="500" fill="hold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7" dur="500" fill="hold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8" dur="500"/>
                                        <p:tgtEl>
                                          <p:spTgt spid="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1" dur="500" fill="hold"/>
                                        <p:tgtEl>
                                          <p:spTgt spid="2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2" dur="500" fill="hold"/>
                                        <p:tgtEl>
                                          <p:spTgt spid="2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3" dur="500"/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6" dur="500" fill="hold"/>
                                        <p:tgtEl>
                                          <p:spTgt spid="2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7" dur="500" fill="hold"/>
                                        <p:tgtEl>
                                          <p:spTgt spid="2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8" dur="5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1" dur="500" fill="hold"/>
                                        <p:tgtEl>
                                          <p:spTgt spid="2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2" dur="500" fill="hold"/>
                                        <p:tgtEl>
                                          <p:spTgt spid="2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3" dur="500"/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6" dur="500" fill="hold"/>
                                        <p:tgtEl>
                                          <p:spTgt spid="2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7" dur="500" fill="hold"/>
                                        <p:tgtEl>
                                          <p:spTgt spid="2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8" dur="5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1" dur="500" fill="hold"/>
                                        <p:tgtEl>
                                          <p:spTgt spid="2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2" dur="500" fill="hold"/>
                                        <p:tgtEl>
                                          <p:spTgt spid="2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3" dur="500"/>
                                        <p:tgtEl>
                                          <p:spTgt spid="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6" dur="500" fill="hold"/>
                                        <p:tgtEl>
                                          <p:spTgt spid="2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7" dur="500" fill="hold"/>
                                        <p:tgtEl>
                                          <p:spTgt spid="2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8" dur="500"/>
                                        <p:tgtEl>
                                          <p:spTgt spid="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1" dur="500" fill="hold"/>
                                        <p:tgtEl>
                                          <p:spTgt spid="2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2" dur="500" fill="hold"/>
                                        <p:tgtEl>
                                          <p:spTgt spid="2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3" dur="500"/>
                                        <p:tgtEl>
                                          <p:spTgt spid="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6" dur="500" fill="hold"/>
                                        <p:tgtEl>
                                          <p:spTgt spid="2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7" dur="500" fill="hold"/>
                                        <p:tgtEl>
                                          <p:spTgt spid="2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8" dur="50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1" dur="500" fill="hold"/>
                                        <p:tgtEl>
                                          <p:spTgt spid="2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2" dur="500" fill="hold"/>
                                        <p:tgtEl>
                                          <p:spTgt spid="2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3" dur="500"/>
                                        <p:tgtEl>
                                          <p:spTgt spid="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6" dur="500" fill="hold"/>
                                        <p:tgtEl>
                                          <p:spTgt spid="2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7" dur="500" fill="hold"/>
                                        <p:tgtEl>
                                          <p:spTgt spid="2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8" dur="500"/>
                                        <p:tgtEl>
                                          <p:spTgt spid="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1" dur="500" fill="hold"/>
                                        <p:tgtEl>
                                          <p:spTgt spid="2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2" dur="500" fill="hold"/>
                                        <p:tgtEl>
                                          <p:spTgt spid="2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3" dur="500"/>
                                        <p:tgtEl>
                                          <p:spTgt spid="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6" dur="500" fill="hold"/>
                                        <p:tgtEl>
                                          <p:spTgt spid="2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7" dur="500" fill="hold"/>
                                        <p:tgtEl>
                                          <p:spTgt spid="2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8" dur="500"/>
                                        <p:tgtEl>
                                          <p:spTgt spid="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1" dur="500" fill="hold"/>
                                        <p:tgtEl>
                                          <p:spTgt spid="2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2" dur="500" fill="hold"/>
                                        <p:tgtEl>
                                          <p:spTgt spid="2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3" dur="5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6" dur="500" fill="hold"/>
                                        <p:tgtEl>
                                          <p:spTgt spid="2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7" dur="500" fill="hold"/>
                                        <p:tgtEl>
                                          <p:spTgt spid="2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8" dur="5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1" dur="500" fill="hold"/>
                                        <p:tgtEl>
                                          <p:spTgt spid="2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2" dur="500" fill="hold"/>
                                        <p:tgtEl>
                                          <p:spTgt spid="2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3" dur="50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6" dur="500" fill="hold"/>
                                        <p:tgtEl>
                                          <p:spTgt spid="2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7" dur="500" fill="hold"/>
                                        <p:tgtEl>
                                          <p:spTgt spid="2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8" dur="500"/>
                                        <p:tgtEl>
                                          <p:spTgt spid="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1" dur="500" fill="hold"/>
                                        <p:tgtEl>
                                          <p:spTgt spid="2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2" dur="500" fill="hold"/>
                                        <p:tgtEl>
                                          <p:spTgt spid="2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3" dur="500"/>
                                        <p:tgtEl>
                                          <p:spTgt spid="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6" dur="500" fill="hold"/>
                                        <p:tgtEl>
                                          <p:spTgt spid="2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7" dur="500" fill="hold"/>
                                        <p:tgtEl>
                                          <p:spTgt spid="2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8" dur="500"/>
                                        <p:tgtEl>
                                          <p:spTgt spid="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1" dur="500" fill="hold"/>
                                        <p:tgtEl>
                                          <p:spTgt spid="2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2" dur="500" fill="hold"/>
                                        <p:tgtEl>
                                          <p:spTgt spid="2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3" dur="500"/>
                                        <p:tgtEl>
                                          <p:spTgt spid="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6" dur="500" fill="hold"/>
                                        <p:tgtEl>
                                          <p:spTgt spid="2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7" dur="500" fill="hold"/>
                                        <p:tgtEl>
                                          <p:spTgt spid="2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8" dur="500"/>
                                        <p:tgtEl>
                                          <p:spTgt spid="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1" dur="500" fill="hold"/>
                                        <p:tgtEl>
                                          <p:spTgt spid="2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2" dur="500" fill="hold"/>
                                        <p:tgtEl>
                                          <p:spTgt spid="2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3" dur="500"/>
                                        <p:tgtEl>
                                          <p:spTgt spid="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6" dur="500" fill="hold"/>
                                        <p:tgtEl>
                                          <p:spTgt spid="2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7" dur="500" fill="hold"/>
                                        <p:tgtEl>
                                          <p:spTgt spid="2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8" dur="500"/>
                                        <p:tgtEl>
                                          <p:spTgt spid="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1" dur="500" fill="hold"/>
                                        <p:tgtEl>
                                          <p:spTgt spid="2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2" dur="500" fill="hold"/>
                                        <p:tgtEl>
                                          <p:spTgt spid="2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3" dur="500"/>
                                        <p:tgtEl>
                                          <p:spTgt spid="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6" dur="500" fill="hold"/>
                                        <p:tgtEl>
                                          <p:spTgt spid="2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7" dur="500" fill="hold"/>
                                        <p:tgtEl>
                                          <p:spTgt spid="2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8" dur="500"/>
                                        <p:tgtEl>
                                          <p:spTgt spid="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1" dur="500" fill="hold"/>
                                        <p:tgtEl>
                                          <p:spTgt spid="2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2" dur="500" fill="hold"/>
                                        <p:tgtEl>
                                          <p:spTgt spid="2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3" dur="500"/>
                                        <p:tgtEl>
                                          <p:spTgt spid="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6" dur="500" fill="hold"/>
                                        <p:tgtEl>
                                          <p:spTgt spid="2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7" dur="500" fill="hold"/>
                                        <p:tgtEl>
                                          <p:spTgt spid="2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8" dur="500"/>
                                        <p:tgtEl>
                                          <p:spTgt spid="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1" dur="500" fill="hold"/>
                                        <p:tgtEl>
                                          <p:spTgt spid="2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2" dur="500" fill="hold"/>
                                        <p:tgtEl>
                                          <p:spTgt spid="2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3" dur="500"/>
                                        <p:tgtEl>
                                          <p:spTgt spid="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6" dur="500" fill="hold"/>
                                        <p:tgtEl>
                                          <p:spTgt spid="2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7" dur="500" fill="hold"/>
                                        <p:tgtEl>
                                          <p:spTgt spid="2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8" dur="500"/>
                                        <p:tgtEl>
                                          <p:spTgt spid="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1" dur="500" fill="hold"/>
                                        <p:tgtEl>
                                          <p:spTgt spid="2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2" dur="500" fill="hold"/>
                                        <p:tgtEl>
                                          <p:spTgt spid="2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3" dur="500"/>
                                        <p:tgtEl>
                                          <p:spTgt spid="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6" dur="500" fill="hold"/>
                                        <p:tgtEl>
                                          <p:spTgt spid="2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7" dur="500" fill="hold"/>
                                        <p:tgtEl>
                                          <p:spTgt spid="2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8" dur="500"/>
                                        <p:tgtEl>
                                          <p:spTgt spid="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1" dur="500" fill="hold"/>
                                        <p:tgtEl>
                                          <p:spTgt spid="2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2" dur="500" fill="hold"/>
                                        <p:tgtEl>
                                          <p:spTgt spid="2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3" dur="500"/>
                                        <p:tgtEl>
                                          <p:spTgt spid="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6" dur="500" fill="hold"/>
                                        <p:tgtEl>
                                          <p:spTgt spid="2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7" dur="500" fill="hold"/>
                                        <p:tgtEl>
                                          <p:spTgt spid="2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8" dur="500"/>
                                        <p:tgtEl>
                                          <p:spTgt spid="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1" dur="500" fill="hold"/>
                                        <p:tgtEl>
                                          <p:spTgt spid="2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2" dur="500" fill="hold"/>
                                        <p:tgtEl>
                                          <p:spTgt spid="2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3" dur="500"/>
                                        <p:tgtEl>
                                          <p:spTgt spid="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6" dur="500" fill="hold"/>
                                        <p:tgtEl>
                                          <p:spTgt spid="2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7" dur="500" fill="hold"/>
                                        <p:tgtEl>
                                          <p:spTgt spid="2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8" dur="500"/>
                                        <p:tgtEl>
                                          <p:spTgt spid="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1" dur="500" fill="hold"/>
                                        <p:tgtEl>
                                          <p:spTgt spid="2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2" dur="500" fill="hold"/>
                                        <p:tgtEl>
                                          <p:spTgt spid="2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3" dur="500"/>
                                        <p:tgtEl>
                                          <p:spTgt spid="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6" dur="500" fill="hold"/>
                                        <p:tgtEl>
                                          <p:spTgt spid="2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7" dur="500" fill="hold"/>
                                        <p:tgtEl>
                                          <p:spTgt spid="2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8" dur="500"/>
                                        <p:tgtEl>
                                          <p:spTgt spid="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1" dur="500" fill="hold"/>
                                        <p:tgtEl>
                                          <p:spTgt spid="2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2" dur="500" fill="hold"/>
                                        <p:tgtEl>
                                          <p:spTgt spid="2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3" dur="500"/>
                                        <p:tgtEl>
                                          <p:spTgt spid="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6" dur="500" fill="hold"/>
                                        <p:tgtEl>
                                          <p:spTgt spid="2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7" dur="500" fill="hold"/>
                                        <p:tgtEl>
                                          <p:spTgt spid="2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8" dur="500"/>
                                        <p:tgtEl>
                                          <p:spTgt spid="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1" dur="500" fill="hold"/>
                                        <p:tgtEl>
                                          <p:spTgt spid="2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2" dur="500" fill="hold"/>
                                        <p:tgtEl>
                                          <p:spTgt spid="2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3" dur="500"/>
                                        <p:tgtEl>
                                          <p:spTgt spid="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6" dur="500" fill="hold"/>
                                        <p:tgtEl>
                                          <p:spTgt spid="2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7" dur="500" fill="hold"/>
                                        <p:tgtEl>
                                          <p:spTgt spid="2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8" dur="500"/>
                                        <p:tgtEl>
                                          <p:spTgt spid="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2" dur="500" fill="hold"/>
                                        <p:tgtEl>
                                          <p:spTgt spid="2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3" dur="500" fill="hold"/>
                                        <p:tgtEl>
                                          <p:spTgt spid="2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4" dur="500"/>
                                        <p:tgtEl>
                                          <p:spTgt spid="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7" dur="500" fill="hold"/>
                                        <p:tgtEl>
                                          <p:spTgt spid="1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8" dur="500" fill="hold"/>
                                        <p:tgtEl>
                                          <p:spTgt spid="1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9" dur="500"/>
                                        <p:tgtEl>
                                          <p:spTgt spid="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2" dur="500" fill="hold"/>
                                        <p:tgtEl>
                                          <p:spTgt spid="1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3" dur="500" fill="hold"/>
                                        <p:tgtEl>
                                          <p:spTgt spid="1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4" dur="500"/>
                                        <p:tgtEl>
                                          <p:spTgt spid="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7" dur="500" fill="hold"/>
                                        <p:tgtEl>
                                          <p:spTgt spid="1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8" dur="500" fill="hold"/>
                                        <p:tgtEl>
                                          <p:spTgt spid="1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9" dur="500"/>
                                        <p:tgtEl>
                                          <p:spTgt spid="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2" dur="500" fill="hold"/>
                                        <p:tgtEl>
                                          <p:spTgt spid="1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3" dur="500" fill="hold"/>
                                        <p:tgtEl>
                                          <p:spTgt spid="1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4" dur="500"/>
                                        <p:tgtEl>
                                          <p:spTgt spid="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7" dur="500" fill="hold"/>
                                        <p:tgtEl>
                                          <p:spTgt spid="1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8" dur="500" fill="hold"/>
                                        <p:tgtEl>
                                          <p:spTgt spid="1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9" dur="500"/>
                                        <p:tgtEl>
                                          <p:spTgt spid="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2" dur="500" fill="hold"/>
                                        <p:tgtEl>
                                          <p:spTgt spid="1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3" dur="500" fill="hold"/>
                                        <p:tgtEl>
                                          <p:spTgt spid="1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4" dur="500"/>
                                        <p:tgtEl>
                                          <p:spTgt spid="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7" dur="500" fill="hold"/>
                                        <p:tgtEl>
                                          <p:spTgt spid="1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8" dur="500" fill="hold"/>
                                        <p:tgtEl>
                                          <p:spTgt spid="1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9" dur="500"/>
                                        <p:tgtEl>
                                          <p:spTgt spid="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2" dur="500" fill="hold"/>
                                        <p:tgtEl>
                                          <p:spTgt spid="1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3" dur="500" fill="hold"/>
                                        <p:tgtEl>
                                          <p:spTgt spid="1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4" dur="500"/>
                                        <p:tgtEl>
                                          <p:spTgt spid="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7" dur="500" fill="hold"/>
                                        <p:tgtEl>
                                          <p:spTgt spid="1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8" dur="500" fill="hold"/>
                                        <p:tgtEl>
                                          <p:spTgt spid="1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9" dur="500"/>
                                        <p:tgtEl>
                                          <p:spTgt spid="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2" dur="500" fill="hold"/>
                                        <p:tgtEl>
                                          <p:spTgt spid="1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3" dur="500" fill="hold"/>
                                        <p:tgtEl>
                                          <p:spTgt spid="1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4" dur="500"/>
                                        <p:tgtEl>
                                          <p:spTgt spid="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7" dur="500" fill="hold"/>
                                        <p:tgtEl>
                                          <p:spTgt spid="1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8" dur="500" fill="hold"/>
                                        <p:tgtEl>
                                          <p:spTgt spid="1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9" dur="500"/>
                                        <p:tgtEl>
                                          <p:spTgt spid="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2" dur="500" fill="hold"/>
                                        <p:tgtEl>
                                          <p:spTgt spid="1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3" dur="500" fill="hold"/>
                                        <p:tgtEl>
                                          <p:spTgt spid="1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4" dur="500"/>
                                        <p:tgtEl>
                                          <p:spTgt spid="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7" dur="500" fill="hold"/>
                                        <p:tgtEl>
                                          <p:spTgt spid="1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8" dur="500" fill="hold"/>
                                        <p:tgtEl>
                                          <p:spTgt spid="1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9" dur="500"/>
                                        <p:tgtEl>
                                          <p:spTgt spid="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2" dur="500" fill="hold"/>
                                        <p:tgtEl>
                                          <p:spTgt spid="1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3" dur="500" fill="hold"/>
                                        <p:tgtEl>
                                          <p:spTgt spid="1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4" dur="500"/>
                                        <p:tgtEl>
                                          <p:spTgt spid="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7" dur="500" fill="hold"/>
                                        <p:tgtEl>
                                          <p:spTgt spid="1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8" dur="500" fill="hold"/>
                                        <p:tgtEl>
                                          <p:spTgt spid="1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9" dur="500"/>
                                        <p:tgtEl>
                                          <p:spTgt spid="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2" dur="500" fill="hold"/>
                                        <p:tgtEl>
                                          <p:spTgt spid="1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3" dur="500" fill="hold"/>
                                        <p:tgtEl>
                                          <p:spTgt spid="1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4" dur="500"/>
                                        <p:tgtEl>
                                          <p:spTgt spid="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7" dur="500" fill="hold"/>
                                        <p:tgtEl>
                                          <p:spTgt spid="1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8" dur="500" fill="hold"/>
                                        <p:tgtEl>
                                          <p:spTgt spid="1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9" dur="500"/>
                                        <p:tgtEl>
                                          <p:spTgt spid="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2" dur="500" fill="hold"/>
                                        <p:tgtEl>
                                          <p:spTgt spid="1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3" dur="500" fill="hold"/>
                                        <p:tgtEl>
                                          <p:spTgt spid="1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4" dur="500"/>
                                        <p:tgtEl>
                                          <p:spTgt spid="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7" dur="500" fill="hold"/>
                                        <p:tgtEl>
                                          <p:spTgt spid="1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8" dur="500" fill="hold"/>
                                        <p:tgtEl>
                                          <p:spTgt spid="1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9" dur="500"/>
                                        <p:tgtEl>
                                          <p:spTgt spid="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2" dur="500" fill="hold"/>
                                        <p:tgtEl>
                                          <p:spTgt spid="1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3" dur="500" fill="hold"/>
                                        <p:tgtEl>
                                          <p:spTgt spid="1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4" dur="500"/>
                                        <p:tgtEl>
                                          <p:spTgt spid="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7" dur="500" fill="hold"/>
                                        <p:tgtEl>
                                          <p:spTgt spid="1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8" dur="500" fill="hold"/>
                                        <p:tgtEl>
                                          <p:spTgt spid="1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9" dur="500"/>
                                        <p:tgtEl>
                                          <p:spTgt spid="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2" dur="500" fill="hold"/>
                                        <p:tgtEl>
                                          <p:spTgt spid="1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3" dur="500" fill="hold"/>
                                        <p:tgtEl>
                                          <p:spTgt spid="1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4" dur="500"/>
                                        <p:tgtEl>
                                          <p:spTgt spid="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7" dur="500" fill="hold"/>
                                        <p:tgtEl>
                                          <p:spTgt spid="1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8" dur="500" fill="hold"/>
                                        <p:tgtEl>
                                          <p:spTgt spid="1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9" dur="500"/>
                                        <p:tgtEl>
                                          <p:spTgt spid="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2" dur="500" fill="hold"/>
                                        <p:tgtEl>
                                          <p:spTgt spid="1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3" dur="500" fill="hold"/>
                                        <p:tgtEl>
                                          <p:spTgt spid="1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4" dur="500"/>
                                        <p:tgtEl>
                                          <p:spTgt spid="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7" dur="500" fill="hold"/>
                                        <p:tgtEl>
                                          <p:spTgt spid="1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8" dur="500" fill="hold"/>
                                        <p:tgtEl>
                                          <p:spTgt spid="1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9" dur="500"/>
                                        <p:tgtEl>
                                          <p:spTgt spid="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2" dur="500" fill="hold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3" dur="500" fill="hold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4" dur="500"/>
                                        <p:tgtEl>
                                          <p:spTgt spid="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7" dur="500" fill="hold"/>
                                        <p:tgtEl>
                                          <p:spTgt spid="1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8" dur="500" fill="hold"/>
                                        <p:tgtEl>
                                          <p:spTgt spid="1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9" dur="500"/>
                                        <p:tgtEl>
                                          <p:spTgt spid="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2" dur="500" fill="hold"/>
                                        <p:tgtEl>
                                          <p:spTgt spid="1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3" dur="500" fill="hold"/>
                                        <p:tgtEl>
                                          <p:spTgt spid="1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4" dur="500"/>
                                        <p:tgtEl>
                                          <p:spTgt spid="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7" dur="500" fill="hold"/>
                                        <p:tgtEl>
                                          <p:spTgt spid="1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8" dur="500" fill="hold"/>
                                        <p:tgtEl>
                                          <p:spTgt spid="1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9" dur="500"/>
                                        <p:tgtEl>
                                          <p:spTgt spid="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2" dur="500" fill="hold"/>
                                        <p:tgtEl>
                                          <p:spTgt spid="1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3" dur="500" fill="hold"/>
                                        <p:tgtEl>
                                          <p:spTgt spid="1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4" dur="500"/>
                                        <p:tgtEl>
                                          <p:spTgt spid="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7" dur="500" fill="hold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8" dur="500" fill="hold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9" dur="500"/>
                                        <p:tgtEl>
                                          <p:spTgt spid="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2" dur="500" fill="hold"/>
                                        <p:tgtEl>
                                          <p:spTgt spid="1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3" dur="500" fill="hold"/>
                                        <p:tgtEl>
                                          <p:spTgt spid="1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4" dur="500"/>
                                        <p:tgtEl>
                                          <p:spTgt spid="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7" dur="500" fill="hold"/>
                                        <p:tgtEl>
                                          <p:spTgt spid="1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8" dur="500" fill="hold"/>
                                        <p:tgtEl>
                                          <p:spTgt spid="1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9" dur="500"/>
                                        <p:tgtEl>
                                          <p:spTgt spid="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2" dur="500" fill="hold"/>
                                        <p:tgtEl>
                                          <p:spTgt spid="1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3" dur="500" fill="hold"/>
                                        <p:tgtEl>
                                          <p:spTgt spid="1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4" dur="500"/>
                                        <p:tgtEl>
                                          <p:spTgt spid="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7" dur="500" fill="hold"/>
                                        <p:tgtEl>
                                          <p:spTgt spid="1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8" dur="500" fill="hold"/>
                                        <p:tgtEl>
                                          <p:spTgt spid="1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9" dur="500"/>
                                        <p:tgtEl>
                                          <p:spTgt spid="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2" dur="500" fill="hold"/>
                                        <p:tgtEl>
                                          <p:spTgt spid="1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3" dur="500" fill="hold"/>
                                        <p:tgtEl>
                                          <p:spTgt spid="1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4" dur="500"/>
                                        <p:tgtEl>
                                          <p:spTgt spid="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7" dur="500" fill="hold"/>
                                        <p:tgtEl>
                                          <p:spTgt spid="1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8" dur="500" fill="hold"/>
                                        <p:tgtEl>
                                          <p:spTgt spid="1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9" dur="500"/>
                                        <p:tgtEl>
                                          <p:spTgt spid="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2" dur="500" fill="hold"/>
                                        <p:tgtEl>
                                          <p:spTgt spid="1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3" dur="500" fill="hold"/>
                                        <p:tgtEl>
                                          <p:spTgt spid="1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4" dur="500"/>
                                        <p:tgtEl>
                                          <p:spTgt spid="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7" dur="500" fill="hold"/>
                                        <p:tgtEl>
                                          <p:spTgt spid="1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8" dur="500" fill="hold"/>
                                        <p:tgtEl>
                                          <p:spTgt spid="1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9" dur="500"/>
                                        <p:tgtEl>
                                          <p:spTgt spid="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2" dur="500" fill="hold"/>
                                        <p:tgtEl>
                                          <p:spTgt spid="1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3" dur="500" fill="hold"/>
                                        <p:tgtEl>
                                          <p:spTgt spid="1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4" dur="500"/>
                                        <p:tgtEl>
                                          <p:spTgt spid="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7" dur="500" fill="hold"/>
                                        <p:tgtEl>
                                          <p:spTgt spid="1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8" dur="500" fill="hold"/>
                                        <p:tgtEl>
                                          <p:spTgt spid="1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9" dur="500"/>
                                        <p:tgtEl>
                                          <p:spTgt spid="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2" dur="500" fill="hold"/>
                                        <p:tgtEl>
                                          <p:spTgt spid="1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3" dur="500" fill="hold"/>
                                        <p:tgtEl>
                                          <p:spTgt spid="1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4" dur="500"/>
                                        <p:tgtEl>
                                          <p:spTgt spid="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7" dur="500" fill="hold"/>
                                        <p:tgtEl>
                                          <p:spTgt spid="1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8" dur="500" fill="hold"/>
                                        <p:tgtEl>
                                          <p:spTgt spid="1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9" dur="500"/>
                                        <p:tgtEl>
                                          <p:spTgt spid="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2" dur="500" fill="hold"/>
                                        <p:tgtEl>
                                          <p:spTgt spid="1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3" dur="500" fill="hold"/>
                                        <p:tgtEl>
                                          <p:spTgt spid="1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4" dur="500"/>
                                        <p:tgtEl>
                                          <p:spTgt spid="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7" dur="500" fill="hold"/>
                                        <p:tgtEl>
                                          <p:spTgt spid="1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8" dur="500" fill="hold"/>
                                        <p:tgtEl>
                                          <p:spTgt spid="1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9" dur="500"/>
                                        <p:tgtEl>
                                          <p:spTgt spid="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2" dur="500" fill="hold"/>
                                        <p:tgtEl>
                                          <p:spTgt spid="1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3" dur="500" fill="hold"/>
                                        <p:tgtEl>
                                          <p:spTgt spid="1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4" dur="500"/>
                                        <p:tgtEl>
                                          <p:spTgt spid="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7" dur="500" fill="hold"/>
                                        <p:tgtEl>
                                          <p:spTgt spid="1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8" dur="500" fill="hold"/>
                                        <p:tgtEl>
                                          <p:spTgt spid="1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9" dur="500"/>
                                        <p:tgtEl>
                                          <p:spTgt spid="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2" dur="500" fill="hold"/>
                                        <p:tgtEl>
                                          <p:spTgt spid="2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3" dur="500" fill="hold"/>
                                        <p:tgtEl>
                                          <p:spTgt spid="2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4" dur="500"/>
                                        <p:tgtEl>
                                          <p:spTgt spid="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7" dur="500" fill="hold"/>
                                        <p:tgtEl>
                                          <p:spTgt spid="2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8" dur="500" fill="hold"/>
                                        <p:tgtEl>
                                          <p:spTgt spid="2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9" dur="500"/>
                                        <p:tgtEl>
                                          <p:spTgt spid="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2" dur="500" fill="hold"/>
                                        <p:tgtEl>
                                          <p:spTgt spid="2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3" dur="500" fill="hold"/>
                                        <p:tgtEl>
                                          <p:spTgt spid="2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4" dur="500"/>
                                        <p:tgtEl>
                                          <p:spTgt spid="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7" dur="500" fill="hold"/>
                                        <p:tgtEl>
                                          <p:spTgt spid="2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8" dur="500" fill="hold"/>
                                        <p:tgtEl>
                                          <p:spTgt spid="2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9" dur="500"/>
                                        <p:tgtEl>
                                          <p:spTgt spid="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2" dur="500" fill="hold"/>
                                        <p:tgtEl>
                                          <p:spTgt spid="2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3" dur="500" fill="hold"/>
                                        <p:tgtEl>
                                          <p:spTgt spid="2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4" dur="500"/>
                                        <p:tgtEl>
                                          <p:spTgt spid="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7" dur="500" fill="hold"/>
                                        <p:tgtEl>
                                          <p:spTgt spid="2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8" dur="500" fill="hold"/>
                                        <p:tgtEl>
                                          <p:spTgt spid="2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9" dur="500"/>
                                        <p:tgtEl>
                                          <p:spTgt spid="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2" dur="500" fill="hold"/>
                                        <p:tgtEl>
                                          <p:spTgt spid="2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3" dur="500" fill="hold"/>
                                        <p:tgtEl>
                                          <p:spTgt spid="2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4" dur="500"/>
                                        <p:tgtEl>
                                          <p:spTgt spid="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7" dur="500" fill="hold"/>
                                        <p:tgtEl>
                                          <p:spTgt spid="2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8" dur="500" fill="hold"/>
                                        <p:tgtEl>
                                          <p:spTgt spid="2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9" dur="500"/>
                                        <p:tgtEl>
                                          <p:spTgt spid="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2" dur="500" fill="hold"/>
                                        <p:tgtEl>
                                          <p:spTgt spid="1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3" dur="500" fill="hold"/>
                                        <p:tgtEl>
                                          <p:spTgt spid="1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4" dur="500"/>
                                        <p:tgtEl>
                                          <p:spTgt spid="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7" dur="500" fill="hold"/>
                                        <p:tgtEl>
                                          <p:spTgt spid="1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8" dur="500" fill="hold"/>
                                        <p:tgtEl>
                                          <p:spTgt spid="1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9" dur="500"/>
                                        <p:tgtEl>
                                          <p:spTgt spid="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2" dur="500" fill="hold"/>
                                        <p:tgtEl>
                                          <p:spTgt spid="1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3" dur="500" fill="hold"/>
                                        <p:tgtEl>
                                          <p:spTgt spid="1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4" dur="500"/>
                                        <p:tgtEl>
                                          <p:spTgt spid="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7" dur="500" fill="hold"/>
                                        <p:tgtEl>
                                          <p:spTgt spid="1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8" dur="500" fill="hold"/>
                                        <p:tgtEl>
                                          <p:spTgt spid="1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9" dur="500"/>
                                        <p:tgtEl>
                                          <p:spTgt spid="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2" dur="500" fill="hold"/>
                                        <p:tgtEl>
                                          <p:spTgt spid="1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3" dur="500" fill="hold"/>
                                        <p:tgtEl>
                                          <p:spTgt spid="1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4" dur="500"/>
                                        <p:tgtEl>
                                          <p:spTgt spid="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7" dur="500" fill="hold"/>
                                        <p:tgtEl>
                                          <p:spTgt spid="1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8" dur="500" fill="hold"/>
                                        <p:tgtEl>
                                          <p:spTgt spid="1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9" dur="500"/>
                                        <p:tgtEl>
                                          <p:spTgt spid="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2" dur="500" fill="hold"/>
                                        <p:tgtEl>
                                          <p:spTgt spid="1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3" dur="500" fill="hold"/>
                                        <p:tgtEl>
                                          <p:spTgt spid="1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4" dur="500"/>
                                        <p:tgtEl>
                                          <p:spTgt spid="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7" dur="500" fill="hold"/>
                                        <p:tgtEl>
                                          <p:spTgt spid="1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8" dur="500" fill="hold"/>
                                        <p:tgtEl>
                                          <p:spTgt spid="1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9" dur="500"/>
                                        <p:tgtEl>
                                          <p:spTgt spid="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2" dur="500" fill="hold"/>
                                        <p:tgtEl>
                                          <p:spTgt spid="2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3" dur="500" fill="hold"/>
                                        <p:tgtEl>
                                          <p:spTgt spid="2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4" dur="500"/>
                                        <p:tgtEl>
                                          <p:spTgt spid="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7" dur="500" fill="hold"/>
                                        <p:tgtEl>
                                          <p:spTgt spid="1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8" dur="500" fill="hold"/>
                                        <p:tgtEl>
                                          <p:spTgt spid="1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9" dur="500"/>
                                        <p:tgtEl>
                                          <p:spTgt spid="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2" dur="500" fill="hold"/>
                                        <p:tgtEl>
                                          <p:spTgt spid="2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3" dur="500" fill="hold"/>
                                        <p:tgtEl>
                                          <p:spTgt spid="2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4" dur="500"/>
                                        <p:tgtEl>
                                          <p:spTgt spid="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7" dur="500" fill="hold"/>
                                        <p:tgtEl>
                                          <p:spTgt spid="2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8" dur="500" fill="hold"/>
                                        <p:tgtEl>
                                          <p:spTgt spid="2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9" dur="500"/>
                                        <p:tgtEl>
                                          <p:spTgt spid="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2" dur="500" fill="hold"/>
                                        <p:tgtEl>
                                          <p:spTgt spid="2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3" dur="500" fill="hold"/>
                                        <p:tgtEl>
                                          <p:spTgt spid="2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4" dur="500"/>
                                        <p:tgtEl>
                                          <p:spTgt spid="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7" dur="500" fill="hold"/>
                                        <p:tgtEl>
                                          <p:spTgt spid="2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8" dur="500" fill="hold"/>
                                        <p:tgtEl>
                                          <p:spTgt spid="2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9" dur="500"/>
                                        <p:tgtEl>
                                          <p:spTgt spid="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2" dur="500" fill="hold"/>
                                        <p:tgtEl>
                                          <p:spTgt spid="2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3" dur="500" fill="hold"/>
                                        <p:tgtEl>
                                          <p:spTgt spid="2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4" dur="500"/>
                                        <p:tgtEl>
                                          <p:spTgt spid="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7" dur="500" fill="hold"/>
                                        <p:tgtEl>
                                          <p:spTgt spid="2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8" dur="500" fill="hold"/>
                                        <p:tgtEl>
                                          <p:spTgt spid="2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9" dur="500"/>
                                        <p:tgtEl>
                                          <p:spTgt spid="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2" dur="5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3" dur="5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4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7" dur="500" fill="hold"/>
                                        <p:tgtEl>
                                          <p:spTgt spid="2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8" dur="500" fill="hold"/>
                                        <p:tgtEl>
                                          <p:spTgt spid="2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9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2" dur="500" fill="hold"/>
                                        <p:tgtEl>
                                          <p:spTgt spid="2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3" dur="500" fill="hold"/>
                                        <p:tgtEl>
                                          <p:spTgt spid="2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4" dur="5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7" dur="500" fill="hold"/>
                                        <p:tgtEl>
                                          <p:spTgt spid="2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8" dur="500" fill="hold"/>
                                        <p:tgtEl>
                                          <p:spTgt spid="2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9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2" dur="500" fill="hold"/>
                                        <p:tgtEl>
                                          <p:spTgt spid="2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3" dur="500" fill="hold"/>
                                        <p:tgtEl>
                                          <p:spTgt spid="2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4"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7" dur="500" fill="hold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8" dur="500" fill="hold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9" dur="5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2" dur="500" fill="hold"/>
                                        <p:tgtEl>
                                          <p:spTgt spid="2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3" dur="500" fill="hold"/>
                                        <p:tgtEl>
                                          <p:spTgt spid="2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4" dur="5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7" dur="500" fill="hold"/>
                                        <p:tgtEl>
                                          <p:spTgt spid="2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8" dur="500" fill="hold"/>
                                        <p:tgtEl>
                                          <p:spTgt spid="2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9" dur="5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2" dur="500" fill="hold"/>
                                        <p:tgtEl>
                                          <p:spTgt spid="2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3" dur="500" fill="hold"/>
                                        <p:tgtEl>
                                          <p:spTgt spid="2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4" dur="500"/>
                                        <p:tgtEl>
                                          <p:spTgt spid="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7" dur="500" fill="hold"/>
                                        <p:tgtEl>
                                          <p:spTgt spid="2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8" dur="500" fill="hold"/>
                                        <p:tgtEl>
                                          <p:spTgt spid="2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9" dur="500"/>
                                        <p:tgtEl>
                                          <p:spTgt spid="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2" dur="500" fill="hold"/>
                                        <p:tgtEl>
                                          <p:spTgt spid="2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3" dur="500" fill="hold"/>
                                        <p:tgtEl>
                                          <p:spTgt spid="2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4" dur="500"/>
                                        <p:tgtEl>
                                          <p:spTgt spid="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7" dur="500" fill="hold"/>
                                        <p:tgtEl>
                                          <p:spTgt spid="2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8" dur="500" fill="hold"/>
                                        <p:tgtEl>
                                          <p:spTgt spid="2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9" dur="500"/>
                                        <p:tgtEl>
                                          <p:spTgt spid="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2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3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4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7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2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3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4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7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8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2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3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4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7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8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9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3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4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7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9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2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3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4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7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8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9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2" dur="500" fill="hold"/>
                                        <p:tgtEl>
                                          <p:spTgt spid="2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3" dur="500" fill="hold"/>
                                        <p:tgtEl>
                                          <p:spTgt spid="2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4" dur="500"/>
                                        <p:tgtEl>
                                          <p:spTgt spid="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7" dur="500" fill="hold"/>
                                        <p:tgtEl>
                                          <p:spTgt spid="2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8" dur="500" fill="hold"/>
                                        <p:tgtEl>
                                          <p:spTgt spid="2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9" dur="500"/>
                                        <p:tgtEl>
                                          <p:spTgt spid="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2" dur="500" fill="hold"/>
                                        <p:tgtEl>
                                          <p:spTgt spid="2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3" dur="500" fill="hold"/>
                                        <p:tgtEl>
                                          <p:spTgt spid="2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4" dur="500"/>
                                        <p:tgtEl>
                                          <p:spTgt spid="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7" dur="500" fill="hold"/>
                                        <p:tgtEl>
                                          <p:spTgt spid="2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8" dur="500" fill="hold"/>
                                        <p:tgtEl>
                                          <p:spTgt spid="2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9" dur="500"/>
                                        <p:tgtEl>
                                          <p:spTgt spid="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2" dur="500" fill="hold"/>
                                        <p:tgtEl>
                                          <p:spTgt spid="2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3" dur="500" fill="hold"/>
                                        <p:tgtEl>
                                          <p:spTgt spid="2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4" dur="500"/>
                                        <p:tgtEl>
                                          <p:spTgt spid="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7" dur="500" fill="hold"/>
                                        <p:tgtEl>
                                          <p:spTgt spid="2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8" dur="500" fill="hold"/>
                                        <p:tgtEl>
                                          <p:spTgt spid="2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9" dur="500"/>
                                        <p:tgtEl>
                                          <p:spTgt spid="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2" dur="500" fill="hold"/>
                                        <p:tgtEl>
                                          <p:spTgt spid="2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3" dur="500" fill="hold"/>
                                        <p:tgtEl>
                                          <p:spTgt spid="2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4" dur="500"/>
                                        <p:tgtEl>
                                          <p:spTgt spid="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7" dur="500" fill="hold"/>
                                        <p:tgtEl>
                                          <p:spTgt spid="2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8" dur="500" fill="hold"/>
                                        <p:tgtEl>
                                          <p:spTgt spid="2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9" dur="500"/>
                                        <p:tgtEl>
                                          <p:spTgt spid="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2" dur="500" fill="hold"/>
                                        <p:tgtEl>
                                          <p:spTgt spid="2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3" dur="500" fill="hold"/>
                                        <p:tgtEl>
                                          <p:spTgt spid="2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4" dur="500"/>
                                        <p:tgtEl>
                                          <p:spTgt spid="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7" dur="500" fill="hold"/>
                                        <p:tgtEl>
                                          <p:spTgt spid="2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8" dur="500" fill="hold"/>
                                        <p:tgtEl>
                                          <p:spTgt spid="2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9" dur="500"/>
                                        <p:tgtEl>
                                          <p:spTgt spid="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2" dur="500" fill="hold"/>
                                        <p:tgtEl>
                                          <p:spTgt spid="2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3" dur="500" fill="hold"/>
                                        <p:tgtEl>
                                          <p:spTgt spid="2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4"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7" dur="500" fill="hold"/>
                                        <p:tgtEl>
                                          <p:spTgt spid="2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8" dur="500" fill="hold"/>
                                        <p:tgtEl>
                                          <p:spTgt spid="2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9" dur="500"/>
                                        <p:tgtEl>
                                          <p:spTgt spid="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2" dur="500" fill="hold"/>
                                        <p:tgtEl>
                                          <p:spTgt spid="2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3" dur="500" fill="hold"/>
                                        <p:tgtEl>
                                          <p:spTgt spid="2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4" dur="500"/>
                                        <p:tgtEl>
                                          <p:spTgt spid="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7" dur="500" fill="hold"/>
                                        <p:tgtEl>
                                          <p:spTgt spid="2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8" dur="500" fill="hold"/>
                                        <p:tgtEl>
                                          <p:spTgt spid="2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9" dur="500"/>
                                        <p:tgtEl>
                                          <p:spTgt spid="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2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3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4" dur="500"/>
                                        <p:tgtEl>
                                          <p:spTgt spid="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7" dur="500" fill="hold"/>
                                        <p:tgtEl>
                                          <p:spTgt spid="2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8" dur="500" fill="hold"/>
                                        <p:tgtEl>
                                          <p:spTgt spid="2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9" dur="500"/>
                                        <p:tgtEl>
                                          <p:spTgt spid="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2" dur="500" fill="hold"/>
                                        <p:tgtEl>
                                          <p:spTgt spid="2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3" dur="500" fill="hold"/>
                                        <p:tgtEl>
                                          <p:spTgt spid="2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4" dur="500"/>
                                        <p:tgtEl>
                                          <p:spTgt spid="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7" dur="500" fill="hold"/>
                                        <p:tgtEl>
                                          <p:spTgt spid="2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8" dur="500" fill="hold"/>
                                        <p:tgtEl>
                                          <p:spTgt spid="2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9" dur="500"/>
                                        <p:tgtEl>
                                          <p:spTgt spid="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2" dur="500" fill="hold"/>
                                        <p:tgtEl>
                                          <p:spTgt spid="2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3" dur="500" fill="hold"/>
                                        <p:tgtEl>
                                          <p:spTgt spid="2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4" dur="500"/>
                                        <p:tgtEl>
                                          <p:spTgt spid="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7" dur="500" fill="hold"/>
                                        <p:tgtEl>
                                          <p:spTgt spid="2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8" dur="500" fill="hold"/>
                                        <p:tgtEl>
                                          <p:spTgt spid="2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9" dur="5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2" dur="500" fill="hold"/>
                                        <p:tgtEl>
                                          <p:spTgt spid="2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3" dur="500" fill="hold"/>
                                        <p:tgtEl>
                                          <p:spTgt spid="2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4" dur="5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7" dur="500" fill="hold"/>
                                        <p:tgtEl>
                                          <p:spTgt spid="2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8" dur="500" fill="hold"/>
                                        <p:tgtEl>
                                          <p:spTgt spid="2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9" dur="5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2" dur="500" fill="hold"/>
                                        <p:tgtEl>
                                          <p:spTgt spid="2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3" dur="500" fill="hold"/>
                                        <p:tgtEl>
                                          <p:spTgt spid="2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4" dur="500"/>
                                        <p:tgtEl>
                                          <p:spTgt spid="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7" dur="500" fill="hold"/>
                                        <p:tgtEl>
                                          <p:spTgt spid="2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8" dur="500" fill="hold"/>
                                        <p:tgtEl>
                                          <p:spTgt spid="2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9" dur="500"/>
                                        <p:tgtEl>
                                          <p:spTgt spid="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2" dur="500" fill="hold"/>
                                        <p:tgtEl>
                                          <p:spTgt spid="2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3" dur="500" fill="hold"/>
                                        <p:tgtEl>
                                          <p:spTgt spid="2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4" dur="500"/>
                                        <p:tgtEl>
                                          <p:spTgt spid="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7" dur="500" fill="hold"/>
                                        <p:tgtEl>
                                          <p:spTgt spid="2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8" dur="500" fill="hold"/>
                                        <p:tgtEl>
                                          <p:spTgt spid="2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9" dur="500"/>
                                        <p:tgtEl>
                                          <p:spTgt spid="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2" dur="500" fill="hold"/>
                                        <p:tgtEl>
                                          <p:spTgt spid="2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3" dur="500" fill="hold"/>
                                        <p:tgtEl>
                                          <p:spTgt spid="2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4" dur="500"/>
                                        <p:tgtEl>
                                          <p:spTgt spid="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7" dur="500" fill="hold"/>
                                        <p:tgtEl>
                                          <p:spTgt spid="2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8" dur="500" fill="hold"/>
                                        <p:tgtEl>
                                          <p:spTgt spid="2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9" dur="500"/>
                                        <p:tgtEl>
                                          <p:spTgt spid="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2" dur="500" fill="hold"/>
                                        <p:tgtEl>
                                          <p:spTgt spid="2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3" dur="500" fill="hold"/>
                                        <p:tgtEl>
                                          <p:spTgt spid="2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4" dur="500"/>
                                        <p:tgtEl>
                                          <p:spTgt spid="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7" dur="500" fill="hold"/>
                                        <p:tgtEl>
                                          <p:spTgt spid="2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8" dur="500" fill="hold"/>
                                        <p:tgtEl>
                                          <p:spTgt spid="2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9" dur="500"/>
                                        <p:tgtEl>
                                          <p:spTgt spid="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2" dur="500" fill="hold"/>
                                        <p:tgtEl>
                                          <p:spTgt spid="2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3" dur="500" fill="hold"/>
                                        <p:tgtEl>
                                          <p:spTgt spid="2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4" dur="500"/>
                                        <p:tgtEl>
                                          <p:spTgt spid="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7" dur="500" fill="hold"/>
                                        <p:tgtEl>
                                          <p:spTgt spid="2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8" dur="500" fill="hold"/>
                                        <p:tgtEl>
                                          <p:spTgt spid="2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9" dur="500"/>
                                        <p:tgtEl>
                                          <p:spTgt spid="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2" dur="500" fill="hold"/>
                                        <p:tgtEl>
                                          <p:spTgt spid="2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3" dur="500" fill="hold"/>
                                        <p:tgtEl>
                                          <p:spTgt spid="2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4" dur="500"/>
                                        <p:tgtEl>
                                          <p:spTgt spid="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7" dur="500" fill="hold"/>
                                        <p:tgtEl>
                                          <p:spTgt spid="2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8" dur="500" fill="hold"/>
                                        <p:tgtEl>
                                          <p:spTgt spid="2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9" dur="500"/>
                                        <p:tgtEl>
                                          <p:spTgt spid="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2" dur="500" fill="hold"/>
                                        <p:tgtEl>
                                          <p:spTgt spid="2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3" dur="500" fill="hold"/>
                                        <p:tgtEl>
                                          <p:spTgt spid="2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4" dur="500"/>
                                        <p:tgtEl>
                                          <p:spTgt spid="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7" dur="500" fill="hold"/>
                                        <p:tgtEl>
                                          <p:spTgt spid="2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8" dur="500" fill="hold"/>
                                        <p:tgtEl>
                                          <p:spTgt spid="2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9" dur="500"/>
                                        <p:tgtEl>
                                          <p:spTgt spid="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2" dur="500" fill="hold"/>
                                        <p:tgtEl>
                                          <p:spTgt spid="2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3" dur="500" fill="hold"/>
                                        <p:tgtEl>
                                          <p:spTgt spid="2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4" dur="500"/>
                                        <p:tgtEl>
                                          <p:spTgt spid="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7" dur="500" fill="hold"/>
                                        <p:tgtEl>
                                          <p:spTgt spid="2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8" dur="500" fill="hold"/>
                                        <p:tgtEl>
                                          <p:spTgt spid="2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9" dur="500"/>
                                        <p:tgtEl>
                                          <p:spTgt spid="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2" dur="500" fill="hold"/>
                                        <p:tgtEl>
                                          <p:spTgt spid="2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3" dur="500" fill="hold"/>
                                        <p:tgtEl>
                                          <p:spTgt spid="2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4" dur="500"/>
                                        <p:tgtEl>
                                          <p:spTgt spid="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7" dur="500" fill="hold"/>
                                        <p:tgtEl>
                                          <p:spTgt spid="2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8" dur="500" fill="hold"/>
                                        <p:tgtEl>
                                          <p:spTgt spid="2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9" dur="500"/>
                                        <p:tgtEl>
                                          <p:spTgt spid="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2" dur="500" fill="hold"/>
                                        <p:tgtEl>
                                          <p:spTgt spid="2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3" dur="500" fill="hold"/>
                                        <p:tgtEl>
                                          <p:spTgt spid="2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4" dur="500"/>
                                        <p:tgtEl>
                                          <p:spTgt spid="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7" dur="500" fill="hold"/>
                                        <p:tgtEl>
                                          <p:spTgt spid="2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8" dur="500" fill="hold"/>
                                        <p:tgtEl>
                                          <p:spTgt spid="2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9" dur="500"/>
                                        <p:tgtEl>
                                          <p:spTgt spid="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2" dur="500" fill="hold"/>
                                        <p:tgtEl>
                                          <p:spTgt spid="2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3" dur="500" fill="hold"/>
                                        <p:tgtEl>
                                          <p:spTgt spid="2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4" dur="500"/>
                                        <p:tgtEl>
                                          <p:spTgt spid="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7" dur="500" fill="hold"/>
                                        <p:tgtEl>
                                          <p:spTgt spid="2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8" dur="500" fill="hold"/>
                                        <p:tgtEl>
                                          <p:spTgt spid="2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9" dur="500"/>
                                        <p:tgtEl>
                                          <p:spTgt spid="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2" dur="500" fill="hold"/>
                                        <p:tgtEl>
                                          <p:spTgt spid="2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3" dur="500" fill="hold"/>
                                        <p:tgtEl>
                                          <p:spTgt spid="2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4" dur="500"/>
                                        <p:tgtEl>
                                          <p:spTgt spid="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7" dur="500" fill="hold"/>
                                        <p:tgtEl>
                                          <p:spTgt spid="2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8" dur="500" fill="hold"/>
                                        <p:tgtEl>
                                          <p:spTgt spid="2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9" dur="500"/>
                                        <p:tgtEl>
                                          <p:spTgt spid="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2" dur="500" fill="hold"/>
                                        <p:tgtEl>
                                          <p:spTgt spid="2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3" dur="500" fill="hold"/>
                                        <p:tgtEl>
                                          <p:spTgt spid="2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4" dur="500"/>
                                        <p:tgtEl>
                                          <p:spTgt spid="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7" dur="500" fill="hold"/>
                                        <p:tgtEl>
                                          <p:spTgt spid="2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8" dur="500" fill="hold"/>
                                        <p:tgtEl>
                                          <p:spTgt spid="2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9" dur="500"/>
                                        <p:tgtEl>
                                          <p:spTgt spid="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" grpId="0" animBg="1"/>
      <p:bldP spid="1860" grpId="0" animBg="1"/>
      <p:bldP spid="1861" grpId="0" animBg="1"/>
      <p:bldP spid="1866" grpId="0" animBg="1"/>
      <p:bldP spid="1867" grpId="0" animBg="1"/>
      <p:bldP spid="1868" grpId="0" animBg="1"/>
      <p:bldP spid="1869" grpId="0" animBg="1"/>
      <p:bldP spid="1870" grpId="0" animBg="1"/>
      <p:bldP spid="1875" grpId="0" animBg="1"/>
      <p:bldP spid="1876" grpId="0" animBg="1"/>
      <p:bldP spid="1877" grpId="0" animBg="1"/>
      <p:bldP spid="1878" grpId="0" animBg="1"/>
      <p:bldP spid="1883" grpId="0" animBg="1"/>
      <p:bldP spid="1884" grpId="0" animBg="1"/>
      <p:bldP spid="1885" grpId="0" animBg="1"/>
      <p:bldP spid="1886" grpId="0" animBg="1"/>
      <p:bldP spid="1887" grpId="0" animBg="1"/>
      <p:bldP spid="1892" grpId="0" animBg="1"/>
      <p:bldP spid="1893" grpId="0" animBg="1"/>
      <p:bldP spid="1894" grpId="0" animBg="1"/>
      <p:bldP spid="1895" grpId="0" animBg="1"/>
      <p:bldP spid="1898" grpId="0" animBg="1"/>
      <p:bldP spid="1899" grpId="0" animBg="1"/>
      <p:bldP spid="1900" grpId="0" animBg="1"/>
      <p:bldP spid="1901" grpId="0" animBg="1"/>
      <p:bldP spid="1906" grpId="0" animBg="1"/>
      <p:bldP spid="1907" grpId="0" animBg="1"/>
      <p:bldP spid="1908" grpId="0" animBg="1"/>
      <p:bldP spid="1909" grpId="0" animBg="1"/>
      <p:bldP spid="1910" grpId="0" animBg="1"/>
      <p:bldP spid="1911" grpId="0" animBg="1"/>
      <p:bldP spid="1918" grpId="0" animBg="1"/>
      <p:bldP spid="1919" grpId="0" animBg="1"/>
      <p:bldP spid="1924" grpId="0" animBg="1"/>
      <p:bldP spid="1925" grpId="0" animBg="1"/>
      <p:bldP spid="1926" grpId="0" animBg="1"/>
      <p:bldP spid="1927" grpId="0" animBg="1"/>
      <p:bldP spid="1928" grpId="0" animBg="1"/>
      <p:bldP spid="1933" grpId="0" animBg="1"/>
      <p:bldP spid="1934" grpId="0" animBg="1"/>
      <p:bldP spid="1935" grpId="0" animBg="1"/>
      <p:bldP spid="1936" grpId="0" animBg="1"/>
      <p:bldP spid="1941" grpId="0" animBg="1"/>
      <p:bldP spid="1942" grpId="0" animBg="1"/>
      <p:bldP spid="1943" grpId="0" animBg="1"/>
      <p:bldP spid="1944" grpId="0" animBg="1"/>
      <p:bldP spid="1945" grpId="0" animBg="1"/>
      <p:bldP spid="1950" grpId="0" animBg="1"/>
      <p:bldP spid="1951" grpId="0" animBg="1"/>
      <p:bldP spid="1952" grpId="0" animBg="1"/>
      <p:bldP spid="1953" grpId="0" animBg="1"/>
      <p:bldP spid="1957" grpId="0" animBg="1"/>
      <p:bldP spid="1958" grpId="0" animBg="1"/>
      <p:bldP spid="1959" grpId="0" animBg="1"/>
      <p:bldP spid="1960" grpId="0" animBg="1"/>
      <p:bldP spid="1961" grpId="0" animBg="1"/>
      <p:bldP spid="1966" grpId="0" animBg="1"/>
      <p:bldP spid="1967" grpId="0" animBg="1"/>
      <p:bldP spid="1968" grpId="0" animBg="1"/>
      <p:bldP spid="1969" grpId="0" animBg="1"/>
      <p:bldP spid="1970" grpId="0" animBg="1"/>
      <p:bldP spid="1971" grpId="0" animBg="1"/>
      <p:bldP spid="1978" grpId="0" animBg="1"/>
      <p:bldP spid="1979" grpId="0" animBg="1"/>
      <p:bldP spid="1984" grpId="0" animBg="1"/>
      <p:bldP spid="1985" grpId="0" animBg="1"/>
      <p:bldP spid="1986" grpId="0" animBg="1"/>
      <p:bldP spid="1987" grpId="0" animBg="1"/>
      <p:bldP spid="1988" grpId="0" animBg="1"/>
      <p:bldP spid="1993" grpId="0" animBg="1"/>
      <p:bldP spid="1994" grpId="0" animBg="1"/>
      <p:bldP spid="1995" grpId="0" animBg="1"/>
      <p:bldP spid="1996" grpId="0" animBg="1"/>
      <p:bldP spid="2001" grpId="0" animBg="1"/>
      <p:bldP spid="2002" grpId="0" animBg="1"/>
      <p:bldP spid="2003" grpId="0" animBg="1"/>
      <p:bldP spid="2004" grpId="0" animBg="1"/>
      <p:bldP spid="2005" grpId="0" animBg="1"/>
      <p:bldP spid="2010" grpId="0" animBg="1"/>
      <p:bldP spid="2011" grpId="0" animBg="1"/>
      <p:bldP spid="2012" grpId="0" animBg="1"/>
      <p:bldP spid="2013" grpId="0" animBg="1"/>
      <p:bldP spid="2017" grpId="0" animBg="1"/>
      <p:bldP spid="2018" grpId="0" animBg="1"/>
      <p:bldP spid="2019" grpId="0" animBg="1"/>
      <p:bldP spid="2020" grpId="0" animBg="1"/>
      <p:bldP spid="2021" grpId="0" animBg="1"/>
      <p:bldP spid="2026" grpId="0" animBg="1"/>
      <p:bldP spid="2027" grpId="0" animBg="1"/>
      <p:bldP spid="2028" grpId="0" animBg="1"/>
      <p:bldP spid="2029" grpId="0" animBg="1"/>
      <p:bldP spid="2030" grpId="0" animBg="1"/>
      <p:bldP spid="2031" grpId="0" animBg="1"/>
      <p:bldP spid="2038" grpId="0" animBg="1"/>
      <p:bldP spid="2039" grpId="0" animBg="1"/>
      <p:bldP spid="2044" grpId="0" animBg="1"/>
      <p:bldP spid="2045" grpId="0" animBg="1"/>
      <p:bldP spid="2046" grpId="0" animBg="1"/>
      <p:bldP spid="2047" grpId="0" animBg="1"/>
      <p:bldP spid="2048" grpId="0" animBg="1"/>
      <p:bldP spid="2053" grpId="0" animBg="1"/>
      <p:bldP spid="2054" grpId="0" animBg="1"/>
      <p:bldP spid="2055" grpId="0" animBg="1"/>
      <p:bldP spid="2056" grpId="0" animBg="1"/>
      <p:bldP spid="2061" grpId="0" animBg="1"/>
      <p:bldP spid="2062" grpId="0" animBg="1"/>
      <p:bldP spid="2063" grpId="0" animBg="1"/>
      <p:bldP spid="2064" grpId="0" animBg="1"/>
      <p:bldP spid="2065" grpId="0" animBg="1"/>
      <p:bldP spid="2070" grpId="0" animBg="1"/>
      <p:bldP spid="2071" grpId="0" animBg="1"/>
      <p:bldP spid="2072" grpId="0" animBg="1"/>
      <p:bldP spid="2073" grpId="0" animBg="1"/>
      <p:bldP spid="2077" grpId="0" animBg="1"/>
      <p:bldP spid="2078" grpId="0" animBg="1"/>
      <p:bldP spid="2079" grpId="0" animBg="1"/>
      <p:bldP spid="2080" grpId="0" animBg="1"/>
      <p:bldP spid="2081" grpId="0" animBg="1"/>
      <p:bldP spid="2086" grpId="0" animBg="1"/>
      <p:bldP spid="2087" grpId="0" animBg="1"/>
      <p:bldP spid="2088" grpId="0" animBg="1"/>
      <p:bldP spid="2089" grpId="0" animBg="1"/>
      <p:bldP spid="2090" grpId="0" animBg="1"/>
      <p:bldP spid="2091" grpId="0" animBg="1"/>
      <p:bldP spid="2098" grpId="0" animBg="1"/>
      <p:bldP spid="2099" grpId="0" animBg="1"/>
      <p:bldP spid="2104" grpId="0" animBg="1"/>
      <p:bldP spid="2105" grpId="0" animBg="1"/>
      <p:bldP spid="2106" grpId="0" animBg="1"/>
      <p:bldP spid="2107" grpId="0" animBg="1"/>
      <p:bldP spid="2108" grpId="0" animBg="1"/>
      <p:bldP spid="2113" grpId="0" animBg="1"/>
      <p:bldP spid="2114" grpId="0" animBg="1"/>
      <p:bldP spid="2115" grpId="0" animBg="1"/>
      <p:bldP spid="2116" grpId="0" animBg="1"/>
      <p:bldP spid="2121" grpId="0" animBg="1"/>
      <p:bldP spid="2122" grpId="0" animBg="1"/>
      <p:bldP spid="2123" grpId="0" animBg="1"/>
      <p:bldP spid="2124" grpId="0" animBg="1"/>
      <p:bldP spid="2125" grpId="0" animBg="1"/>
      <p:bldP spid="2130" grpId="0" animBg="1"/>
      <p:bldP spid="2131" grpId="0" animBg="1"/>
      <p:bldP spid="2132" grpId="0" animBg="1"/>
      <p:bldP spid="2133" grpId="0" animBg="1"/>
      <p:bldP spid="2137" grpId="0" animBg="1"/>
      <p:bldP spid="2138" grpId="0" animBg="1"/>
      <p:bldP spid="2139" grpId="0" animBg="1"/>
      <p:bldP spid="2140" grpId="0" animBg="1"/>
      <p:bldP spid="2141" grpId="0" animBg="1"/>
      <p:bldP spid="2146" grpId="0" animBg="1"/>
      <p:bldP spid="2147" grpId="0" animBg="1"/>
      <p:bldP spid="2148" grpId="0" animBg="1"/>
      <p:bldP spid="2149" grpId="0" animBg="1"/>
      <p:bldP spid="2150" grpId="0" animBg="1"/>
      <p:bldP spid="2151" grpId="0" animBg="1"/>
      <p:bldP spid="2158" grpId="0" animBg="1"/>
      <p:bldP spid="2159" grpId="0" animBg="1"/>
      <p:bldP spid="2164" grpId="0" animBg="1"/>
      <p:bldP spid="2165" grpId="0" animBg="1"/>
      <p:bldP spid="2166" grpId="0" animBg="1"/>
      <p:bldP spid="2167" grpId="0" animBg="1"/>
      <p:bldP spid="2168" grpId="0" animBg="1"/>
      <p:bldP spid="2173" grpId="0" animBg="1"/>
      <p:bldP spid="2174" grpId="0" animBg="1"/>
      <p:bldP spid="2175" grpId="0" animBg="1"/>
      <p:bldP spid="2176" grpId="0" animBg="1"/>
      <p:bldP spid="2181" grpId="0" animBg="1"/>
      <p:bldP spid="2182" grpId="0" animBg="1"/>
      <p:bldP spid="2183" grpId="0" animBg="1"/>
      <p:bldP spid="2184" grpId="0" animBg="1"/>
      <p:bldP spid="2185" grpId="0" animBg="1"/>
      <p:bldP spid="2190" grpId="0" animBg="1"/>
      <p:bldP spid="2191" grpId="0" animBg="1"/>
      <p:bldP spid="2192" grpId="0" animBg="1"/>
      <p:bldP spid="2193" grpId="0" animBg="1"/>
      <p:bldP spid="2197" grpId="0" animBg="1"/>
      <p:bldP spid="2198" grpId="0" animBg="1"/>
      <p:bldP spid="2199" grpId="0" animBg="1"/>
      <p:bldP spid="2200" grpId="0" animBg="1"/>
      <p:bldP spid="2201" grpId="0" animBg="1"/>
      <p:bldP spid="2206" grpId="0" animBg="1"/>
      <p:bldP spid="2207" grpId="0" animBg="1"/>
      <p:bldP spid="2208" grpId="0" animBg="1"/>
      <p:bldP spid="2209" grpId="0" animBg="1"/>
      <p:bldP spid="2210" grpId="0" animBg="1"/>
      <p:bldP spid="22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rupo 488">
            <a:extLst>
              <a:ext uri="{FF2B5EF4-FFF2-40B4-BE49-F238E27FC236}">
                <a16:creationId xmlns:a16="http://schemas.microsoft.com/office/drawing/2014/main" id="{7EBE9FDA-F954-9246-87A8-4D0971F53610}"/>
              </a:ext>
            </a:extLst>
          </p:cNvPr>
          <p:cNvGrpSpPr/>
          <p:nvPr/>
        </p:nvGrpSpPr>
        <p:grpSpPr>
          <a:xfrm>
            <a:off x="938371" y="3429000"/>
            <a:ext cx="2830468" cy="3289440"/>
            <a:chOff x="3329700" y="536602"/>
            <a:chExt cx="5154217" cy="5996368"/>
          </a:xfrm>
        </p:grpSpPr>
        <p:cxnSp>
          <p:nvCxnSpPr>
            <p:cNvPr id="436" name="Conector recto 435">
              <a:extLst>
                <a:ext uri="{FF2B5EF4-FFF2-40B4-BE49-F238E27FC236}">
                  <a16:creationId xmlns:a16="http://schemas.microsoft.com/office/drawing/2014/main" id="{0D0DCFFC-0183-CE49-B90A-A9EB424C248F}"/>
                </a:ext>
              </a:extLst>
            </p:cNvPr>
            <p:cNvCxnSpPr>
              <a:cxnSpLocks/>
              <a:endCxn id="445" idx="3"/>
            </p:cNvCxnSpPr>
            <p:nvPr/>
          </p:nvCxnSpPr>
          <p:spPr>
            <a:xfrm flipV="1">
              <a:off x="4515971" y="4288394"/>
              <a:ext cx="254018" cy="1707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534144FC-8414-764C-A832-6C6626737708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>
              <a:off x="5977136" y="4317347"/>
              <a:ext cx="27531" cy="97093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32BD571-D32E-274E-A442-7080A03EE578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4496608" y="4076771"/>
              <a:ext cx="877041" cy="3949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207DD84B-1DC6-6E4F-B5BD-07C53997A8BE}"/>
                </a:ext>
              </a:extLst>
            </p:cNvPr>
            <p:cNvCxnSpPr>
              <a:cxnSpLocks/>
              <a:stCxn id="8" idx="5"/>
            </p:cNvCxnSpPr>
            <p:nvPr/>
          </p:nvCxnSpPr>
          <p:spPr>
            <a:xfrm>
              <a:off x="6580623" y="4076771"/>
              <a:ext cx="877044" cy="3949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18519DB8-DB36-0D48-BC45-B9490FBBA2F9}"/>
                </a:ext>
              </a:extLst>
            </p:cNvPr>
            <p:cNvCxnSpPr>
              <a:cxnSpLocks/>
              <a:stCxn id="8" idx="7"/>
            </p:cNvCxnSpPr>
            <p:nvPr/>
          </p:nvCxnSpPr>
          <p:spPr>
            <a:xfrm flipV="1">
              <a:off x="6580623" y="2705256"/>
              <a:ext cx="776122" cy="209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2C4B1EA-D95B-2B40-9A16-983562C975FA}"/>
                </a:ext>
              </a:extLst>
            </p:cNvPr>
            <p:cNvSpPr/>
            <p:nvPr/>
          </p:nvSpPr>
          <p:spPr>
            <a:xfrm>
              <a:off x="5123676" y="2674596"/>
              <a:ext cx="1706920" cy="164275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A</a:t>
              </a:r>
              <a:r>
                <a:rPr lang="es-MX" baseline="30000" dirty="0"/>
                <a:t>f(0)</a:t>
              </a:r>
              <a:r>
                <a:rPr lang="es-MX" dirty="0"/>
                <a:t>1</a:t>
              </a:r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E0E0EC7E-0349-2042-86B0-41B4AE941A15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5977136" y="1845947"/>
              <a:ext cx="27531" cy="8286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A07A90E2-0226-7949-B336-53CA1811B6E3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4592897" y="2520256"/>
              <a:ext cx="780751" cy="394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0CB47B60-6FB7-BC45-810B-142E6FA3B0BB}"/>
                </a:ext>
              </a:extLst>
            </p:cNvPr>
            <p:cNvSpPr/>
            <p:nvPr/>
          </p:nvSpPr>
          <p:spPr>
            <a:xfrm>
              <a:off x="7256836" y="2180456"/>
              <a:ext cx="723900" cy="696686"/>
            </a:xfrm>
            <a:prstGeom prst="ellipse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dirty="0"/>
                <a:t>B2</a:t>
              </a:r>
            </a:p>
          </p:txBody>
        </p: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C2F781C2-1B8E-0C42-9D78-573BCC0E938D}"/>
                </a:ext>
              </a:extLst>
            </p:cNvPr>
            <p:cNvCxnSpPr>
              <a:cxnSpLocks/>
              <a:stCxn id="69" idx="4"/>
              <a:endCxn id="85" idx="0"/>
            </p:cNvCxnSpPr>
            <p:nvPr/>
          </p:nvCxnSpPr>
          <p:spPr>
            <a:xfrm flipH="1">
              <a:off x="7615680" y="2877142"/>
              <a:ext cx="3106" cy="1996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90A2D06B-7846-4B4D-83C6-199ED2E71992}"/>
                </a:ext>
              </a:extLst>
            </p:cNvPr>
            <p:cNvCxnSpPr>
              <a:cxnSpLocks/>
              <a:endCxn id="118" idx="3"/>
            </p:cNvCxnSpPr>
            <p:nvPr/>
          </p:nvCxnSpPr>
          <p:spPr>
            <a:xfrm flipV="1">
              <a:off x="7872188" y="2236375"/>
              <a:ext cx="254018" cy="1707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EAE3169B-8C74-9245-830F-BFB8070AEDA9}"/>
                </a:ext>
              </a:extLst>
            </p:cNvPr>
            <p:cNvCxnSpPr>
              <a:cxnSpLocks/>
              <a:stCxn id="69" idx="3"/>
              <a:endCxn id="127" idx="6"/>
            </p:cNvCxnSpPr>
            <p:nvPr/>
          </p:nvCxnSpPr>
          <p:spPr>
            <a:xfrm flipH="1">
              <a:off x="7096853" y="2775115"/>
              <a:ext cx="265996" cy="1234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D099939E-409F-2E4A-8BBD-1A7646A47E01}"/>
                </a:ext>
              </a:extLst>
            </p:cNvPr>
            <p:cNvCxnSpPr>
              <a:cxnSpLocks/>
              <a:endCxn id="102" idx="5"/>
            </p:cNvCxnSpPr>
            <p:nvPr/>
          </p:nvCxnSpPr>
          <p:spPr>
            <a:xfrm flipH="1" flipV="1">
              <a:off x="7112036" y="2240047"/>
              <a:ext cx="220163" cy="1670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5C6A326A-9247-8949-B1FA-8B2BAC435941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H="1" flipV="1">
              <a:off x="7615680" y="1802176"/>
              <a:ext cx="3106" cy="378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4AF3943A-663C-9242-948C-757C9CCB692B}"/>
                </a:ext>
              </a:extLst>
            </p:cNvPr>
            <p:cNvCxnSpPr>
              <a:cxnSpLocks/>
              <a:stCxn id="69" idx="5"/>
              <a:endCxn id="76" idx="1"/>
            </p:cNvCxnSpPr>
            <p:nvPr/>
          </p:nvCxnSpPr>
          <p:spPr>
            <a:xfrm>
              <a:off x="7874723" y="2775115"/>
              <a:ext cx="229611" cy="728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4A46C12B-A6EA-5F4F-A51C-1F7610DB8CB0}"/>
                </a:ext>
              </a:extLst>
            </p:cNvPr>
            <p:cNvSpPr/>
            <p:nvPr/>
          </p:nvSpPr>
          <p:spPr>
            <a:xfrm>
              <a:off x="8044154" y="2796981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c3</a:t>
              </a:r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4DD925B5-0F62-EF46-AF48-A17C2B1B8674}"/>
                </a:ext>
              </a:extLst>
            </p:cNvPr>
            <p:cNvSpPr/>
            <p:nvPr/>
          </p:nvSpPr>
          <p:spPr>
            <a:xfrm>
              <a:off x="7410212" y="3076803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c4</a:t>
              </a:r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783753B2-40C0-4349-BC0D-2E81424DE99A}"/>
                </a:ext>
              </a:extLst>
            </p:cNvPr>
            <p:cNvSpPr/>
            <p:nvPr/>
          </p:nvSpPr>
          <p:spPr>
            <a:xfrm>
              <a:off x="6761280" y="1942718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c6</a:t>
              </a:r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F8B15BAD-2B4D-6242-BB44-969BA4E04AB2}"/>
                </a:ext>
              </a:extLst>
            </p:cNvPr>
            <p:cNvSpPr/>
            <p:nvPr/>
          </p:nvSpPr>
          <p:spPr>
            <a:xfrm>
              <a:off x="7431470" y="1622691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c1</a:t>
              </a:r>
            </a:p>
          </p:txBody>
        </p:sp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DA9C6C09-4466-D344-92E8-F40D7E432BB0}"/>
                </a:ext>
              </a:extLst>
            </p:cNvPr>
            <p:cNvSpPr/>
            <p:nvPr/>
          </p:nvSpPr>
          <p:spPr>
            <a:xfrm>
              <a:off x="8066026" y="1939046"/>
              <a:ext cx="410936" cy="348343"/>
            </a:xfrm>
            <a:prstGeom prst="ellipse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c2</a:t>
              </a:r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020A0C71-29D9-5641-8F0D-0D43CBD4D22F}"/>
                </a:ext>
              </a:extLst>
            </p:cNvPr>
            <p:cNvSpPr/>
            <p:nvPr/>
          </p:nvSpPr>
          <p:spPr>
            <a:xfrm>
              <a:off x="6685917" y="2724413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c5</a:t>
              </a:r>
            </a:p>
          </p:txBody>
        </p:sp>
        <p:sp>
          <p:nvSpPr>
            <p:cNvPr id="392" name="Elipse 391">
              <a:extLst>
                <a:ext uri="{FF2B5EF4-FFF2-40B4-BE49-F238E27FC236}">
                  <a16:creationId xmlns:a16="http://schemas.microsoft.com/office/drawing/2014/main" id="{44F25E9F-4894-2C4C-84AD-98C9B7941CC6}"/>
                </a:ext>
              </a:extLst>
            </p:cNvPr>
            <p:cNvSpPr/>
            <p:nvPr/>
          </p:nvSpPr>
          <p:spPr>
            <a:xfrm>
              <a:off x="7263791" y="4211032"/>
              <a:ext cx="723900" cy="69668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dirty="0"/>
                <a:t>B3</a:t>
              </a:r>
            </a:p>
          </p:txBody>
        </p:sp>
        <p:cxnSp>
          <p:nvCxnSpPr>
            <p:cNvPr id="393" name="Conector recto 392">
              <a:extLst>
                <a:ext uri="{FF2B5EF4-FFF2-40B4-BE49-F238E27FC236}">
                  <a16:creationId xmlns:a16="http://schemas.microsoft.com/office/drawing/2014/main" id="{9332D654-7EBF-234F-97A8-8EE6E588EFBD}"/>
                </a:ext>
              </a:extLst>
            </p:cNvPr>
            <p:cNvCxnSpPr>
              <a:cxnSpLocks/>
              <a:stCxn id="392" idx="4"/>
              <a:endCxn id="400" idx="0"/>
            </p:cNvCxnSpPr>
            <p:nvPr/>
          </p:nvCxnSpPr>
          <p:spPr>
            <a:xfrm flipH="1">
              <a:off x="7622635" y="4907718"/>
              <a:ext cx="3106" cy="1996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Conector recto 393">
              <a:extLst>
                <a:ext uri="{FF2B5EF4-FFF2-40B4-BE49-F238E27FC236}">
                  <a16:creationId xmlns:a16="http://schemas.microsoft.com/office/drawing/2014/main" id="{2646CA02-274E-3249-AAC8-84A47FD869B7}"/>
                </a:ext>
              </a:extLst>
            </p:cNvPr>
            <p:cNvCxnSpPr>
              <a:cxnSpLocks/>
              <a:endCxn id="403" idx="3"/>
            </p:cNvCxnSpPr>
            <p:nvPr/>
          </p:nvCxnSpPr>
          <p:spPr>
            <a:xfrm flipV="1">
              <a:off x="7879143" y="4266951"/>
              <a:ext cx="254018" cy="1707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Conector recto 394">
              <a:extLst>
                <a:ext uri="{FF2B5EF4-FFF2-40B4-BE49-F238E27FC236}">
                  <a16:creationId xmlns:a16="http://schemas.microsoft.com/office/drawing/2014/main" id="{686CC3C4-3E79-144A-BFC4-9125EFF5AB83}"/>
                </a:ext>
              </a:extLst>
            </p:cNvPr>
            <p:cNvCxnSpPr>
              <a:cxnSpLocks/>
              <a:stCxn id="392" idx="3"/>
              <a:endCxn id="404" idx="6"/>
            </p:cNvCxnSpPr>
            <p:nvPr/>
          </p:nvCxnSpPr>
          <p:spPr>
            <a:xfrm flipH="1">
              <a:off x="7103808" y="4805691"/>
              <a:ext cx="265996" cy="1234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6" name="Conector recto 395">
              <a:extLst>
                <a:ext uri="{FF2B5EF4-FFF2-40B4-BE49-F238E27FC236}">
                  <a16:creationId xmlns:a16="http://schemas.microsoft.com/office/drawing/2014/main" id="{33ED193C-A3AD-5B4D-996C-921C4F8DA876}"/>
                </a:ext>
              </a:extLst>
            </p:cNvPr>
            <p:cNvCxnSpPr>
              <a:cxnSpLocks/>
              <a:endCxn id="401" idx="5"/>
            </p:cNvCxnSpPr>
            <p:nvPr/>
          </p:nvCxnSpPr>
          <p:spPr>
            <a:xfrm flipH="1" flipV="1">
              <a:off x="7118991" y="4270623"/>
              <a:ext cx="220163" cy="1670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Conector recto 396">
              <a:extLst>
                <a:ext uri="{FF2B5EF4-FFF2-40B4-BE49-F238E27FC236}">
                  <a16:creationId xmlns:a16="http://schemas.microsoft.com/office/drawing/2014/main" id="{98B32AEC-AE32-B74E-8D5A-8EF53DDA1D92}"/>
                </a:ext>
              </a:extLst>
            </p:cNvPr>
            <p:cNvCxnSpPr>
              <a:cxnSpLocks/>
              <a:stCxn id="392" idx="0"/>
            </p:cNvCxnSpPr>
            <p:nvPr/>
          </p:nvCxnSpPr>
          <p:spPr>
            <a:xfrm flipH="1" flipV="1">
              <a:off x="7622635" y="3832752"/>
              <a:ext cx="3106" cy="378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Conector recto 397">
              <a:extLst>
                <a:ext uri="{FF2B5EF4-FFF2-40B4-BE49-F238E27FC236}">
                  <a16:creationId xmlns:a16="http://schemas.microsoft.com/office/drawing/2014/main" id="{6F4BA17F-80C7-5144-ADF6-3EA7291773D1}"/>
                </a:ext>
              </a:extLst>
            </p:cNvPr>
            <p:cNvCxnSpPr>
              <a:cxnSpLocks/>
              <a:stCxn id="392" idx="5"/>
              <a:endCxn id="399" idx="1"/>
            </p:cNvCxnSpPr>
            <p:nvPr/>
          </p:nvCxnSpPr>
          <p:spPr>
            <a:xfrm>
              <a:off x="7881678" y="4805691"/>
              <a:ext cx="229611" cy="728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9" name="Elipse 398">
              <a:extLst>
                <a:ext uri="{FF2B5EF4-FFF2-40B4-BE49-F238E27FC236}">
                  <a16:creationId xmlns:a16="http://schemas.microsoft.com/office/drawing/2014/main" id="{CB166750-76A9-FC41-8332-D1003A8300AF}"/>
                </a:ext>
              </a:extLst>
            </p:cNvPr>
            <p:cNvSpPr/>
            <p:nvPr/>
          </p:nvSpPr>
          <p:spPr>
            <a:xfrm>
              <a:off x="8051109" y="4827557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c3</a:t>
              </a:r>
            </a:p>
          </p:txBody>
        </p:sp>
        <p:sp>
          <p:nvSpPr>
            <p:cNvPr id="400" name="Elipse 399">
              <a:extLst>
                <a:ext uri="{FF2B5EF4-FFF2-40B4-BE49-F238E27FC236}">
                  <a16:creationId xmlns:a16="http://schemas.microsoft.com/office/drawing/2014/main" id="{16728AE3-215C-A74A-93CC-441CF9C4AB68}"/>
                </a:ext>
              </a:extLst>
            </p:cNvPr>
            <p:cNvSpPr/>
            <p:nvPr/>
          </p:nvSpPr>
          <p:spPr>
            <a:xfrm>
              <a:off x="7417167" y="5107379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c4</a:t>
              </a:r>
            </a:p>
          </p:txBody>
        </p:sp>
        <p:sp>
          <p:nvSpPr>
            <p:cNvPr id="401" name="Elipse 400">
              <a:extLst>
                <a:ext uri="{FF2B5EF4-FFF2-40B4-BE49-F238E27FC236}">
                  <a16:creationId xmlns:a16="http://schemas.microsoft.com/office/drawing/2014/main" id="{ECBBADFD-A3E0-6643-B325-75E33DD7A568}"/>
                </a:ext>
              </a:extLst>
            </p:cNvPr>
            <p:cNvSpPr/>
            <p:nvPr/>
          </p:nvSpPr>
          <p:spPr>
            <a:xfrm>
              <a:off x="6768235" y="3973294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c6</a:t>
              </a:r>
            </a:p>
          </p:txBody>
        </p:sp>
        <p:sp>
          <p:nvSpPr>
            <p:cNvPr id="402" name="Elipse 401">
              <a:extLst>
                <a:ext uri="{FF2B5EF4-FFF2-40B4-BE49-F238E27FC236}">
                  <a16:creationId xmlns:a16="http://schemas.microsoft.com/office/drawing/2014/main" id="{C07B292B-110A-1E4F-A2BF-CED0B92A22DB}"/>
                </a:ext>
              </a:extLst>
            </p:cNvPr>
            <p:cNvSpPr/>
            <p:nvPr/>
          </p:nvSpPr>
          <p:spPr>
            <a:xfrm>
              <a:off x="7438425" y="3653267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c1</a:t>
              </a:r>
            </a:p>
          </p:txBody>
        </p:sp>
        <p:sp>
          <p:nvSpPr>
            <p:cNvPr id="403" name="Elipse 402">
              <a:extLst>
                <a:ext uri="{FF2B5EF4-FFF2-40B4-BE49-F238E27FC236}">
                  <a16:creationId xmlns:a16="http://schemas.microsoft.com/office/drawing/2014/main" id="{7CD25707-51DE-0344-97C3-9023E3356D71}"/>
                </a:ext>
              </a:extLst>
            </p:cNvPr>
            <p:cNvSpPr/>
            <p:nvPr/>
          </p:nvSpPr>
          <p:spPr>
            <a:xfrm>
              <a:off x="8072981" y="3969622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c2</a:t>
              </a:r>
            </a:p>
          </p:txBody>
        </p:sp>
        <p:sp>
          <p:nvSpPr>
            <p:cNvPr id="404" name="Elipse 403">
              <a:extLst>
                <a:ext uri="{FF2B5EF4-FFF2-40B4-BE49-F238E27FC236}">
                  <a16:creationId xmlns:a16="http://schemas.microsoft.com/office/drawing/2014/main" id="{0732BFC4-97DF-264E-A15A-008384B6BB87}"/>
                </a:ext>
              </a:extLst>
            </p:cNvPr>
            <p:cNvSpPr/>
            <p:nvPr/>
          </p:nvSpPr>
          <p:spPr>
            <a:xfrm>
              <a:off x="6692872" y="4754989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c5</a:t>
              </a:r>
            </a:p>
          </p:txBody>
        </p:sp>
        <p:sp>
          <p:nvSpPr>
            <p:cNvPr id="420" name="Elipse 419">
              <a:extLst>
                <a:ext uri="{FF2B5EF4-FFF2-40B4-BE49-F238E27FC236}">
                  <a16:creationId xmlns:a16="http://schemas.microsoft.com/office/drawing/2014/main" id="{09878C61-FEBB-C44E-BA7A-1C030993E3A6}"/>
                </a:ext>
              </a:extLst>
            </p:cNvPr>
            <p:cNvSpPr/>
            <p:nvPr/>
          </p:nvSpPr>
          <p:spPr>
            <a:xfrm>
              <a:off x="5622534" y="5288280"/>
              <a:ext cx="723900" cy="69668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dirty="0"/>
                <a:t>B4</a:t>
              </a:r>
            </a:p>
          </p:txBody>
        </p:sp>
        <p:cxnSp>
          <p:nvCxnSpPr>
            <p:cNvPr id="421" name="Conector recto 420">
              <a:extLst>
                <a:ext uri="{FF2B5EF4-FFF2-40B4-BE49-F238E27FC236}">
                  <a16:creationId xmlns:a16="http://schemas.microsoft.com/office/drawing/2014/main" id="{E9657B53-14BA-5D4B-B017-41F036ACB2A3}"/>
                </a:ext>
              </a:extLst>
            </p:cNvPr>
            <p:cNvCxnSpPr>
              <a:cxnSpLocks/>
              <a:stCxn id="420" idx="4"/>
              <a:endCxn id="428" idx="0"/>
            </p:cNvCxnSpPr>
            <p:nvPr/>
          </p:nvCxnSpPr>
          <p:spPr>
            <a:xfrm flipH="1">
              <a:off x="5981378" y="5984966"/>
              <a:ext cx="3106" cy="1996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Conector recto 421">
              <a:extLst>
                <a:ext uri="{FF2B5EF4-FFF2-40B4-BE49-F238E27FC236}">
                  <a16:creationId xmlns:a16="http://schemas.microsoft.com/office/drawing/2014/main" id="{D51F1579-9BE5-744A-B726-00B11A3B54C4}"/>
                </a:ext>
              </a:extLst>
            </p:cNvPr>
            <p:cNvCxnSpPr>
              <a:cxnSpLocks/>
              <a:endCxn id="431" idx="3"/>
            </p:cNvCxnSpPr>
            <p:nvPr/>
          </p:nvCxnSpPr>
          <p:spPr>
            <a:xfrm flipV="1">
              <a:off x="6237886" y="5344199"/>
              <a:ext cx="254018" cy="1707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Conector recto 422">
              <a:extLst>
                <a:ext uri="{FF2B5EF4-FFF2-40B4-BE49-F238E27FC236}">
                  <a16:creationId xmlns:a16="http://schemas.microsoft.com/office/drawing/2014/main" id="{E881CD7C-A423-754E-AF0E-065A90977C4C}"/>
                </a:ext>
              </a:extLst>
            </p:cNvPr>
            <p:cNvCxnSpPr>
              <a:cxnSpLocks/>
              <a:stCxn id="420" idx="3"/>
              <a:endCxn id="432" idx="6"/>
            </p:cNvCxnSpPr>
            <p:nvPr/>
          </p:nvCxnSpPr>
          <p:spPr>
            <a:xfrm flipH="1">
              <a:off x="5462551" y="5882939"/>
              <a:ext cx="265996" cy="1234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Conector recto 423">
              <a:extLst>
                <a:ext uri="{FF2B5EF4-FFF2-40B4-BE49-F238E27FC236}">
                  <a16:creationId xmlns:a16="http://schemas.microsoft.com/office/drawing/2014/main" id="{D370CAE6-91E2-104F-95E2-EAA0BCB2CCDB}"/>
                </a:ext>
              </a:extLst>
            </p:cNvPr>
            <p:cNvCxnSpPr>
              <a:cxnSpLocks/>
              <a:endCxn id="429" idx="5"/>
            </p:cNvCxnSpPr>
            <p:nvPr/>
          </p:nvCxnSpPr>
          <p:spPr>
            <a:xfrm flipH="1" flipV="1">
              <a:off x="5477734" y="5347871"/>
              <a:ext cx="220163" cy="1670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Conector recto 424">
              <a:extLst>
                <a:ext uri="{FF2B5EF4-FFF2-40B4-BE49-F238E27FC236}">
                  <a16:creationId xmlns:a16="http://schemas.microsoft.com/office/drawing/2014/main" id="{12705315-FA24-1A47-A176-CF602F584B79}"/>
                </a:ext>
              </a:extLst>
            </p:cNvPr>
            <p:cNvCxnSpPr>
              <a:cxnSpLocks/>
              <a:stCxn id="420" idx="0"/>
            </p:cNvCxnSpPr>
            <p:nvPr/>
          </p:nvCxnSpPr>
          <p:spPr>
            <a:xfrm flipH="1" flipV="1">
              <a:off x="5981378" y="4910000"/>
              <a:ext cx="3106" cy="378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Conector recto 425">
              <a:extLst>
                <a:ext uri="{FF2B5EF4-FFF2-40B4-BE49-F238E27FC236}">
                  <a16:creationId xmlns:a16="http://schemas.microsoft.com/office/drawing/2014/main" id="{CA63D50B-B19E-C044-B9F5-D09D9F7275C4}"/>
                </a:ext>
              </a:extLst>
            </p:cNvPr>
            <p:cNvCxnSpPr>
              <a:cxnSpLocks/>
              <a:stCxn id="420" idx="5"/>
              <a:endCxn id="427" idx="1"/>
            </p:cNvCxnSpPr>
            <p:nvPr/>
          </p:nvCxnSpPr>
          <p:spPr>
            <a:xfrm>
              <a:off x="6240421" y="5882939"/>
              <a:ext cx="229611" cy="728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7" name="Elipse 426">
              <a:extLst>
                <a:ext uri="{FF2B5EF4-FFF2-40B4-BE49-F238E27FC236}">
                  <a16:creationId xmlns:a16="http://schemas.microsoft.com/office/drawing/2014/main" id="{C9B107C4-6D48-0F42-98C7-6DEEE7D53474}"/>
                </a:ext>
              </a:extLst>
            </p:cNvPr>
            <p:cNvSpPr/>
            <p:nvPr/>
          </p:nvSpPr>
          <p:spPr>
            <a:xfrm>
              <a:off x="6409852" y="5904805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c3</a:t>
              </a:r>
            </a:p>
          </p:txBody>
        </p:sp>
        <p:sp>
          <p:nvSpPr>
            <p:cNvPr id="428" name="Elipse 427">
              <a:extLst>
                <a:ext uri="{FF2B5EF4-FFF2-40B4-BE49-F238E27FC236}">
                  <a16:creationId xmlns:a16="http://schemas.microsoft.com/office/drawing/2014/main" id="{26D71F22-D7C9-6943-94AB-C5675368B32D}"/>
                </a:ext>
              </a:extLst>
            </p:cNvPr>
            <p:cNvSpPr/>
            <p:nvPr/>
          </p:nvSpPr>
          <p:spPr>
            <a:xfrm>
              <a:off x="5775910" y="6184627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c4</a:t>
              </a:r>
            </a:p>
          </p:txBody>
        </p:sp>
        <p:sp>
          <p:nvSpPr>
            <p:cNvPr id="429" name="Elipse 428">
              <a:extLst>
                <a:ext uri="{FF2B5EF4-FFF2-40B4-BE49-F238E27FC236}">
                  <a16:creationId xmlns:a16="http://schemas.microsoft.com/office/drawing/2014/main" id="{12904BDF-EA92-5740-8E7E-29504B98B908}"/>
                </a:ext>
              </a:extLst>
            </p:cNvPr>
            <p:cNvSpPr/>
            <p:nvPr/>
          </p:nvSpPr>
          <p:spPr>
            <a:xfrm>
              <a:off x="5126978" y="5050542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c6</a:t>
              </a:r>
            </a:p>
          </p:txBody>
        </p:sp>
        <p:sp>
          <p:nvSpPr>
            <p:cNvPr id="430" name="Elipse 429">
              <a:extLst>
                <a:ext uri="{FF2B5EF4-FFF2-40B4-BE49-F238E27FC236}">
                  <a16:creationId xmlns:a16="http://schemas.microsoft.com/office/drawing/2014/main" id="{87770A77-C27B-7A45-B38D-BE065E8C6DC6}"/>
                </a:ext>
              </a:extLst>
            </p:cNvPr>
            <p:cNvSpPr/>
            <p:nvPr/>
          </p:nvSpPr>
          <p:spPr>
            <a:xfrm>
              <a:off x="5797168" y="4730515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c1</a:t>
              </a:r>
            </a:p>
          </p:txBody>
        </p:sp>
        <p:sp>
          <p:nvSpPr>
            <p:cNvPr id="431" name="Elipse 430">
              <a:extLst>
                <a:ext uri="{FF2B5EF4-FFF2-40B4-BE49-F238E27FC236}">
                  <a16:creationId xmlns:a16="http://schemas.microsoft.com/office/drawing/2014/main" id="{BDB6D17E-8BAA-0940-8927-A91507D6954B}"/>
                </a:ext>
              </a:extLst>
            </p:cNvPr>
            <p:cNvSpPr/>
            <p:nvPr/>
          </p:nvSpPr>
          <p:spPr>
            <a:xfrm>
              <a:off x="6431724" y="5046870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c2</a:t>
              </a:r>
            </a:p>
          </p:txBody>
        </p:sp>
        <p:sp>
          <p:nvSpPr>
            <p:cNvPr id="432" name="Elipse 431">
              <a:extLst>
                <a:ext uri="{FF2B5EF4-FFF2-40B4-BE49-F238E27FC236}">
                  <a16:creationId xmlns:a16="http://schemas.microsoft.com/office/drawing/2014/main" id="{2BAA1972-A88F-9146-B976-64354DE28C4A}"/>
                </a:ext>
              </a:extLst>
            </p:cNvPr>
            <p:cNvSpPr/>
            <p:nvPr/>
          </p:nvSpPr>
          <p:spPr>
            <a:xfrm>
              <a:off x="5051615" y="5832237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c5</a:t>
              </a:r>
            </a:p>
          </p:txBody>
        </p:sp>
        <p:sp>
          <p:nvSpPr>
            <p:cNvPr id="434" name="Elipse 433">
              <a:extLst>
                <a:ext uri="{FF2B5EF4-FFF2-40B4-BE49-F238E27FC236}">
                  <a16:creationId xmlns:a16="http://schemas.microsoft.com/office/drawing/2014/main" id="{16283F93-97CE-0145-A155-1737486DEDF0}"/>
                </a:ext>
              </a:extLst>
            </p:cNvPr>
            <p:cNvSpPr/>
            <p:nvPr/>
          </p:nvSpPr>
          <p:spPr>
            <a:xfrm>
              <a:off x="3900619" y="4232475"/>
              <a:ext cx="723900" cy="69668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dirty="0"/>
                <a:t>B5</a:t>
              </a:r>
            </a:p>
          </p:txBody>
        </p:sp>
        <p:cxnSp>
          <p:nvCxnSpPr>
            <p:cNvPr id="435" name="Conector recto 434">
              <a:extLst>
                <a:ext uri="{FF2B5EF4-FFF2-40B4-BE49-F238E27FC236}">
                  <a16:creationId xmlns:a16="http://schemas.microsoft.com/office/drawing/2014/main" id="{6DD950E9-F9BF-AD4C-BE3F-9B7943036837}"/>
                </a:ext>
              </a:extLst>
            </p:cNvPr>
            <p:cNvCxnSpPr>
              <a:cxnSpLocks/>
              <a:stCxn id="434" idx="4"/>
              <a:endCxn id="442" idx="0"/>
            </p:cNvCxnSpPr>
            <p:nvPr/>
          </p:nvCxnSpPr>
          <p:spPr>
            <a:xfrm flipH="1">
              <a:off x="4259463" y="4929161"/>
              <a:ext cx="3106" cy="1996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Conector recto 436">
              <a:extLst>
                <a:ext uri="{FF2B5EF4-FFF2-40B4-BE49-F238E27FC236}">
                  <a16:creationId xmlns:a16="http://schemas.microsoft.com/office/drawing/2014/main" id="{A2E46683-89B5-A64D-BB2B-7AA9156C3C4F}"/>
                </a:ext>
              </a:extLst>
            </p:cNvPr>
            <p:cNvCxnSpPr>
              <a:cxnSpLocks/>
              <a:stCxn id="434" idx="3"/>
              <a:endCxn id="446" idx="6"/>
            </p:cNvCxnSpPr>
            <p:nvPr/>
          </p:nvCxnSpPr>
          <p:spPr>
            <a:xfrm flipH="1">
              <a:off x="3740636" y="4827134"/>
              <a:ext cx="265996" cy="1234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Conector recto 437">
              <a:extLst>
                <a:ext uri="{FF2B5EF4-FFF2-40B4-BE49-F238E27FC236}">
                  <a16:creationId xmlns:a16="http://schemas.microsoft.com/office/drawing/2014/main" id="{A43F8E7E-7FB1-1148-8E8B-144301A528E5}"/>
                </a:ext>
              </a:extLst>
            </p:cNvPr>
            <p:cNvCxnSpPr>
              <a:cxnSpLocks/>
              <a:endCxn id="443" idx="5"/>
            </p:cNvCxnSpPr>
            <p:nvPr/>
          </p:nvCxnSpPr>
          <p:spPr>
            <a:xfrm flipH="1" flipV="1">
              <a:off x="3755819" y="4292066"/>
              <a:ext cx="220163" cy="1670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Conector recto 438">
              <a:extLst>
                <a:ext uri="{FF2B5EF4-FFF2-40B4-BE49-F238E27FC236}">
                  <a16:creationId xmlns:a16="http://schemas.microsoft.com/office/drawing/2014/main" id="{644289C9-6EC5-3243-A8CE-D6A54F3C4C99}"/>
                </a:ext>
              </a:extLst>
            </p:cNvPr>
            <p:cNvCxnSpPr>
              <a:cxnSpLocks/>
              <a:stCxn id="434" idx="0"/>
            </p:cNvCxnSpPr>
            <p:nvPr/>
          </p:nvCxnSpPr>
          <p:spPr>
            <a:xfrm flipH="1" flipV="1">
              <a:off x="4259463" y="3854195"/>
              <a:ext cx="3106" cy="378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0" name="Conector recto 439">
              <a:extLst>
                <a:ext uri="{FF2B5EF4-FFF2-40B4-BE49-F238E27FC236}">
                  <a16:creationId xmlns:a16="http://schemas.microsoft.com/office/drawing/2014/main" id="{624A72C2-403C-8445-B576-20C8078170FF}"/>
                </a:ext>
              </a:extLst>
            </p:cNvPr>
            <p:cNvCxnSpPr>
              <a:cxnSpLocks/>
              <a:stCxn id="434" idx="5"/>
              <a:endCxn id="441" idx="1"/>
            </p:cNvCxnSpPr>
            <p:nvPr/>
          </p:nvCxnSpPr>
          <p:spPr>
            <a:xfrm>
              <a:off x="4518506" y="4827134"/>
              <a:ext cx="229611" cy="728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1" name="Elipse 440">
              <a:extLst>
                <a:ext uri="{FF2B5EF4-FFF2-40B4-BE49-F238E27FC236}">
                  <a16:creationId xmlns:a16="http://schemas.microsoft.com/office/drawing/2014/main" id="{FBA18678-512A-5F41-B905-CA7CC5C99DBA}"/>
                </a:ext>
              </a:extLst>
            </p:cNvPr>
            <p:cNvSpPr/>
            <p:nvPr/>
          </p:nvSpPr>
          <p:spPr>
            <a:xfrm>
              <a:off x="4687937" y="4849000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c3</a:t>
              </a:r>
            </a:p>
          </p:txBody>
        </p:sp>
        <p:sp>
          <p:nvSpPr>
            <p:cNvPr id="442" name="Elipse 441">
              <a:extLst>
                <a:ext uri="{FF2B5EF4-FFF2-40B4-BE49-F238E27FC236}">
                  <a16:creationId xmlns:a16="http://schemas.microsoft.com/office/drawing/2014/main" id="{F8C98BF7-1827-FA4B-AB68-55E3115514C5}"/>
                </a:ext>
              </a:extLst>
            </p:cNvPr>
            <p:cNvSpPr/>
            <p:nvPr/>
          </p:nvSpPr>
          <p:spPr>
            <a:xfrm>
              <a:off x="4053995" y="5128822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c4</a:t>
              </a:r>
            </a:p>
          </p:txBody>
        </p:sp>
        <p:sp>
          <p:nvSpPr>
            <p:cNvPr id="443" name="Elipse 442">
              <a:extLst>
                <a:ext uri="{FF2B5EF4-FFF2-40B4-BE49-F238E27FC236}">
                  <a16:creationId xmlns:a16="http://schemas.microsoft.com/office/drawing/2014/main" id="{B361A4CF-63BD-934A-9BDD-50DFF9D6FC72}"/>
                </a:ext>
              </a:extLst>
            </p:cNvPr>
            <p:cNvSpPr/>
            <p:nvPr/>
          </p:nvSpPr>
          <p:spPr>
            <a:xfrm>
              <a:off x="3405063" y="3994737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c6</a:t>
              </a:r>
            </a:p>
          </p:txBody>
        </p:sp>
        <p:sp>
          <p:nvSpPr>
            <p:cNvPr id="444" name="Elipse 443">
              <a:extLst>
                <a:ext uri="{FF2B5EF4-FFF2-40B4-BE49-F238E27FC236}">
                  <a16:creationId xmlns:a16="http://schemas.microsoft.com/office/drawing/2014/main" id="{6C6B4E59-24B5-F44D-8115-07E08BBF4627}"/>
                </a:ext>
              </a:extLst>
            </p:cNvPr>
            <p:cNvSpPr/>
            <p:nvPr/>
          </p:nvSpPr>
          <p:spPr>
            <a:xfrm>
              <a:off x="4075253" y="3674710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c1</a:t>
              </a:r>
            </a:p>
          </p:txBody>
        </p:sp>
        <p:sp>
          <p:nvSpPr>
            <p:cNvPr id="445" name="Elipse 444">
              <a:extLst>
                <a:ext uri="{FF2B5EF4-FFF2-40B4-BE49-F238E27FC236}">
                  <a16:creationId xmlns:a16="http://schemas.microsoft.com/office/drawing/2014/main" id="{D1929EFA-02CE-F241-BB4F-79EE99D92295}"/>
                </a:ext>
              </a:extLst>
            </p:cNvPr>
            <p:cNvSpPr/>
            <p:nvPr/>
          </p:nvSpPr>
          <p:spPr>
            <a:xfrm>
              <a:off x="4709809" y="3991065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c2</a:t>
              </a:r>
            </a:p>
          </p:txBody>
        </p:sp>
        <p:sp>
          <p:nvSpPr>
            <p:cNvPr id="446" name="Elipse 445">
              <a:extLst>
                <a:ext uri="{FF2B5EF4-FFF2-40B4-BE49-F238E27FC236}">
                  <a16:creationId xmlns:a16="http://schemas.microsoft.com/office/drawing/2014/main" id="{4FF8E27C-54AD-AE4C-A599-281A84A76DE8}"/>
                </a:ext>
              </a:extLst>
            </p:cNvPr>
            <p:cNvSpPr/>
            <p:nvPr/>
          </p:nvSpPr>
          <p:spPr>
            <a:xfrm>
              <a:off x="3329700" y="4776432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c5</a:t>
              </a:r>
            </a:p>
          </p:txBody>
        </p:sp>
        <p:sp>
          <p:nvSpPr>
            <p:cNvPr id="448" name="Elipse 447">
              <a:extLst>
                <a:ext uri="{FF2B5EF4-FFF2-40B4-BE49-F238E27FC236}">
                  <a16:creationId xmlns:a16="http://schemas.microsoft.com/office/drawing/2014/main" id="{FF717741-9ED0-BE44-8F9D-568333768B42}"/>
                </a:ext>
              </a:extLst>
            </p:cNvPr>
            <p:cNvSpPr/>
            <p:nvPr/>
          </p:nvSpPr>
          <p:spPr>
            <a:xfrm>
              <a:off x="3926125" y="2174335"/>
              <a:ext cx="723900" cy="69668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dirty="0"/>
                <a:t>B6</a:t>
              </a:r>
            </a:p>
          </p:txBody>
        </p:sp>
        <p:cxnSp>
          <p:nvCxnSpPr>
            <p:cNvPr id="449" name="Conector recto 448">
              <a:extLst>
                <a:ext uri="{FF2B5EF4-FFF2-40B4-BE49-F238E27FC236}">
                  <a16:creationId xmlns:a16="http://schemas.microsoft.com/office/drawing/2014/main" id="{9602DA0F-2B6E-2941-B425-0FE094F55A16}"/>
                </a:ext>
              </a:extLst>
            </p:cNvPr>
            <p:cNvCxnSpPr>
              <a:cxnSpLocks/>
              <a:stCxn id="448" idx="4"/>
              <a:endCxn id="456" idx="0"/>
            </p:cNvCxnSpPr>
            <p:nvPr/>
          </p:nvCxnSpPr>
          <p:spPr>
            <a:xfrm flipH="1">
              <a:off x="4284969" y="2871021"/>
              <a:ext cx="3106" cy="1996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Conector recto 449">
              <a:extLst>
                <a:ext uri="{FF2B5EF4-FFF2-40B4-BE49-F238E27FC236}">
                  <a16:creationId xmlns:a16="http://schemas.microsoft.com/office/drawing/2014/main" id="{0C7CFDA6-0D28-EA47-B030-EF989FCACB51}"/>
                </a:ext>
              </a:extLst>
            </p:cNvPr>
            <p:cNvCxnSpPr>
              <a:cxnSpLocks/>
              <a:endCxn id="459" idx="3"/>
            </p:cNvCxnSpPr>
            <p:nvPr/>
          </p:nvCxnSpPr>
          <p:spPr>
            <a:xfrm flipV="1">
              <a:off x="4541477" y="2230254"/>
              <a:ext cx="254018" cy="1707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Conector recto 450">
              <a:extLst>
                <a:ext uri="{FF2B5EF4-FFF2-40B4-BE49-F238E27FC236}">
                  <a16:creationId xmlns:a16="http://schemas.microsoft.com/office/drawing/2014/main" id="{3B9F5D4E-54F7-3C40-9300-AC12C6FDB276}"/>
                </a:ext>
              </a:extLst>
            </p:cNvPr>
            <p:cNvCxnSpPr>
              <a:cxnSpLocks/>
              <a:stCxn id="448" idx="3"/>
              <a:endCxn id="460" idx="6"/>
            </p:cNvCxnSpPr>
            <p:nvPr/>
          </p:nvCxnSpPr>
          <p:spPr>
            <a:xfrm flipH="1">
              <a:off x="3766142" y="2768994"/>
              <a:ext cx="265996" cy="1234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2" name="Conector recto 451">
              <a:extLst>
                <a:ext uri="{FF2B5EF4-FFF2-40B4-BE49-F238E27FC236}">
                  <a16:creationId xmlns:a16="http://schemas.microsoft.com/office/drawing/2014/main" id="{811690CA-3701-F04F-98D3-EEE58314EDE6}"/>
                </a:ext>
              </a:extLst>
            </p:cNvPr>
            <p:cNvCxnSpPr>
              <a:cxnSpLocks/>
              <a:endCxn id="457" idx="5"/>
            </p:cNvCxnSpPr>
            <p:nvPr/>
          </p:nvCxnSpPr>
          <p:spPr>
            <a:xfrm flipH="1" flipV="1">
              <a:off x="3781325" y="2233926"/>
              <a:ext cx="220163" cy="1670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3" name="Conector recto 452">
              <a:extLst>
                <a:ext uri="{FF2B5EF4-FFF2-40B4-BE49-F238E27FC236}">
                  <a16:creationId xmlns:a16="http://schemas.microsoft.com/office/drawing/2014/main" id="{B9AC22BB-1439-B34C-8A9B-4B271568A7E7}"/>
                </a:ext>
              </a:extLst>
            </p:cNvPr>
            <p:cNvCxnSpPr>
              <a:cxnSpLocks/>
              <a:stCxn id="448" idx="0"/>
            </p:cNvCxnSpPr>
            <p:nvPr/>
          </p:nvCxnSpPr>
          <p:spPr>
            <a:xfrm flipH="1" flipV="1">
              <a:off x="4284969" y="1796055"/>
              <a:ext cx="3106" cy="378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Conector recto 453">
              <a:extLst>
                <a:ext uri="{FF2B5EF4-FFF2-40B4-BE49-F238E27FC236}">
                  <a16:creationId xmlns:a16="http://schemas.microsoft.com/office/drawing/2014/main" id="{862CEA76-094E-E840-821D-A94BBC9FD112}"/>
                </a:ext>
              </a:extLst>
            </p:cNvPr>
            <p:cNvCxnSpPr>
              <a:cxnSpLocks/>
              <a:stCxn id="448" idx="5"/>
              <a:endCxn id="455" idx="1"/>
            </p:cNvCxnSpPr>
            <p:nvPr/>
          </p:nvCxnSpPr>
          <p:spPr>
            <a:xfrm>
              <a:off x="4544012" y="2768994"/>
              <a:ext cx="229611" cy="728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5" name="Elipse 454">
              <a:extLst>
                <a:ext uri="{FF2B5EF4-FFF2-40B4-BE49-F238E27FC236}">
                  <a16:creationId xmlns:a16="http://schemas.microsoft.com/office/drawing/2014/main" id="{56AD357E-8C1E-324C-8084-1BE17CCE870B}"/>
                </a:ext>
              </a:extLst>
            </p:cNvPr>
            <p:cNvSpPr/>
            <p:nvPr/>
          </p:nvSpPr>
          <p:spPr>
            <a:xfrm>
              <a:off x="4713443" y="2790860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c3</a:t>
              </a:r>
            </a:p>
          </p:txBody>
        </p:sp>
        <p:sp>
          <p:nvSpPr>
            <p:cNvPr id="456" name="Elipse 455">
              <a:extLst>
                <a:ext uri="{FF2B5EF4-FFF2-40B4-BE49-F238E27FC236}">
                  <a16:creationId xmlns:a16="http://schemas.microsoft.com/office/drawing/2014/main" id="{AB5BA715-5A8C-4A41-99B7-67EBDCE69BED}"/>
                </a:ext>
              </a:extLst>
            </p:cNvPr>
            <p:cNvSpPr/>
            <p:nvPr/>
          </p:nvSpPr>
          <p:spPr>
            <a:xfrm>
              <a:off x="4079501" y="3070682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c4</a:t>
              </a:r>
            </a:p>
          </p:txBody>
        </p:sp>
        <p:sp>
          <p:nvSpPr>
            <p:cNvPr id="457" name="Elipse 456">
              <a:extLst>
                <a:ext uri="{FF2B5EF4-FFF2-40B4-BE49-F238E27FC236}">
                  <a16:creationId xmlns:a16="http://schemas.microsoft.com/office/drawing/2014/main" id="{93AB6E27-9085-B84A-9CAC-E2409196A892}"/>
                </a:ext>
              </a:extLst>
            </p:cNvPr>
            <p:cNvSpPr/>
            <p:nvPr/>
          </p:nvSpPr>
          <p:spPr>
            <a:xfrm>
              <a:off x="3430569" y="1936597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c6</a:t>
              </a:r>
            </a:p>
          </p:txBody>
        </p:sp>
        <p:sp>
          <p:nvSpPr>
            <p:cNvPr id="458" name="Elipse 457">
              <a:extLst>
                <a:ext uri="{FF2B5EF4-FFF2-40B4-BE49-F238E27FC236}">
                  <a16:creationId xmlns:a16="http://schemas.microsoft.com/office/drawing/2014/main" id="{954331B2-E2F3-924B-8E20-BEF344E511D1}"/>
                </a:ext>
              </a:extLst>
            </p:cNvPr>
            <p:cNvSpPr/>
            <p:nvPr/>
          </p:nvSpPr>
          <p:spPr>
            <a:xfrm>
              <a:off x="4100759" y="1616570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c1</a:t>
              </a:r>
            </a:p>
          </p:txBody>
        </p:sp>
        <p:sp>
          <p:nvSpPr>
            <p:cNvPr id="459" name="Elipse 458">
              <a:extLst>
                <a:ext uri="{FF2B5EF4-FFF2-40B4-BE49-F238E27FC236}">
                  <a16:creationId xmlns:a16="http://schemas.microsoft.com/office/drawing/2014/main" id="{F66F56F8-A595-CF4C-99C0-543E4746C33C}"/>
                </a:ext>
              </a:extLst>
            </p:cNvPr>
            <p:cNvSpPr/>
            <p:nvPr/>
          </p:nvSpPr>
          <p:spPr>
            <a:xfrm>
              <a:off x="4735315" y="1932925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c2</a:t>
              </a:r>
            </a:p>
          </p:txBody>
        </p:sp>
        <p:sp>
          <p:nvSpPr>
            <p:cNvPr id="460" name="Elipse 459">
              <a:extLst>
                <a:ext uri="{FF2B5EF4-FFF2-40B4-BE49-F238E27FC236}">
                  <a16:creationId xmlns:a16="http://schemas.microsoft.com/office/drawing/2014/main" id="{72FBEDC1-BB27-0C44-B974-D2D5D32E3B15}"/>
                </a:ext>
              </a:extLst>
            </p:cNvPr>
            <p:cNvSpPr/>
            <p:nvPr/>
          </p:nvSpPr>
          <p:spPr>
            <a:xfrm>
              <a:off x="3355206" y="2718292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c5</a:t>
              </a:r>
            </a:p>
          </p:txBody>
        </p:sp>
        <p:sp>
          <p:nvSpPr>
            <p:cNvPr id="476" name="Elipse 475">
              <a:extLst>
                <a:ext uri="{FF2B5EF4-FFF2-40B4-BE49-F238E27FC236}">
                  <a16:creationId xmlns:a16="http://schemas.microsoft.com/office/drawing/2014/main" id="{B4B8E259-954B-9149-B394-01C78930076A}"/>
                </a:ext>
              </a:extLst>
            </p:cNvPr>
            <p:cNvSpPr/>
            <p:nvPr/>
          </p:nvSpPr>
          <p:spPr>
            <a:xfrm>
              <a:off x="5629108" y="1094367"/>
              <a:ext cx="723900" cy="69668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dirty="0"/>
                <a:t>B1</a:t>
              </a:r>
            </a:p>
          </p:txBody>
        </p:sp>
        <p:cxnSp>
          <p:nvCxnSpPr>
            <p:cNvPr id="477" name="Conector recto 476">
              <a:extLst>
                <a:ext uri="{FF2B5EF4-FFF2-40B4-BE49-F238E27FC236}">
                  <a16:creationId xmlns:a16="http://schemas.microsoft.com/office/drawing/2014/main" id="{39EB1B3C-BCD0-D143-9F8B-6D4E7C463EFC}"/>
                </a:ext>
              </a:extLst>
            </p:cNvPr>
            <p:cNvCxnSpPr>
              <a:cxnSpLocks/>
              <a:stCxn id="476" idx="4"/>
              <a:endCxn id="484" idx="0"/>
            </p:cNvCxnSpPr>
            <p:nvPr/>
          </p:nvCxnSpPr>
          <p:spPr>
            <a:xfrm flipH="1">
              <a:off x="5987952" y="1791053"/>
              <a:ext cx="3106" cy="1996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8" name="Conector recto 477">
              <a:extLst>
                <a:ext uri="{FF2B5EF4-FFF2-40B4-BE49-F238E27FC236}">
                  <a16:creationId xmlns:a16="http://schemas.microsoft.com/office/drawing/2014/main" id="{7946F885-CEBE-D24C-8223-5D9A6CC780B9}"/>
                </a:ext>
              </a:extLst>
            </p:cNvPr>
            <p:cNvCxnSpPr>
              <a:cxnSpLocks/>
              <a:endCxn id="487" idx="3"/>
            </p:cNvCxnSpPr>
            <p:nvPr/>
          </p:nvCxnSpPr>
          <p:spPr>
            <a:xfrm flipV="1">
              <a:off x="6244460" y="1150286"/>
              <a:ext cx="254018" cy="1707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9" name="Conector recto 478">
              <a:extLst>
                <a:ext uri="{FF2B5EF4-FFF2-40B4-BE49-F238E27FC236}">
                  <a16:creationId xmlns:a16="http://schemas.microsoft.com/office/drawing/2014/main" id="{69C4A795-8955-6642-B6B4-0AF6F2396942}"/>
                </a:ext>
              </a:extLst>
            </p:cNvPr>
            <p:cNvCxnSpPr>
              <a:cxnSpLocks/>
              <a:stCxn id="476" idx="3"/>
              <a:endCxn id="488" idx="6"/>
            </p:cNvCxnSpPr>
            <p:nvPr/>
          </p:nvCxnSpPr>
          <p:spPr>
            <a:xfrm flipH="1">
              <a:off x="5469125" y="1689026"/>
              <a:ext cx="265996" cy="1234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0" name="Conector recto 479">
              <a:extLst>
                <a:ext uri="{FF2B5EF4-FFF2-40B4-BE49-F238E27FC236}">
                  <a16:creationId xmlns:a16="http://schemas.microsoft.com/office/drawing/2014/main" id="{1E722B2B-46CA-F643-90C8-AEC883FA768C}"/>
                </a:ext>
              </a:extLst>
            </p:cNvPr>
            <p:cNvCxnSpPr>
              <a:cxnSpLocks/>
              <a:endCxn id="485" idx="5"/>
            </p:cNvCxnSpPr>
            <p:nvPr/>
          </p:nvCxnSpPr>
          <p:spPr>
            <a:xfrm flipH="1" flipV="1">
              <a:off x="5484308" y="1153958"/>
              <a:ext cx="220163" cy="1670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1" name="Conector recto 480">
              <a:extLst>
                <a:ext uri="{FF2B5EF4-FFF2-40B4-BE49-F238E27FC236}">
                  <a16:creationId xmlns:a16="http://schemas.microsoft.com/office/drawing/2014/main" id="{6EDBF888-3EDE-1849-8277-6B57FED90C49}"/>
                </a:ext>
              </a:extLst>
            </p:cNvPr>
            <p:cNvCxnSpPr>
              <a:cxnSpLocks/>
              <a:stCxn id="476" idx="0"/>
            </p:cNvCxnSpPr>
            <p:nvPr/>
          </p:nvCxnSpPr>
          <p:spPr>
            <a:xfrm flipH="1" flipV="1">
              <a:off x="5987952" y="716087"/>
              <a:ext cx="3106" cy="378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2" name="Conector recto 481">
              <a:extLst>
                <a:ext uri="{FF2B5EF4-FFF2-40B4-BE49-F238E27FC236}">
                  <a16:creationId xmlns:a16="http://schemas.microsoft.com/office/drawing/2014/main" id="{3D17ACB9-CC91-8B44-9044-928347744B30}"/>
                </a:ext>
              </a:extLst>
            </p:cNvPr>
            <p:cNvCxnSpPr>
              <a:cxnSpLocks/>
              <a:stCxn id="476" idx="5"/>
              <a:endCxn id="483" idx="1"/>
            </p:cNvCxnSpPr>
            <p:nvPr/>
          </p:nvCxnSpPr>
          <p:spPr>
            <a:xfrm>
              <a:off x="6246995" y="1689026"/>
              <a:ext cx="229611" cy="728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3" name="Elipse 482">
              <a:extLst>
                <a:ext uri="{FF2B5EF4-FFF2-40B4-BE49-F238E27FC236}">
                  <a16:creationId xmlns:a16="http://schemas.microsoft.com/office/drawing/2014/main" id="{3A317AE7-D72D-3B4B-9020-FFBF8233B02E}"/>
                </a:ext>
              </a:extLst>
            </p:cNvPr>
            <p:cNvSpPr/>
            <p:nvPr/>
          </p:nvSpPr>
          <p:spPr>
            <a:xfrm>
              <a:off x="6416426" y="1710892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c3</a:t>
              </a:r>
            </a:p>
          </p:txBody>
        </p:sp>
        <p:sp>
          <p:nvSpPr>
            <p:cNvPr id="484" name="Elipse 483">
              <a:extLst>
                <a:ext uri="{FF2B5EF4-FFF2-40B4-BE49-F238E27FC236}">
                  <a16:creationId xmlns:a16="http://schemas.microsoft.com/office/drawing/2014/main" id="{483E456B-112E-C54A-A128-E267BA6554F1}"/>
                </a:ext>
              </a:extLst>
            </p:cNvPr>
            <p:cNvSpPr/>
            <p:nvPr/>
          </p:nvSpPr>
          <p:spPr>
            <a:xfrm>
              <a:off x="5782484" y="1990714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c4</a:t>
              </a:r>
            </a:p>
          </p:txBody>
        </p:sp>
        <p:sp>
          <p:nvSpPr>
            <p:cNvPr id="485" name="Elipse 484">
              <a:extLst>
                <a:ext uri="{FF2B5EF4-FFF2-40B4-BE49-F238E27FC236}">
                  <a16:creationId xmlns:a16="http://schemas.microsoft.com/office/drawing/2014/main" id="{A034B5F3-A0B9-974A-AAA4-C128721E91FC}"/>
                </a:ext>
              </a:extLst>
            </p:cNvPr>
            <p:cNvSpPr/>
            <p:nvPr/>
          </p:nvSpPr>
          <p:spPr>
            <a:xfrm>
              <a:off x="5133552" y="856629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c6</a:t>
              </a:r>
            </a:p>
          </p:txBody>
        </p:sp>
        <p:sp>
          <p:nvSpPr>
            <p:cNvPr id="486" name="Elipse 485">
              <a:extLst>
                <a:ext uri="{FF2B5EF4-FFF2-40B4-BE49-F238E27FC236}">
                  <a16:creationId xmlns:a16="http://schemas.microsoft.com/office/drawing/2014/main" id="{6D70F315-A23D-2940-A95C-5521F244229F}"/>
                </a:ext>
              </a:extLst>
            </p:cNvPr>
            <p:cNvSpPr/>
            <p:nvPr/>
          </p:nvSpPr>
          <p:spPr>
            <a:xfrm>
              <a:off x="5803742" y="536602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c1</a:t>
              </a:r>
            </a:p>
          </p:txBody>
        </p:sp>
        <p:sp>
          <p:nvSpPr>
            <p:cNvPr id="487" name="Elipse 486">
              <a:extLst>
                <a:ext uri="{FF2B5EF4-FFF2-40B4-BE49-F238E27FC236}">
                  <a16:creationId xmlns:a16="http://schemas.microsoft.com/office/drawing/2014/main" id="{74C10C80-0C5C-754E-A692-619C008737D7}"/>
                </a:ext>
              </a:extLst>
            </p:cNvPr>
            <p:cNvSpPr/>
            <p:nvPr/>
          </p:nvSpPr>
          <p:spPr>
            <a:xfrm>
              <a:off x="6438298" y="852957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c2</a:t>
              </a:r>
            </a:p>
          </p:txBody>
        </p:sp>
        <p:sp>
          <p:nvSpPr>
            <p:cNvPr id="488" name="Elipse 487">
              <a:extLst>
                <a:ext uri="{FF2B5EF4-FFF2-40B4-BE49-F238E27FC236}">
                  <a16:creationId xmlns:a16="http://schemas.microsoft.com/office/drawing/2014/main" id="{AF1E9E20-6647-9044-A4DB-A70B1E78C437}"/>
                </a:ext>
              </a:extLst>
            </p:cNvPr>
            <p:cNvSpPr/>
            <p:nvPr/>
          </p:nvSpPr>
          <p:spPr>
            <a:xfrm>
              <a:off x="5058189" y="1638324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c5</a:t>
              </a:r>
            </a:p>
          </p:txBody>
        </p:sp>
      </p:grpSp>
      <p:grpSp>
        <p:nvGrpSpPr>
          <p:cNvPr id="837" name="Grupo 836">
            <a:extLst>
              <a:ext uri="{FF2B5EF4-FFF2-40B4-BE49-F238E27FC236}">
                <a16:creationId xmlns:a16="http://schemas.microsoft.com/office/drawing/2014/main" id="{43C4AD78-56DE-1047-BE88-14F95FF1EC95}"/>
              </a:ext>
            </a:extLst>
          </p:cNvPr>
          <p:cNvGrpSpPr/>
          <p:nvPr/>
        </p:nvGrpSpPr>
        <p:grpSpPr>
          <a:xfrm>
            <a:off x="3746404" y="912930"/>
            <a:ext cx="2830468" cy="3289440"/>
            <a:chOff x="3329700" y="536602"/>
            <a:chExt cx="5154217" cy="5996368"/>
          </a:xfrm>
        </p:grpSpPr>
        <p:cxnSp>
          <p:nvCxnSpPr>
            <p:cNvPr id="838" name="Conector recto 837">
              <a:extLst>
                <a:ext uri="{FF2B5EF4-FFF2-40B4-BE49-F238E27FC236}">
                  <a16:creationId xmlns:a16="http://schemas.microsoft.com/office/drawing/2014/main" id="{9C074749-E3A6-EA49-BAB8-4C03955CE90B}"/>
                </a:ext>
              </a:extLst>
            </p:cNvPr>
            <p:cNvCxnSpPr>
              <a:cxnSpLocks/>
              <a:endCxn id="895" idx="3"/>
            </p:cNvCxnSpPr>
            <p:nvPr/>
          </p:nvCxnSpPr>
          <p:spPr>
            <a:xfrm flipV="1">
              <a:off x="4515971" y="4288394"/>
              <a:ext cx="254018" cy="1707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9" name="Conector recto 838">
              <a:extLst>
                <a:ext uri="{FF2B5EF4-FFF2-40B4-BE49-F238E27FC236}">
                  <a16:creationId xmlns:a16="http://schemas.microsoft.com/office/drawing/2014/main" id="{E6DF9857-EB24-DE4A-ADFB-CC9E6687ABFB}"/>
                </a:ext>
              </a:extLst>
            </p:cNvPr>
            <p:cNvCxnSpPr>
              <a:cxnSpLocks/>
              <a:stCxn id="843" idx="4"/>
            </p:cNvCxnSpPr>
            <p:nvPr/>
          </p:nvCxnSpPr>
          <p:spPr>
            <a:xfrm>
              <a:off x="5977136" y="4317347"/>
              <a:ext cx="27531" cy="97093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0" name="Conector recto 839">
              <a:extLst>
                <a:ext uri="{FF2B5EF4-FFF2-40B4-BE49-F238E27FC236}">
                  <a16:creationId xmlns:a16="http://schemas.microsoft.com/office/drawing/2014/main" id="{C67B497A-D322-084D-B156-CFEB85445016}"/>
                </a:ext>
              </a:extLst>
            </p:cNvPr>
            <p:cNvCxnSpPr>
              <a:cxnSpLocks/>
              <a:stCxn id="843" idx="3"/>
            </p:cNvCxnSpPr>
            <p:nvPr/>
          </p:nvCxnSpPr>
          <p:spPr>
            <a:xfrm flipH="1">
              <a:off x="4496608" y="4076771"/>
              <a:ext cx="877041" cy="3949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1" name="Conector recto 840">
              <a:extLst>
                <a:ext uri="{FF2B5EF4-FFF2-40B4-BE49-F238E27FC236}">
                  <a16:creationId xmlns:a16="http://schemas.microsoft.com/office/drawing/2014/main" id="{CA46AA56-60EA-8445-ACC1-51DADDDAB693}"/>
                </a:ext>
              </a:extLst>
            </p:cNvPr>
            <p:cNvCxnSpPr>
              <a:cxnSpLocks/>
              <a:stCxn id="843" idx="5"/>
            </p:cNvCxnSpPr>
            <p:nvPr/>
          </p:nvCxnSpPr>
          <p:spPr>
            <a:xfrm>
              <a:off x="6580623" y="4076771"/>
              <a:ext cx="877044" cy="3949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2" name="Conector recto 841">
              <a:extLst>
                <a:ext uri="{FF2B5EF4-FFF2-40B4-BE49-F238E27FC236}">
                  <a16:creationId xmlns:a16="http://schemas.microsoft.com/office/drawing/2014/main" id="{2E83A1CA-44B7-2B4C-BD1D-11D75715FEEC}"/>
                </a:ext>
              </a:extLst>
            </p:cNvPr>
            <p:cNvCxnSpPr>
              <a:cxnSpLocks/>
              <a:stCxn id="843" idx="7"/>
            </p:cNvCxnSpPr>
            <p:nvPr/>
          </p:nvCxnSpPr>
          <p:spPr>
            <a:xfrm flipV="1">
              <a:off x="6580623" y="2705256"/>
              <a:ext cx="776122" cy="209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3" name="Elipse 842">
              <a:extLst>
                <a:ext uri="{FF2B5EF4-FFF2-40B4-BE49-F238E27FC236}">
                  <a16:creationId xmlns:a16="http://schemas.microsoft.com/office/drawing/2014/main" id="{8B81B68A-3CCF-1141-BC06-974438F0468F}"/>
                </a:ext>
              </a:extLst>
            </p:cNvPr>
            <p:cNvSpPr/>
            <p:nvPr/>
          </p:nvSpPr>
          <p:spPr>
            <a:xfrm>
              <a:off x="5123676" y="2674596"/>
              <a:ext cx="1706920" cy="164275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A</a:t>
              </a:r>
              <a:r>
                <a:rPr lang="es-MX" baseline="30000" dirty="0"/>
                <a:t>f(1)</a:t>
              </a:r>
              <a:r>
                <a:rPr lang="es-MX" dirty="0"/>
                <a:t>1</a:t>
              </a:r>
            </a:p>
          </p:txBody>
        </p:sp>
        <p:cxnSp>
          <p:nvCxnSpPr>
            <p:cNvPr id="844" name="Conector recto 843">
              <a:extLst>
                <a:ext uri="{FF2B5EF4-FFF2-40B4-BE49-F238E27FC236}">
                  <a16:creationId xmlns:a16="http://schemas.microsoft.com/office/drawing/2014/main" id="{89495BF6-13BD-4441-85F0-FFA2D9DDA730}"/>
                </a:ext>
              </a:extLst>
            </p:cNvPr>
            <p:cNvCxnSpPr>
              <a:cxnSpLocks/>
              <a:stCxn id="843" idx="0"/>
            </p:cNvCxnSpPr>
            <p:nvPr/>
          </p:nvCxnSpPr>
          <p:spPr>
            <a:xfrm flipV="1">
              <a:off x="5977136" y="1845947"/>
              <a:ext cx="27531" cy="8286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5" name="Conector recto 844">
              <a:extLst>
                <a:ext uri="{FF2B5EF4-FFF2-40B4-BE49-F238E27FC236}">
                  <a16:creationId xmlns:a16="http://schemas.microsoft.com/office/drawing/2014/main" id="{04B2B8B8-DD35-844A-8318-86A308D6CBA2}"/>
                </a:ext>
              </a:extLst>
            </p:cNvPr>
            <p:cNvCxnSpPr>
              <a:cxnSpLocks/>
              <a:stCxn id="843" idx="1"/>
            </p:cNvCxnSpPr>
            <p:nvPr/>
          </p:nvCxnSpPr>
          <p:spPr>
            <a:xfrm flipH="1" flipV="1">
              <a:off x="4592897" y="2520256"/>
              <a:ext cx="780751" cy="394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6" name="Elipse 845">
              <a:extLst>
                <a:ext uri="{FF2B5EF4-FFF2-40B4-BE49-F238E27FC236}">
                  <a16:creationId xmlns:a16="http://schemas.microsoft.com/office/drawing/2014/main" id="{6700771F-DBC0-7240-B14C-3FA52A1D85BE}"/>
                </a:ext>
              </a:extLst>
            </p:cNvPr>
            <p:cNvSpPr/>
            <p:nvPr/>
          </p:nvSpPr>
          <p:spPr>
            <a:xfrm>
              <a:off x="7256836" y="2180456"/>
              <a:ext cx="723900" cy="69668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dirty="0"/>
                <a:t>B2</a:t>
              </a:r>
            </a:p>
          </p:txBody>
        </p:sp>
        <p:cxnSp>
          <p:nvCxnSpPr>
            <p:cNvPr id="847" name="Conector recto 846">
              <a:extLst>
                <a:ext uri="{FF2B5EF4-FFF2-40B4-BE49-F238E27FC236}">
                  <a16:creationId xmlns:a16="http://schemas.microsoft.com/office/drawing/2014/main" id="{975BD70B-C3CB-0F42-9FD9-C0237818D3E4}"/>
                </a:ext>
              </a:extLst>
            </p:cNvPr>
            <p:cNvCxnSpPr>
              <a:cxnSpLocks/>
              <a:stCxn id="846" idx="4"/>
              <a:endCxn id="854" idx="0"/>
            </p:cNvCxnSpPr>
            <p:nvPr/>
          </p:nvCxnSpPr>
          <p:spPr>
            <a:xfrm flipH="1">
              <a:off x="7615680" y="2877142"/>
              <a:ext cx="3106" cy="1996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8" name="Conector recto 847">
              <a:extLst>
                <a:ext uri="{FF2B5EF4-FFF2-40B4-BE49-F238E27FC236}">
                  <a16:creationId xmlns:a16="http://schemas.microsoft.com/office/drawing/2014/main" id="{B5B8208C-B0B3-5B4F-B4BE-6572CFE88946}"/>
                </a:ext>
              </a:extLst>
            </p:cNvPr>
            <p:cNvCxnSpPr>
              <a:cxnSpLocks/>
              <a:endCxn id="857" idx="3"/>
            </p:cNvCxnSpPr>
            <p:nvPr/>
          </p:nvCxnSpPr>
          <p:spPr>
            <a:xfrm flipV="1">
              <a:off x="7872188" y="2236375"/>
              <a:ext cx="254018" cy="1707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9" name="Conector recto 848">
              <a:extLst>
                <a:ext uri="{FF2B5EF4-FFF2-40B4-BE49-F238E27FC236}">
                  <a16:creationId xmlns:a16="http://schemas.microsoft.com/office/drawing/2014/main" id="{29739CD7-FC98-7A41-B3F2-E6768AE9BB0C}"/>
                </a:ext>
              </a:extLst>
            </p:cNvPr>
            <p:cNvCxnSpPr>
              <a:cxnSpLocks/>
              <a:stCxn id="846" idx="3"/>
              <a:endCxn id="858" idx="6"/>
            </p:cNvCxnSpPr>
            <p:nvPr/>
          </p:nvCxnSpPr>
          <p:spPr>
            <a:xfrm flipH="1">
              <a:off x="7096853" y="2775115"/>
              <a:ext cx="265996" cy="1234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0" name="Conector recto 849">
              <a:extLst>
                <a:ext uri="{FF2B5EF4-FFF2-40B4-BE49-F238E27FC236}">
                  <a16:creationId xmlns:a16="http://schemas.microsoft.com/office/drawing/2014/main" id="{641B6692-33C2-3A41-997B-E518A897FC90}"/>
                </a:ext>
              </a:extLst>
            </p:cNvPr>
            <p:cNvCxnSpPr>
              <a:cxnSpLocks/>
              <a:endCxn id="855" idx="5"/>
            </p:cNvCxnSpPr>
            <p:nvPr/>
          </p:nvCxnSpPr>
          <p:spPr>
            <a:xfrm flipH="1" flipV="1">
              <a:off x="7112036" y="2240047"/>
              <a:ext cx="220163" cy="1670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1" name="Conector recto 850">
              <a:extLst>
                <a:ext uri="{FF2B5EF4-FFF2-40B4-BE49-F238E27FC236}">
                  <a16:creationId xmlns:a16="http://schemas.microsoft.com/office/drawing/2014/main" id="{DBE17CE5-DE6B-724E-B869-5C3DE5F2E23F}"/>
                </a:ext>
              </a:extLst>
            </p:cNvPr>
            <p:cNvCxnSpPr>
              <a:cxnSpLocks/>
              <a:stCxn id="846" idx="0"/>
            </p:cNvCxnSpPr>
            <p:nvPr/>
          </p:nvCxnSpPr>
          <p:spPr>
            <a:xfrm flipH="1" flipV="1">
              <a:off x="7615680" y="1802176"/>
              <a:ext cx="3106" cy="378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2" name="Conector recto 851">
              <a:extLst>
                <a:ext uri="{FF2B5EF4-FFF2-40B4-BE49-F238E27FC236}">
                  <a16:creationId xmlns:a16="http://schemas.microsoft.com/office/drawing/2014/main" id="{A89C71BD-B4E9-AB40-B232-327918314D0A}"/>
                </a:ext>
              </a:extLst>
            </p:cNvPr>
            <p:cNvCxnSpPr>
              <a:cxnSpLocks/>
              <a:stCxn id="846" idx="5"/>
              <a:endCxn id="853" idx="1"/>
            </p:cNvCxnSpPr>
            <p:nvPr/>
          </p:nvCxnSpPr>
          <p:spPr>
            <a:xfrm>
              <a:off x="7874723" y="2775115"/>
              <a:ext cx="229611" cy="728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3" name="Elipse 852">
              <a:extLst>
                <a:ext uri="{FF2B5EF4-FFF2-40B4-BE49-F238E27FC236}">
                  <a16:creationId xmlns:a16="http://schemas.microsoft.com/office/drawing/2014/main" id="{8930E66C-AE6F-D04D-A29F-E273EE5A334A}"/>
                </a:ext>
              </a:extLst>
            </p:cNvPr>
            <p:cNvSpPr/>
            <p:nvPr/>
          </p:nvSpPr>
          <p:spPr>
            <a:xfrm>
              <a:off x="8044154" y="2796981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c3</a:t>
              </a:r>
            </a:p>
          </p:txBody>
        </p:sp>
        <p:sp>
          <p:nvSpPr>
            <p:cNvPr id="854" name="Elipse 853">
              <a:extLst>
                <a:ext uri="{FF2B5EF4-FFF2-40B4-BE49-F238E27FC236}">
                  <a16:creationId xmlns:a16="http://schemas.microsoft.com/office/drawing/2014/main" id="{8D7549F6-D05B-BC45-ABCC-0825A8BBEB63}"/>
                </a:ext>
              </a:extLst>
            </p:cNvPr>
            <p:cNvSpPr/>
            <p:nvPr/>
          </p:nvSpPr>
          <p:spPr>
            <a:xfrm>
              <a:off x="7410212" y="3076803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c4</a:t>
              </a:r>
            </a:p>
          </p:txBody>
        </p:sp>
        <p:sp>
          <p:nvSpPr>
            <p:cNvPr id="855" name="Elipse 854">
              <a:extLst>
                <a:ext uri="{FF2B5EF4-FFF2-40B4-BE49-F238E27FC236}">
                  <a16:creationId xmlns:a16="http://schemas.microsoft.com/office/drawing/2014/main" id="{924CECDD-6B11-9241-88B8-AAFA91ACCD6F}"/>
                </a:ext>
              </a:extLst>
            </p:cNvPr>
            <p:cNvSpPr/>
            <p:nvPr/>
          </p:nvSpPr>
          <p:spPr>
            <a:xfrm>
              <a:off x="6761280" y="1942718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c6</a:t>
              </a:r>
            </a:p>
          </p:txBody>
        </p:sp>
        <p:sp>
          <p:nvSpPr>
            <p:cNvPr id="856" name="Elipse 855">
              <a:extLst>
                <a:ext uri="{FF2B5EF4-FFF2-40B4-BE49-F238E27FC236}">
                  <a16:creationId xmlns:a16="http://schemas.microsoft.com/office/drawing/2014/main" id="{8E4133E0-CEE1-CA47-B190-1F02D2AB090A}"/>
                </a:ext>
              </a:extLst>
            </p:cNvPr>
            <p:cNvSpPr/>
            <p:nvPr/>
          </p:nvSpPr>
          <p:spPr>
            <a:xfrm>
              <a:off x="7431470" y="1622691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c1</a:t>
              </a:r>
            </a:p>
          </p:txBody>
        </p:sp>
        <p:sp>
          <p:nvSpPr>
            <p:cNvPr id="857" name="Elipse 856">
              <a:extLst>
                <a:ext uri="{FF2B5EF4-FFF2-40B4-BE49-F238E27FC236}">
                  <a16:creationId xmlns:a16="http://schemas.microsoft.com/office/drawing/2014/main" id="{78D6538E-9629-2846-963A-E6FC4A7CD72D}"/>
                </a:ext>
              </a:extLst>
            </p:cNvPr>
            <p:cNvSpPr/>
            <p:nvPr/>
          </p:nvSpPr>
          <p:spPr>
            <a:xfrm>
              <a:off x="8066026" y="1939046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c2</a:t>
              </a:r>
            </a:p>
          </p:txBody>
        </p:sp>
        <p:sp>
          <p:nvSpPr>
            <p:cNvPr id="858" name="Elipse 857">
              <a:extLst>
                <a:ext uri="{FF2B5EF4-FFF2-40B4-BE49-F238E27FC236}">
                  <a16:creationId xmlns:a16="http://schemas.microsoft.com/office/drawing/2014/main" id="{DD6C5638-1903-DB4A-A5F6-498BCF9C66DE}"/>
                </a:ext>
              </a:extLst>
            </p:cNvPr>
            <p:cNvSpPr/>
            <p:nvPr/>
          </p:nvSpPr>
          <p:spPr>
            <a:xfrm>
              <a:off x="6685917" y="2724413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c5</a:t>
              </a:r>
            </a:p>
          </p:txBody>
        </p:sp>
        <p:sp>
          <p:nvSpPr>
            <p:cNvPr id="859" name="Elipse 858">
              <a:extLst>
                <a:ext uri="{FF2B5EF4-FFF2-40B4-BE49-F238E27FC236}">
                  <a16:creationId xmlns:a16="http://schemas.microsoft.com/office/drawing/2014/main" id="{54AD793B-5CAA-DD40-8886-361B228CE0F5}"/>
                </a:ext>
              </a:extLst>
            </p:cNvPr>
            <p:cNvSpPr/>
            <p:nvPr/>
          </p:nvSpPr>
          <p:spPr>
            <a:xfrm>
              <a:off x="7263791" y="4211032"/>
              <a:ext cx="723900" cy="69668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dirty="0"/>
                <a:t>B3</a:t>
              </a:r>
            </a:p>
          </p:txBody>
        </p:sp>
        <p:cxnSp>
          <p:nvCxnSpPr>
            <p:cNvPr id="860" name="Conector recto 859">
              <a:extLst>
                <a:ext uri="{FF2B5EF4-FFF2-40B4-BE49-F238E27FC236}">
                  <a16:creationId xmlns:a16="http://schemas.microsoft.com/office/drawing/2014/main" id="{F426C3B3-D4AB-1543-B16B-C2D0446FE382}"/>
                </a:ext>
              </a:extLst>
            </p:cNvPr>
            <p:cNvCxnSpPr>
              <a:cxnSpLocks/>
              <a:stCxn id="859" idx="4"/>
              <a:endCxn id="867" idx="0"/>
            </p:cNvCxnSpPr>
            <p:nvPr/>
          </p:nvCxnSpPr>
          <p:spPr>
            <a:xfrm flipH="1">
              <a:off x="7622635" y="4907718"/>
              <a:ext cx="3106" cy="1996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1" name="Conector recto 860">
              <a:extLst>
                <a:ext uri="{FF2B5EF4-FFF2-40B4-BE49-F238E27FC236}">
                  <a16:creationId xmlns:a16="http://schemas.microsoft.com/office/drawing/2014/main" id="{15D46119-9626-DF44-9D7B-19C606C0BA44}"/>
                </a:ext>
              </a:extLst>
            </p:cNvPr>
            <p:cNvCxnSpPr>
              <a:cxnSpLocks/>
              <a:endCxn id="870" idx="3"/>
            </p:cNvCxnSpPr>
            <p:nvPr/>
          </p:nvCxnSpPr>
          <p:spPr>
            <a:xfrm flipV="1">
              <a:off x="7879143" y="4266951"/>
              <a:ext cx="254018" cy="1707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2" name="Conector recto 861">
              <a:extLst>
                <a:ext uri="{FF2B5EF4-FFF2-40B4-BE49-F238E27FC236}">
                  <a16:creationId xmlns:a16="http://schemas.microsoft.com/office/drawing/2014/main" id="{31F9CB5D-1487-324A-9734-BCAE245683FB}"/>
                </a:ext>
              </a:extLst>
            </p:cNvPr>
            <p:cNvCxnSpPr>
              <a:cxnSpLocks/>
              <a:stCxn id="859" idx="3"/>
              <a:endCxn id="871" idx="6"/>
            </p:cNvCxnSpPr>
            <p:nvPr/>
          </p:nvCxnSpPr>
          <p:spPr>
            <a:xfrm flipH="1">
              <a:off x="7103808" y="4805691"/>
              <a:ext cx="265996" cy="1234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3" name="Conector recto 862">
              <a:extLst>
                <a:ext uri="{FF2B5EF4-FFF2-40B4-BE49-F238E27FC236}">
                  <a16:creationId xmlns:a16="http://schemas.microsoft.com/office/drawing/2014/main" id="{20AE35E8-DC7C-ED4E-9044-DB382CD93E62}"/>
                </a:ext>
              </a:extLst>
            </p:cNvPr>
            <p:cNvCxnSpPr>
              <a:cxnSpLocks/>
              <a:endCxn id="868" idx="5"/>
            </p:cNvCxnSpPr>
            <p:nvPr/>
          </p:nvCxnSpPr>
          <p:spPr>
            <a:xfrm flipH="1" flipV="1">
              <a:off x="7118991" y="4270623"/>
              <a:ext cx="220163" cy="1670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4" name="Conector recto 863">
              <a:extLst>
                <a:ext uri="{FF2B5EF4-FFF2-40B4-BE49-F238E27FC236}">
                  <a16:creationId xmlns:a16="http://schemas.microsoft.com/office/drawing/2014/main" id="{E4A4256F-EC80-C64B-9547-7C5C807BA27B}"/>
                </a:ext>
              </a:extLst>
            </p:cNvPr>
            <p:cNvCxnSpPr>
              <a:cxnSpLocks/>
              <a:stCxn id="859" idx="0"/>
            </p:cNvCxnSpPr>
            <p:nvPr/>
          </p:nvCxnSpPr>
          <p:spPr>
            <a:xfrm flipH="1" flipV="1">
              <a:off x="7622635" y="3832752"/>
              <a:ext cx="3106" cy="378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5" name="Conector recto 864">
              <a:extLst>
                <a:ext uri="{FF2B5EF4-FFF2-40B4-BE49-F238E27FC236}">
                  <a16:creationId xmlns:a16="http://schemas.microsoft.com/office/drawing/2014/main" id="{0AC8700F-10F6-2847-BF57-5A292733C517}"/>
                </a:ext>
              </a:extLst>
            </p:cNvPr>
            <p:cNvCxnSpPr>
              <a:cxnSpLocks/>
              <a:stCxn id="859" idx="5"/>
              <a:endCxn id="866" idx="1"/>
            </p:cNvCxnSpPr>
            <p:nvPr/>
          </p:nvCxnSpPr>
          <p:spPr>
            <a:xfrm>
              <a:off x="7881678" y="4805691"/>
              <a:ext cx="229611" cy="728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6" name="Elipse 865">
              <a:extLst>
                <a:ext uri="{FF2B5EF4-FFF2-40B4-BE49-F238E27FC236}">
                  <a16:creationId xmlns:a16="http://schemas.microsoft.com/office/drawing/2014/main" id="{9D413ED6-6388-7045-A3BB-8C068F4725A6}"/>
                </a:ext>
              </a:extLst>
            </p:cNvPr>
            <p:cNvSpPr/>
            <p:nvPr/>
          </p:nvSpPr>
          <p:spPr>
            <a:xfrm>
              <a:off x="8051109" y="4827557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c3</a:t>
              </a:r>
            </a:p>
          </p:txBody>
        </p:sp>
        <p:sp>
          <p:nvSpPr>
            <p:cNvPr id="867" name="Elipse 866">
              <a:extLst>
                <a:ext uri="{FF2B5EF4-FFF2-40B4-BE49-F238E27FC236}">
                  <a16:creationId xmlns:a16="http://schemas.microsoft.com/office/drawing/2014/main" id="{8A53AEA1-F539-554A-9A6A-94AA644F0B20}"/>
                </a:ext>
              </a:extLst>
            </p:cNvPr>
            <p:cNvSpPr/>
            <p:nvPr/>
          </p:nvSpPr>
          <p:spPr>
            <a:xfrm>
              <a:off x="7417167" y="5107379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c4</a:t>
              </a:r>
            </a:p>
          </p:txBody>
        </p:sp>
        <p:sp>
          <p:nvSpPr>
            <p:cNvPr id="868" name="Elipse 867">
              <a:extLst>
                <a:ext uri="{FF2B5EF4-FFF2-40B4-BE49-F238E27FC236}">
                  <a16:creationId xmlns:a16="http://schemas.microsoft.com/office/drawing/2014/main" id="{F773C2F2-A597-E048-AFE4-D66DB7F1057F}"/>
                </a:ext>
              </a:extLst>
            </p:cNvPr>
            <p:cNvSpPr/>
            <p:nvPr/>
          </p:nvSpPr>
          <p:spPr>
            <a:xfrm>
              <a:off x="6768235" y="3973294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c6</a:t>
              </a:r>
            </a:p>
          </p:txBody>
        </p:sp>
        <p:sp>
          <p:nvSpPr>
            <p:cNvPr id="869" name="Elipse 868">
              <a:extLst>
                <a:ext uri="{FF2B5EF4-FFF2-40B4-BE49-F238E27FC236}">
                  <a16:creationId xmlns:a16="http://schemas.microsoft.com/office/drawing/2014/main" id="{397289E6-61FD-AA45-BA7D-DFC72114BF29}"/>
                </a:ext>
              </a:extLst>
            </p:cNvPr>
            <p:cNvSpPr/>
            <p:nvPr/>
          </p:nvSpPr>
          <p:spPr>
            <a:xfrm>
              <a:off x="7438425" y="3653267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c1</a:t>
              </a:r>
            </a:p>
          </p:txBody>
        </p:sp>
        <p:sp>
          <p:nvSpPr>
            <p:cNvPr id="870" name="Elipse 869">
              <a:extLst>
                <a:ext uri="{FF2B5EF4-FFF2-40B4-BE49-F238E27FC236}">
                  <a16:creationId xmlns:a16="http://schemas.microsoft.com/office/drawing/2014/main" id="{5E274284-4130-D149-A73B-B8B84B9FCC61}"/>
                </a:ext>
              </a:extLst>
            </p:cNvPr>
            <p:cNvSpPr/>
            <p:nvPr/>
          </p:nvSpPr>
          <p:spPr>
            <a:xfrm>
              <a:off x="8072981" y="3969622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c2</a:t>
              </a:r>
            </a:p>
          </p:txBody>
        </p:sp>
        <p:sp>
          <p:nvSpPr>
            <p:cNvPr id="871" name="Elipse 870">
              <a:extLst>
                <a:ext uri="{FF2B5EF4-FFF2-40B4-BE49-F238E27FC236}">
                  <a16:creationId xmlns:a16="http://schemas.microsoft.com/office/drawing/2014/main" id="{67236DF2-5BF0-B442-A484-5C1964AA2FFE}"/>
                </a:ext>
              </a:extLst>
            </p:cNvPr>
            <p:cNvSpPr/>
            <p:nvPr/>
          </p:nvSpPr>
          <p:spPr>
            <a:xfrm>
              <a:off x="6692872" y="4754989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c5</a:t>
              </a:r>
            </a:p>
          </p:txBody>
        </p:sp>
        <p:sp>
          <p:nvSpPr>
            <p:cNvPr id="872" name="Elipse 871">
              <a:extLst>
                <a:ext uri="{FF2B5EF4-FFF2-40B4-BE49-F238E27FC236}">
                  <a16:creationId xmlns:a16="http://schemas.microsoft.com/office/drawing/2014/main" id="{447157B0-2026-0141-82ED-07AA3BB64808}"/>
                </a:ext>
              </a:extLst>
            </p:cNvPr>
            <p:cNvSpPr/>
            <p:nvPr/>
          </p:nvSpPr>
          <p:spPr>
            <a:xfrm>
              <a:off x="5622534" y="5288280"/>
              <a:ext cx="723900" cy="696686"/>
            </a:xfrm>
            <a:prstGeom prst="ellipse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dirty="0"/>
                <a:t>B4</a:t>
              </a:r>
            </a:p>
          </p:txBody>
        </p:sp>
        <p:cxnSp>
          <p:nvCxnSpPr>
            <p:cNvPr id="873" name="Conector recto 872">
              <a:extLst>
                <a:ext uri="{FF2B5EF4-FFF2-40B4-BE49-F238E27FC236}">
                  <a16:creationId xmlns:a16="http://schemas.microsoft.com/office/drawing/2014/main" id="{ED984472-711C-D14A-A182-4EE1178F1F0F}"/>
                </a:ext>
              </a:extLst>
            </p:cNvPr>
            <p:cNvCxnSpPr>
              <a:cxnSpLocks/>
              <a:stCxn id="872" idx="4"/>
              <a:endCxn id="880" idx="0"/>
            </p:cNvCxnSpPr>
            <p:nvPr/>
          </p:nvCxnSpPr>
          <p:spPr>
            <a:xfrm flipH="1">
              <a:off x="5981378" y="5984966"/>
              <a:ext cx="3106" cy="1996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4" name="Conector recto 873">
              <a:extLst>
                <a:ext uri="{FF2B5EF4-FFF2-40B4-BE49-F238E27FC236}">
                  <a16:creationId xmlns:a16="http://schemas.microsoft.com/office/drawing/2014/main" id="{618ABBC2-7C18-E542-91B7-0C38A122EA11}"/>
                </a:ext>
              </a:extLst>
            </p:cNvPr>
            <p:cNvCxnSpPr>
              <a:cxnSpLocks/>
              <a:endCxn id="883" idx="3"/>
            </p:cNvCxnSpPr>
            <p:nvPr/>
          </p:nvCxnSpPr>
          <p:spPr>
            <a:xfrm flipV="1">
              <a:off x="6237886" y="5344199"/>
              <a:ext cx="254018" cy="1707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5" name="Conector recto 874">
              <a:extLst>
                <a:ext uri="{FF2B5EF4-FFF2-40B4-BE49-F238E27FC236}">
                  <a16:creationId xmlns:a16="http://schemas.microsoft.com/office/drawing/2014/main" id="{EA4C5EFE-0230-2343-BC9C-BF90FED3C87C}"/>
                </a:ext>
              </a:extLst>
            </p:cNvPr>
            <p:cNvCxnSpPr>
              <a:cxnSpLocks/>
              <a:stCxn id="872" idx="3"/>
              <a:endCxn id="884" idx="6"/>
            </p:cNvCxnSpPr>
            <p:nvPr/>
          </p:nvCxnSpPr>
          <p:spPr>
            <a:xfrm flipH="1">
              <a:off x="5462551" y="5882939"/>
              <a:ext cx="265996" cy="1234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6" name="Conector recto 875">
              <a:extLst>
                <a:ext uri="{FF2B5EF4-FFF2-40B4-BE49-F238E27FC236}">
                  <a16:creationId xmlns:a16="http://schemas.microsoft.com/office/drawing/2014/main" id="{4FF0DD02-A3FC-B54E-BEBE-55861453733F}"/>
                </a:ext>
              </a:extLst>
            </p:cNvPr>
            <p:cNvCxnSpPr>
              <a:cxnSpLocks/>
              <a:endCxn id="881" idx="5"/>
            </p:cNvCxnSpPr>
            <p:nvPr/>
          </p:nvCxnSpPr>
          <p:spPr>
            <a:xfrm flipH="1" flipV="1">
              <a:off x="5477734" y="5347871"/>
              <a:ext cx="220163" cy="1670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7" name="Conector recto 876">
              <a:extLst>
                <a:ext uri="{FF2B5EF4-FFF2-40B4-BE49-F238E27FC236}">
                  <a16:creationId xmlns:a16="http://schemas.microsoft.com/office/drawing/2014/main" id="{90A234FF-0135-5647-83B6-39A4472AE064}"/>
                </a:ext>
              </a:extLst>
            </p:cNvPr>
            <p:cNvCxnSpPr>
              <a:cxnSpLocks/>
              <a:stCxn id="872" idx="0"/>
            </p:cNvCxnSpPr>
            <p:nvPr/>
          </p:nvCxnSpPr>
          <p:spPr>
            <a:xfrm flipH="1" flipV="1">
              <a:off x="5981378" y="4910000"/>
              <a:ext cx="3106" cy="378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8" name="Conector recto 877">
              <a:extLst>
                <a:ext uri="{FF2B5EF4-FFF2-40B4-BE49-F238E27FC236}">
                  <a16:creationId xmlns:a16="http://schemas.microsoft.com/office/drawing/2014/main" id="{3A3F4B3E-E1D4-B249-8228-F0745C50E834}"/>
                </a:ext>
              </a:extLst>
            </p:cNvPr>
            <p:cNvCxnSpPr>
              <a:cxnSpLocks/>
              <a:stCxn id="872" idx="5"/>
              <a:endCxn id="879" idx="1"/>
            </p:cNvCxnSpPr>
            <p:nvPr/>
          </p:nvCxnSpPr>
          <p:spPr>
            <a:xfrm>
              <a:off x="6240421" y="5882939"/>
              <a:ext cx="229611" cy="728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9" name="Elipse 878">
              <a:extLst>
                <a:ext uri="{FF2B5EF4-FFF2-40B4-BE49-F238E27FC236}">
                  <a16:creationId xmlns:a16="http://schemas.microsoft.com/office/drawing/2014/main" id="{BE449E8E-7DDE-FF44-87FD-4AF2B7466C49}"/>
                </a:ext>
              </a:extLst>
            </p:cNvPr>
            <p:cNvSpPr/>
            <p:nvPr/>
          </p:nvSpPr>
          <p:spPr>
            <a:xfrm>
              <a:off x="6409852" y="5904805"/>
              <a:ext cx="410936" cy="348343"/>
            </a:xfrm>
            <a:prstGeom prst="ellipse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c3</a:t>
              </a:r>
            </a:p>
          </p:txBody>
        </p:sp>
        <p:sp>
          <p:nvSpPr>
            <p:cNvPr id="880" name="Elipse 879">
              <a:extLst>
                <a:ext uri="{FF2B5EF4-FFF2-40B4-BE49-F238E27FC236}">
                  <a16:creationId xmlns:a16="http://schemas.microsoft.com/office/drawing/2014/main" id="{5761ABF8-B5C1-EC46-98B1-BC799CCB3A9D}"/>
                </a:ext>
              </a:extLst>
            </p:cNvPr>
            <p:cNvSpPr/>
            <p:nvPr/>
          </p:nvSpPr>
          <p:spPr>
            <a:xfrm>
              <a:off x="5775910" y="6184627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c4</a:t>
              </a:r>
            </a:p>
          </p:txBody>
        </p:sp>
        <p:sp>
          <p:nvSpPr>
            <p:cNvPr id="881" name="Elipse 880">
              <a:extLst>
                <a:ext uri="{FF2B5EF4-FFF2-40B4-BE49-F238E27FC236}">
                  <a16:creationId xmlns:a16="http://schemas.microsoft.com/office/drawing/2014/main" id="{0701A484-B3D0-9F4D-BF27-50425C6238B1}"/>
                </a:ext>
              </a:extLst>
            </p:cNvPr>
            <p:cNvSpPr/>
            <p:nvPr/>
          </p:nvSpPr>
          <p:spPr>
            <a:xfrm>
              <a:off x="5126978" y="5050542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c6</a:t>
              </a:r>
            </a:p>
          </p:txBody>
        </p:sp>
        <p:sp>
          <p:nvSpPr>
            <p:cNvPr id="882" name="Elipse 881">
              <a:extLst>
                <a:ext uri="{FF2B5EF4-FFF2-40B4-BE49-F238E27FC236}">
                  <a16:creationId xmlns:a16="http://schemas.microsoft.com/office/drawing/2014/main" id="{350D25C3-221C-124F-8289-2E1733AF30BD}"/>
                </a:ext>
              </a:extLst>
            </p:cNvPr>
            <p:cNvSpPr/>
            <p:nvPr/>
          </p:nvSpPr>
          <p:spPr>
            <a:xfrm>
              <a:off x="5797168" y="4730515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c1</a:t>
              </a:r>
            </a:p>
          </p:txBody>
        </p:sp>
        <p:sp>
          <p:nvSpPr>
            <p:cNvPr id="883" name="Elipse 882">
              <a:extLst>
                <a:ext uri="{FF2B5EF4-FFF2-40B4-BE49-F238E27FC236}">
                  <a16:creationId xmlns:a16="http://schemas.microsoft.com/office/drawing/2014/main" id="{E044A4BC-D1B7-E745-AC77-670686E53CA3}"/>
                </a:ext>
              </a:extLst>
            </p:cNvPr>
            <p:cNvSpPr/>
            <p:nvPr/>
          </p:nvSpPr>
          <p:spPr>
            <a:xfrm>
              <a:off x="6431724" y="5046870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c2</a:t>
              </a:r>
            </a:p>
          </p:txBody>
        </p:sp>
        <p:sp>
          <p:nvSpPr>
            <p:cNvPr id="884" name="Elipse 883">
              <a:extLst>
                <a:ext uri="{FF2B5EF4-FFF2-40B4-BE49-F238E27FC236}">
                  <a16:creationId xmlns:a16="http://schemas.microsoft.com/office/drawing/2014/main" id="{B2AC72F0-5285-AB46-9BE3-B68062E31112}"/>
                </a:ext>
              </a:extLst>
            </p:cNvPr>
            <p:cNvSpPr/>
            <p:nvPr/>
          </p:nvSpPr>
          <p:spPr>
            <a:xfrm>
              <a:off x="5051615" y="5832237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c5</a:t>
              </a:r>
            </a:p>
          </p:txBody>
        </p:sp>
        <p:sp>
          <p:nvSpPr>
            <p:cNvPr id="885" name="Elipse 884">
              <a:extLst>
                <a:ext uri="{FF2B5EF4-FFF2-40B4-BE49-F238E27FC236}">
                  <a16:creationId xmlns:a16="http://schemas.microsoft.com/office/drawing/2014/main" id="{010AFB58-600A-4D4C-B8E1-F31A34F666AA}"/>
                </a:ext>
              </a:extLst>
            </p:cNvPr>
            <p:cNvSpPr/>
            <p:nvPr/>
          </p:nvSpPr>
          <p:spPr>
            <a:xfrm>
              <a:off x="3900619" y="4232475"/>
              <a:ext cx="723900" cy="69668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dirty="0"/>
                <a:t>B5</a:t>
              </a:r>
            </a:p>
          </p:txBody>
        </p:sp>
        <p:cxnSp>
          <p:nvCxnSpPr>
            <p:cNvPr id="886" name="Conector recto 885">
              <a:extLst>
                <a:ext uri="{FF2B5EF4-FFF2-40B4-BE49-F238E27FC236}">
                  <a16:creationId xmlns:a16="http://schemas.microsoft.com/office/drawing/2014/main" id="{482EB148-D2D0-9B43-87B3-2E99FED02690}"/>
                </a:ext>
              </a:extLst>
            </p:cNvPr>
            <p:cNvCxnSpPr>
              <a:cxnSpLocks/>
              <a:stCxn id="885" idx="4"/>
              <a:endCxn id="892" idx="0"/>
            </p:cNvCxnSpPr>
            <p:nvPr/>
          </p:nvCxnSpPr>
          <p:spPr>
            <a:xfrm flipH="1">
              <a:off x="4259463" y="4929161"/>
              <a:ext cx="3106" cy="1996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7" name="Conector recto 886">
              <a:extLst>
                <a:ext uri="{FF2B5EF4-FFF2-40B4-BE49-F238E27FC236}">
                  <a16:creationId xmlns:a16="http://schemas.microsoft.com/office/drawing/2014/main" id="{D05448F2-B89A-FA46-90B9-9F19A38D3FB5}"/>
                </a:ext>
              </a:extLst>
            </p:cNvPr>
            <p:cNvCxnSpPr>
              <a:cxnSpLocks/>
              <a:stCxn id="885" idx="3"/>
              <a:endCxn id="896" idx="6"/>
            </p:cNvCxnSpPr>
            <p:nvPr/>
          </p:nvCxnSpPr>
          <p:spPr>
            <a:xfrm flipH="1">
              <a:off x="3740636" y="4827134"/>
              <a:ext cx="265996" cy="1234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8" name="Conector recto 887">
              <a:extLst>
                <a:ext uri="{FF2B5EF4-FFF2-40B4-BE49-F238E27FC236}">
                  <a16:creationId xmlns:a16="http://schemas.microsoft.com/office/drawing/2014/main" id="{49E726B7-0C9C-E943-A264-9D99B73D7E43}"/>
                </a:ext>
              </a:extLst>
            </p:cNvPr>
            <p:cNvCxnSpPr>
              <a:cxnSpLocks/>
              <a:endCxn id="893" idx="5"/>
            </p:cNvCxnSpPr>
            <p:nvPr/>
          </p:nvCxnSpPr>
          <p:spPr>
            <a:xfrm flipH="1" flipV="1">
              <a:off x="3755819" y="4292066"/>
              <a:ext cx="220163" cy="1670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9" name="Conector recto 888">
              <a:extLst>
                <a:ext uri="{FF2B5EF4-FFF2-40B4-BE49-F238E27FC236}">
                  <a16:creationId xmlns:a16="http://schemas.microsoft.com/office/drawing/2014/main" id="{623D7847-4905-004C-8874-D3D42330C0B7}"/>
                </a:ext>
              </a:extLst>
            </p:cNvPr>
            <p:cNvCxnSpPr>
              <a:cxnSpLocks/>
              <a:stCxn id="885" idx="0"/>
            </p:cNvCxnSpPr>
            <p:nvPr/>
          </p:nvCxnSpPr>
          <p:spPr>
            <a:xfrm flipH="1" flipV="1">
              <a:off x="4259463" y="3854195"/>
              <a:ext cx="3106" cy="378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0" name="Conector recto 889">
              <a:extLst>
                <a:ext uri="{FF2B5EF4-FFF2-40B4-BE49-F238E27FC236}">
                  <a16:creationId xmlns:a16="http://schemas.microsoft.com/office/drawing/2014/main" id="{66B6B82F-59BE-1B4E-A6EC-0A3129D6E925}"/>
                </a:ext>
              </a:extLst>
            </p:cNvPr>
            <p:cNvCxnSpPr>
              <a:cxnSpLocks/>
              <a:stCxn id="885" idx="5"/>
              <a:endCxn id="891" idx="1"/>
            </p:cNvCxnSpPr>
            <p:nvPr/>
          </p:nvCxnSpPr>
          <p:spPr>
            <a:xfrm>
              <a:off x="4518506" y="4827134"/>
              <a:ext cx="229611" cy="728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1" name="Elipse 890">
              <a:extLst>
                <a:ext uri="{FF2B5EF4-FFF2-40B4-BE49-F238E27FC236}">
                  <a16:creationId xmlns:a16="http://schemas.microsoft.com/office/drawing/2014/main" id="{59E5E228-69A4-3248-A161-9E0678C3C696}"/>
                </a:ext>
              </a:extLst>
            </p:cNvPr>
            <p:cNvSpPr/>
            <p:nvPr/>
          </p:nvSpPr>
          <p:spPr>
            <a:xfrm>
              <a:off x="4687937" y="4849000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c3</a:t>
              </a:r>
            </a:p>
          </p:txBody>
        </p:sp>
        <p:sp>
          <p:nvSpPr>
            <p:cNvPr id="892" name="Elipse 891">
              <a:extLst>
                <a:ext uri="{FF2B5EF4-FFF2-40B4-BE49-F238E27FC236}">
                  <a16:creationId xmlns:a16="http://schemas.microsoft.com/office/drawing/2014/main" id="{2CDE7CD2-15F3-E74B-99C8-4EF0AA4C763A}"/>
                </a:ext>
              </a:extLst>
            </p:cNvPr>
            <p:cNvSpPr/>
            <p:nvPr/>
          </p:nvSpPr>
          <p:spPr>
            <a:xfrm>
              <a:off x="4053995" y="5128822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c4</a:t>
              </a:r>
            </a:p>
          </p:txBody>
        </p:sp>
        <p:sp>
          <p:nvSpPr>
            <p:cNvPr id="893" name="Elipse 892">
              <a:extLst>
                <a:ext uri="{FF2B5EF4-FFF2-40B4-BE49-F238E27FC236}">
                  <a16:creationId xmlns:a16="http://schemas.microsoft.com/office/drawing/2014/main" id="{FD423335-F4F1-3247-9497-D8A73C74BAD6}"/>
                </a:ext>
              </a:extLst>
            </p:cNvPr>
            <p:cNvSpPr/>
            <p:nvPr/>
          </p:nvSpPr>
          <p:spPr>
            <a:xfrm>
              <a:off x="3405063" y="3994737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c6</a:t>
              </a:r>
            </a:p>
          </p:txBody>
        </p:sp>
        <p:sp>
          <p:nvSpPr>
            <p:cNvPr id="894" name="Elipse 893">
              <a:extLst>
                <a:ext uri="{FF2B5EF4-FFF2-40B4-BE49-F238E27FC236}">
                  <a16:creationId xmlns:a16="http://schemas.microsoft.com/office/drawing/2014/main" id="{260DA964-BBC7-AE4D-BACF-BF296D3AE9F7}"/>
                </a:ext>
              </a:extLst>
            </p:cNvPr>
            <p:cNvSpPr/>
            <p:nvPr/>
          </p:nvSpPr>
          <p:spPr>
            <a:xfrm>
              <a:off x="4075253" y="3674710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c1</a:t>
              </a:r>
            </a:p>
          </p:txBody>
        </p:sp>
        <p:sp>
          <p:nvSpPr>
            <p:cNvPr id="895" name="Elipse 894">
              <a:extLst>
                <a:ext uri="{FF2B5EF4-FFF2-40B4-BE49-F238E27FC236}">
                  <a16:creationId xmlns:a16="http://schemas.microsoft.com/office/drawing/2014/main" id="{BFFB98DA-5D43-CA43-A233-66940B486F81}"/>
                </a:ext>
              </a:extLst>
            </p:cNvPr>
            <p:cNvSpPr/>
            <p:nvPr/>
          </p:nvSpPr>
          <p:spPr>
            <a:xfrm>
              <a:off x="4709809" y="3991065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c2</a:t>
              </a:r>
            </a:p>
          </p:txBody>
        </p:sp>
        <p:sp>
          <p:nvSpPr>
            <p:cNvPr id="896" name="Elipse 895">
              <a:extLst>
                <a:ext uri="{FF2B5EF4-FFF2-40B4-BE49-F238E27FC236}">
                  <a16:creationId xmlns:a16="http://schemas.microsoft.com/office/drawing/2014/main" id="{1886517B-82F1-004C-A5C9-928BCFE154D3}"/>
                </a:ext>
              </a:extLst>
            </p:cNvPr>
            <p:cNvSpPr/>
            <p:nvPr/>
          </p:nvSpPr>
          <p:spPr>
            <a:xfrm>
              <a:off x="3329700" y="4776432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c5</a:t>
              </a:r>
            </a:p>
          </p:txBody>
        </p:sp>
        <p:sp>
          <p:nvSpPr>
            <p:cNvPr id="897" name="Elipse 896">
              <a:extLst>
                <a:ext uri="{FF2B5EF4-FFF2-40B4-BE49-F238E27FC236}">
                  <a16:creationId xmlns:a16="http://schemas.microsoft.com/office/drawing/2014/main" id="{1082F43E-8E23-9B4B-8C15-AFFD17EDF9F9}"/>
                </a:ext>
              </a:extLst>
            </p:cNvPr>
            <p:cNvSpPr/>
            <p:nvPr/>
          </p:nvSpPr>
          <p:spPr>
            <a:xfrm>
              <a:off x="3926125" y="2174335"/>
              <a:ext cx="723900" cy="69668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dirty="0"/>
                <a:t>B6</a:t>
              </a:r>
            </a:p>
          </p:txBody>
        </p:sp>
        <p:cxnSp>
          <p:nvCxnSpPr>
            <p:cNvPr id="898" name="Conector recto 897">
              <a:extLst>
                <a:ext uri="{FF2B5EF4-FFF2-40B4-BE49-F238E27FC236}">
                  <a16:creationId xmlns:a16="http://schemas.microsoft.com/office/drawing/2014/main" id="{584D68C2-98B3-7842-8E88-3FEB327A972D}"/>
                </a:ext>
              </a:extLst>
            </p:cNvPr>
            <p:cNvCxnSpPr>
              <a:cxnSpLocks/>
              <a:stCxn id="897" idx="4"/>
              <a:endCxn id="905" idx="0"/>
            </p:cNvCxnSpPr>
            <p:nvPr/>
          </p:nvCxnSpPr>
          <p:spPr>
            <a:xfrm flipH="1">
              <a:off x="4284969" y="2871021"/>
              <a:ext cx="3106" cy="1996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9" name="Conector recto 898">
              <a:extLst>
                <a:ext uri="{FF2B5EF4-FFF2-40B4-BE49-F238E27FC236}">
                  <a16:creationId xmlns:a16="http://schemas.microsoft.com/office/drawing/2014/main" id="{6F8441A6-A2FF-8048-A8D0-8E052811CE69}"/>
                </a:ext>
              </a:extLst>
            </p:cNvPr>
            <p:cNvCxnSpPr>
              <a:cxnSpLocks/>
              <a:endCxn id="908" idx="3"/>
            </p:cNvCxnSpPr>
            <p:nvPr/>
          </p:nvCxnSpPr>
          <p:spPr>
            <a:xfrm flipV="1">
              <a:off x="4541477" y="2230254"/>
              <a:ext cx="254018" cy="1707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0" name="Conector recto 899">
              <a:extLst>
                <a:ext uri="{FF2B5EF4-FFF2-40B4-BE49-F238E27FC236}">
                  <a16:creationId xmlns:a16="http://schemas.microsoft.com/office/drawing/2014/main" id="{6AAEF900-BE5C-1B4B-A49B-FC10477C71C1}"/>
                </a:ext>
              </a:extLst>
            </p:cNvPr>
            <p:cNvCxnSpPr>
              <a:cxnSpLocks/>
              <a:stCxn id="897" idx="3"/>
              <a:endCxn id="909" idx="6"/>
            </p:cNvCxnSpPr>
            <p:nvPr/>
          </p:nvCxnSpPr>
          <p:spPr>
            <a:xfrm flipH="1">
              <a:off x="3766142" y="2768994"/>
              <a:ext cx="265996" cy="1234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1" name="Conector recto 900">
              <a:extLst>
                <a:ext uri="{FF2B5EF4-FFF2-40B4-BE49-F238E27FC236}">
                  <a16:creationId xmlns:a16="http://schemas.microsoft.com/office/drawing/2014/main" id="{0E8470B4-4021-5142-BCD7-6B9605C41079}"/>
                </a:ext>
              </a:extLst>
            </p:cNvPr>
            <p:cNvCxnSpPr>
              <a:cxnSpLocks/>
              <a:endCxn id="906" idx="5"/>
            </p:cNvCxnSpPr>
            <p:nvPr/>
          </p:nvCxnSpPr>
          <p:spPr>
            <a:xfrm flipH="1" flipV="1">
              <a:off x="3781325" y="2233926"/>
              <a:ext cx="220163" cy="1670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2" name="Conector recto 901">
              <a:extLst>
                <a:ext uri="{FF2B5EF4-FFF2-40B4-BE49-F238E27FC236}">
                  <a16:creationId xmlns:a16="http://schemas.microsoft.com/office/drawing/2014/main" id="{6C4A1596-E5CE-F145-A541-DAF818998584}"/>
                </a:ext>
              </a:extLst>
            </p:cNvPr>
            <p:cNvCxnSpPr>
              <a:cxnSpLocks/>
              <a:stCxn id="897" idx="0"/>
            </p:cNvCxnSpPr>
            <p:nvPr/>
          </p:nvCxnSpPr>
          <p:spPr>
            <a:xfrm flipH="1" flipV="1">
              <a:off x="4284969" y="1796055"/>
              <a:ext cx="3106" cy="378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3" name="Conector recto 902">
              <a:extLst>
                <a:ext uri="{FF2B5EF4-FFF2-40B4-BE49-F238E27FC236}">
                  <a16:creationId xmlns:a16="http://schemas.microsoft.com/office/drawing/2014/main" id="{D688EAEA-784B-0D47-9B6F-8C81F174AD1C}"/>
                </a:ext>
              </a:extLst>
            </p:cNvPr>
            <p:cNvCxnSpPr>
              <a:cxnSpLocks/>
              <a:stCxn id="897" idx="5"/>
              <a:endCxn id="904" idx="1"/>
            </p:cNvCxnSpPr>
            <p:nvPr/>
          </p:nvCxnSpPr>
          <p:spPr>
            <a:xfrm>
              <a:off x="4544012" y="2768994"/>
              <a:ext cx="229611" cy="728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4" name="Elipse 903">
              <a:extLst>
                <a:ext uri="{FF2B5EF4-FFF2-40B4-BE49-F238E27FC236}">
                  <a16:creationId xmlns:a16="http://schemas.microsoft.com/office/drawing/2014/main" id="{81B6B1FD-5501-F94E-84EF-C6DD69B3F5E5}"/>
                </a:ext>
              </a:extLst>
            </p:cNvPr>
            <p:cNvSpPr/>
            <p:nvPr/>
          </p:nvSpPr>
          <p:spPr>
            <a:xfrm>
              <a:off x="4713443" y="2790860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c3</a:t>
              </a:r>
            </a:p>
          </p:txBody>
        </p:sp>
        <p:sp>
          <p:nvSpPr>
            <p:cNvPr id="905" name="Elipse 904">
              <a:extLst>
                <a:ext uri="{FF2B5EF4-FFF2-40B4-BE49-F238E27FC236}">
                  <a16:creationId xmlns:a16="http://schemas.microsoft.com/office/drawing/2014/main" id="{5790A6E9-9CFD-D94A-8FB4-C82964FB1412}"/>
                </a:ext>
              </a:extLst>
            </p:cNvPr>
            <p:cNvSpPr/>
            <p:nvPr/>
          </p:nvSpPr>
          <p:spPr>
            <a:xfrm>
              <a:off x="4079501" y="3070682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c4</a:t>
              </a:r>
            </a:p>
          </p:txBody>
        </p:sp>
        <p:sp>
          <p:nvSpPr>
            <p:cNvPr id="906" name="Elipse 905">
              <a:extLst>
                <a:ext uri="{FF2B5EF4-FFF2-40B4-BE49-F238E27FC236}">
                  <a16:creationId xmlns:a16="http://schemas.microsoft.com/office/drawing/2014/main" id="{95B3BE66-6D10-4041-96CC-D940E1A2F0FC}"/>
                </a:ext>
              </a:extLst>
            </p:cNvPr>
            <p:cNvSpPr/>
            <p:nvPr/>
          </p:nvSpPr>
          <p:spPr>
            <a:xfrm>
              <a:off x="3430569" y="1936597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c6</a:t>
              </a:r>
            </a:p>
          </p:txBody>
        </p:sp>
        <p:sp>
          <p:nvSpPr>
            <p:cNvPr id="907" name="Elipse 906">
              <a:extLst>
                <a:ext uri="{FF2B5EF4-FFF2-40B4-BE49-F238E27FC236}">
                  <a16:creationId xmlns:a16="http://schemas.microsoft.com/office/drawing/2014/main" id="{84130F23-734D-F042-9399-F556DBDF148B}"/>
                </a:ext>
              </a:extLst>
            </p:cNvPr>
            <p:cNvSpPr/>
            <p:nvPr/>
          </p:nvSpPr>
          <p:spPr>
            <a:xfrm>
              <a:off x="4100759" y="1616570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c1</a:t>
              </a:r>
            </a:p>
          </p:txBody>
        </p:sp>
        <p:sp>
          <p:nvSpPr>
            <p:cNvPr id="908" name="Elipse 907">
              <a:extLst>
                <a:ext uri="{FF2B5EF4-FFF2-40B4-BE49-F238E27FC236}">
                  <a16:creationId xmlns:a16="http://schemas.microsoft.com/office/drawing/2014/main" id="{2E968F1F-769B-B743-953A-6C25F865550B}"/>
                </a:ext>
              </a:extLst>
            </p:cNvPr>
            <p:cNvSpPr/>
            <p:nvPr/>
          </p:nvSpPr>
          <p:spPr>
            <a:xfrm>
              <a:off x="4735315" y="1932925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c2</a:t>
              </a:r>
            </a:p>
          </p:txBody>
        </p:sp>
        <p:sp>
          <p:nvSpPr>
            <p:cNvPr id="909" name="Elipse 908">
              <a:extLst>
                <a:ext uri="{FF2B5EF4-FFF2-40B4-BE49-F238E27FC236}">
                  <a16:creationId xmlns:a16="http://schemas.microsoft.com/office/drawing/2014/main" id="{1FC7FCCF-110C-2444-B844-4F4191D1A8A0}"/>
                </a:ext>
              </a:extLst>
            </p:cNvPr>
            <p:cNvSpPr/>
            <p:nvPr/>
          </p:nvSpPr>
          <p:spPr>
            <a:xfrm>
              <a:off x="3355206" y="2718292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c5</a:t>
              </a:r>
            </a:p>
          </p:txBody>
        </p:sp>
        <p:sp>
          <p:nvSpPr>
            <p:cNvPr id="910" name="Elipse 909">
              <a:extLst>
                <a:ext uri="{FF2B5EF4-FFF2-40B4-BE49-F238E27FC236}">
                  <a16:creationId xmlns:a16="http://schemas.microsoft.com/office/drawing/2014/main" id="{9444069A-9452-6C49-BA35-DC553E99721F}"/>
                </a:ext>
              </a:extLst>
            </p:cNvPr>
            <p:cNvSpPr/>
            <p:nvPr/>
          </p:nvSpPr>
          <p:spPr>
            <a:xfrm>
              <a:off x="5629108" y="1094367"/>
              <a:ext cx="723900" cy="69668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dirty="0"/>
                <a:t>B1</a:t>
              </a:r>
            </a:p>
          </p:txBody>
        </p:sp>
        <p:cxnSp>
          <p:nvCxnSpPr>
            <p:cNvPr id="911" name="Conector recto 910">
              <a:extLst>
                <a:ext uri="{FF2B5EF4-FFF2-40B4-BE49-F238E27FC236}">
                  <a16:creationId xmlns:a16="http://schemas.microsoft.com/office/drawing/2014/main" id="{6D564105-6225-2E43-B614-64861DCDB148}"/>
                </a:ext>
              </a:extLst>
            </p:cNvPr>
            <p:cNvCxnSpPr>
              <a:cxnSpLocks/>
              <a:stCxn id="910" idx="4"/>
              <a:endCxn id="918" idx="0"/>
            </p:cNvCxnSpPr>
            <p:nvPr/>
          </p:nvCxnSpPr>
          <p:spPr>
            <a:xfrm flipH="1">
              <a:off x="5987952" y="1791053"/>
              <a:ext cx="3106" cy="1996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2" name="Conector recto 911">
              <a:extLst>
                <a:ext uri="{FF2B5EF4-FFF2-40B4-BE49-F238E27FC236}">
                  <a16:creationId xmlns:a16="http://schemas.microsoft.com/office/drawing/2014/main" id="{7E3CC4E3-2031-704C-AB11-A2982A630304}"/>
                </a:ext>
              </a:extLst>
            </p:cNvPr>
            <p:cNvCxnSpPr>
              <a:cxnSpLocks/>
              <a:endCxn id="921" idx="3"/>
            </p:cNvCxnSpPr>
            <p:nvPr/>
          </p:nvCxnSpPr>
          <p:spPr>
            <a:xfrm flipV="1">
              <a:off x="6244460" y="1150286"/>
              <a:ext cx="254018" cy="1707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3" name="Conector recto 912">
              <a:extLst>
                <a:ext uri="{FF2B5EF4-FFF2-40B4-BE49-F238E27FC236}">
                  <a16:creationId xmlns:a16="http://schemas.microsoft.com/office/drawing/2014/main" id="{097CD760-2301-2E45-8C9F-AD883F401F82}"/>
                </a:ext>
              </a:extLst>
            </p:cNvPr>
            <p:cNvCxnSpPr>
              <a:cxnSpLocks/>
              <a:stCxn id="910" idx="3"/>
              <a:endCxn id="922" idx="6"/>
            </p:cNvCxnSpPr>
            <p:nvPr/>
          </p:nvCxnSpPr>
          <p:spPr>
            <a:xfrm flipH="1">
              <a:off x="5469125" y="1689026"/>
              <a:ext cx="265996" cy="1234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4" name="Conector recto 913">
              <a:extLst>
                <a:ext uri="{FF2B5EF4-FFF2-40B4-BE49-F238E27FC236}">
                  <a16:creationId xmlns:a16="http://schemas.microsoft.com/office/drawing/2014/main" id="{5979FD51-6A22-A147-B176-722794F508C8}"/>
                </a:ext>
              </a:extLst>
            </p:cNvPr>
            <p:cNvCxnSpPr>
              <a:cxnSpLocks/>
              <a:endCxn id="919" idx="5"/>
            </p:cNvCxnSpPr>
            <p:nvPr/>
          </p:nvCxnSpPr>
          <p:spPr>
            <a:xfrm flipH="1" flipV="1">
              <a:off x="5484308" y="1153958"/>
              <a:ext cx="220163" cy="1670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5" name="Conector recto 914">
              <a:extLst>
                <a:ext uri="{FF2B5EF4-FFF2-40B4-BE49-F238E27FC236}">
                  <a16:creationId xmlns:a16="http://schemas.microsoft.com/office/drawing/2014/main" id="{1670A008-5AEB-9F42-BD24-80B017B914FB}"/>
                </a:ext>
              </a:extLst>
            </p:cNvPr>
            <p:cNvCxnSpPr>
              <a:cxnSpLocks/>
              <a:stCxn id="910" idx="0"/>
            </p:cNvCxnSpPr>
            <p:nvPr/>
          </p:nvCxnSpPr>
          <p:spPr>
            <a:xfrm flipH="1" flipV="1">
              <a:off x="5987952" y="716087"/>
              <a:ext cx="3106" cy="378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6" name="Conector recto 915">
              <a:extLst>
                <a:ext uri="{FF2B5EF4-FFF2-40B4-BE49-F238E27FC236}">
                  <a16:creationId xmlns:a16="http://schemas.microsoft.com/office/drawing/2014/main" id="{E2C619CA-EE9E-EE4F-9D95-074746CBD585}"/>
                </a:ext>
              </a:extLst>
            </p:cNvPr>
            <p:cNvCxnSpPr>
              <a:cxnSpLocks/>
              <a:stCxn id="910" idx="5"/>
              <a:endCxn id="917" idx="1"/>
            </p:cNvCxnSpPr>
            <p:nvPr/>
          </p:nvCxnSpPr>
          <p:spPr>
            <a:xfrm>
              <a:off x="6246995" y="1689026"/>
              <a:ext cx="229611" cy="728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7" name="Elipse 916">
              <a:extLst>
                <a:ext uri="{FF2B5EF4-FFF2-40B4-BE49-F238E27FC236}">
                  <a16:creationId xmlns:a16="http://schemas.microsoft.com/office/drawing/2014/main" id="{AD603724-94AB-8D44-9155-97CE150BF17A}"/>
                </a:ext>
              </a:extLst>
            </p:cNvPr>
            <p:cNvSpPr/>
            <p:nvPr/>
          </p:nvSpPr>
          <p:spPr>
            <a:xfrm>
              <a:off x="6416426" y="1710892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c3</a:t>
              </a:r>
            </a:p>
          </p:txBody>
        </p:sp>
        <p:sp>
          <p:nvSpPr>
            <p:cNvPr id="918" name="Elipse 917">
              <a:extLst>
                <a:ext uri="{FF2B5EF4-FFF2-40B4-BE49-F238E27FC236}">
                  <a16:creationId xmlns:a16="http://schemas.microsoft.com/office/drawing/2014/main" id="{A6836866-F1CB-8342-99B2-13EE8F9E0769}"/>
                </a:ext>
              </a:extLst>
            </p:cNvPr>
            <p:cNvSpPr/>
            <p:nvPr/>
          </p:nvSpPr>
          <p:spPr>
            <a:xfrm>
              <a:off x="5782484" y="1990714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c4</a:t>
              </a:r>
            </a:p>
          </p:txBody>
        </p:sp>
        <p:sp>
          <p:nvSpPr>
            <p:cNvPr id="919" name="Elipse 918">
              <a:extLst>
                <a:ext uri="{FF2B5EF4-FFF2-40B4-BE49-F238E27FC236}">
                  <a16:creationId xmlns:a16="http://schemas.microsoft.com/office/drawing/2014/main" id="{7D535A4F-114F-0E4F-A8E5-D72271BF3DFD}"/>
                </a:ext>
              </a:extLst>
            </p:cNvPr>
            <p:cNvSpPr/>
            <p:nvPr/>
          </p:nvSpPr>
          <p:spPr>
            <a:xfrm>
              <a:off x="5133552" y="856629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c6</a:t>
              </a:r>
            </a:p>
          </p:txBody>
        </p:sp>
        <p:sp>
          <p:nvSpPr>
            <p:cNvPr id="920" name="Elipse 919">
              <a:extLst>
                <a:ext uri="{FF2B5EF4-FFF2-40B4-BE49-F238E27FC236}">
                  <a16:creationId xmlns:a16="http://schemas.microsoft.com/office/drawing/2014/main" id="{EE048A8B-7280-CF45-9304-EE67E39F459F}"/>
                </a:ext>
              </a:extLst>
            </p:cNvPr>
            <p:cNvSpPr/>
            <p:nvPr/>
          </p:nvSpPr>
          <p:spPr>
            <a:xfrm>
              <a:off x="5803742" y="536602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c1</a:t>
              </a:r>
            </a:p>
          </p:txBody>
        </p:sp>
        <p:sp>
          <p:nvSpPr>
            <p:cNvPr id="921" name="Elipse 920">
              <a:extLst>
                <a:ext uri="{FF2B5EF4-FFF2-40B4-BE49-F238E27FC236}">
                  <a16:creationId xmlns:a16="http://schemas.microsoft.com/office/drawing/2014/main" id="{A659ECF2-6941-9A47-9894-EEA891E4CD0A}"/>
                </a:ext>
              </a:extLst>
            </p:cNvPr>
            <p:cNvSpPr/>
            <p:nvPr/>
          </p:nvSpPr>
          <p:spPr>
            <a:xfrm>
              <a:off x="6438298" y="852957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c2</a:t>
              </a:r>
            </a:p>
          </p:txBody>
        </p:sp>
        <p:sp>
          <p:nvSpPr>
            <p:cNvPr id="922" name="Elipse 921">
              <a:extLst>
                <a:ext uri="{FF2B5EF4-FFF2-40B4-BE49-F238E27FC236}">
                  <a16:creationId xmlns:a16="http://schemas.microsoft.com/office/drawing/2014/main" id="{5B0BF937-8C36-FB47-A128-C28A0A663296}"/>
                </a:ext>
              </a:extLst>
            </p:cNvPr>
            <p:cNvSpPr/>
            <p:nvPr/>
          </p:nvSpPr>
          <p:spPr>
            <a:xfrm>
              <a:off x="5058189" y="1638324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c5</a:t>
              </a:r>
            </a:p>
          </p:txBody>
        </p:sp>
      </p:grpSp>
      <p:grpSp>
        <p:nvGrpSpPr>
          <p:cNvPr id="923" name="Grupo 922">
            <a:extLst>
              <a:ext uri="{FF2B5EF4-FFF2-40B4-BE49-F238E27FC236}">
                <a16:creationId xmlns:a16="http://schemas.microsoft.com/office/drawing/2014/main" id="{6AC538E3-7784-4940-8DB0-92260D95058C}"/>
              </a:ext>
            </a:extLst>
          </p:cNvPr>
          <p:cNvGrpSpPr/>
          <p:nvPr/>
        </p:nvGrpSpPr>
        <p:grpSpPr>
          <a:xfrm>
            <a:off x="8158199" y="908614"/>
            <a:ext cx="2830468" cy="3289440"/>
            <a:chOff x="3329700" y="536602"/>
            <a:chExt cx="5154217" cy="5996368"/>
          </a:xfrm>
        </p:grpSpPr>
        <p:cxnSp>
          <p:nvCxnSpPr>
            <p:cNvPr id="924" name="Conector recto 923">
              <a:extLst>
                <a:ext uri="{FF2B5EF4-FFF2-40B4-BE49-F238E27FC236}">
                  <a16:creationId xmlns:a16="http://schemas.microsoft.com/office/drawing/2014/main" id="{B6F25FDC-C3B6-2D4F-B191-8B351358948B}"/>
                </a:ext>
              </a:extLst>
            </p:cNvPr>
            <p:cNvCxnSpPr>
              <a:cxnSpLocks/>
              <a:endCxn id="981" idx="3"/>
            </p:cNvCxnSpPr>
            <p:nvPr/>
          </p:nvCxnSpPr>
          <p:spPr>
            <a:xfrm flipV="1">
              <a:off x="4515971" y="4288394"/>
              <a:ext cx="254018" cy="1707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5" name="Conector recto 924">
              <a:extLst>
                <a:ext uri="{FF2B5EF4-FFF2-40B4-BE49-F238E27FC236}">
                  <a16:creationId xmlns:a16="http://schemas.microsoft.com/office/drawing/2014/main" id="{52F69E25-9D3D-754A-B287-DF33275DBAB2}"/>
                </a:ext>
              </a:extLst>
            </p:cNvPr>
            <p:cNvCxnSpPr>
              <a:cxnSpLocks/>
              <a:stCxn id="929" idx="4"/>
            </p:cNvCxnSpPr>
            <p:nvPr/>
          </p:nvCxnSpPr>
          <p:spPr>
            <a:xfrm>
              <a:off x="5977136" y="4317347"/>
              <a:ext cx="27531" cy="97093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6" name="Conector recto 925">
              <a:extLst>
                <a:ext uri="{FF2B5EF4-FFF2-40B4-BE49-F238E27FC236}">
                  <a16:creationId xmlns:a16="http://schemas.microsoft.com/office/drawing/2014/main" id="{90CC3A12-6130-A349-AB8B-75CE42DE989D}"/>
                </a:ext>
              </a:extLst>
            </p:cNvPr>
            <p:cNvCxnSpPr>
              <a:cxnSpLocks/>
              <a:stCxn id="929" idx="3"/>
            </p:cNvCxnSpPr>
            <p:nvPr/>
          </p:nvCxnSpPr>
          <p:spPr>
            <a:xfrm flipH="1">
              <a:off x="4496608" y="4076771"/>
              <a:ext cx="877041" cy="3949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7" name="Conector recto 926">
              <a:extLst>
                <a:ext uri="{FF2B5EF4-FFF2-40B4-BE49-F238E27FC236}">
                  <a16:creationId xmlns:a16="http://schemas.microsoft.com/office/drawing/2014/main" id="{49E80F94-BB82-3640-A52D-A8F6DF68EF9C}"/>
                </a:ext>
              </a:extLst>
            </p:cNvPr>
            <p:cNvCxnSpPr>
              <a:cxnSpLocks/>
              <a:stCxn id="929" idx="5"/>
            </p:cNvCxnSpPr>
            <p:nvPr/>
          </p:nvCxnSpPr>
          <p:spPr>
            <a:xfrm>
              <a:off x="6580623" y="4076771"/>
              <a:ext cx="877044" cy="3949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8" name="Conector recto 927">
              <a:extLst>
                <a:ext uri="{FF2B5EF4-FFF2-40B4-BE49-F238E27FC236}">
                  <a16:creationId xmlns:a16="http://schemas.microsoft.com/office/drawing/2014/main" id="{03478A14-815D-574D-A663-3DE4422D5706}"/>
                </a:ext>
              </a:extLst>
            </p:cNvPr>
            <p:cNvCxnSpPr>
              <a:cxnSpLocks/>
              <a:stCxn id="929" idx="7"/>
            </p:cNvCxnSpPr>
            <p:nvPr/>
          </p:nvCxnSpPr>
          <p:spPr>
            <a:xfrm flipV="1">
              <a:off x="6580623" y="2705256"/>
              <a:ext cx="776122" cy="209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9" name="Elipse 928">
              <a:extLst>
                <a:ext uri="{FF2B5EF4-FFF2-40B4-BE49-F238E27FC236}">
                  <a16:creationId xmlns:a16="http://schemas.microsoft.com/office/drawing/2014/main" id="{84A9B356-7BC4-9041-852B-808844DB7DFA}"/>
                </a:ext>
              </a:extLst>
            </p:cNvPr>
            <p:cNvSpPr/>
            <p:nvPr/>
          </p:nvSpPr>
          <p:spPr>
            <a:xfrm>
              <a:off x="5123676" y="2674596"/>
              <a:ext cx="1706920" cy="164275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A</a:t>
              </a:r>
              <a:r>
                <a:rPr lang="es-MX" baseline="30000" dirty="0"/>
                <a:t>f(3)</a:t>
              </a:r>
              <a:r>
                <a:rPr lang="es-MX" dirty="0"/>
                <a:t>1</a:t>
              </a:r>
            </a:p>
          </p:txBody>
        </p:sp>
        <p:cxnSp>
          <p:nvCxnSpPr>
            <p:cNvPr id="930" name="Conector recto 929">
              <a:extLst>
                <a:ext uri="{FF2B5EF4-FFF2-40B4-BE49-F238E27FC236}">
                  <a16:creationId xmlns:a16="http://schemas.microsoft.com/office/drawing/2014/main" id="{D0781435-C535-DE4C-ABEB-3571D6BC3ADD}"/>
                </a:ext>
              </a:extLst>
            </p:cNvPr>
            <p:cNvCxnSpPr>
              <a:cxnSpLocks/>
              <a:stCxn id="929" idx="0"/>
            </p:cNvCxnSpPr>
            <p:nvPr/>
          </p:nvCxnSpPr>
          <p:spPr>
            <a:xfrm flipV="1">
              <a:off x="5977136" y="1845947"/>
              <a:ext cx="27531" cy="8286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1" name="Conector recto 930">
              <a:extLst>
                <a:ext uri="{FF2B5EF4-FFF2-40B4-BE49-F238E27FC236}">
                  <a16:creationId xmlns:a16="http://schemas.microsoft.com/office/drawing/2014/main" id="{52E58F51-6A6D-B04B-A927-9929CE334EE6}"/>
                </a:ext>
              </a:extLst>
            </p:cNvPr>
            <p:cNvCxnSpPr>
              <a:cxnSpLocks/>
              <a:stCxn id="929" idx="1"/>
            </p:cNvCxnSpPr>
            <p:nvPr/>
          </p:nvCxnSpPr>
          <p:spPr>
            <a:xfrm flipH="1" flipV="1">
              <a:off x="4592897" y="2520256"/>
              <a:ext cx="780751" cy="394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2" name="Elipse 931">
              <a:extLst>
                <a:ext uri="{FF2B5EF4-FFF2-40B4-BE49-F238E27FC236}">
                  <a16:creationId xmlns:a16="http://schemas.microsoft.com/office/drawing/2014/main" id="{64F3F168-5934-F040-BEF2-0D541A1F9E31}"/>
                </a:ext>
              </a:extLst>
            </p:cNvPr>
            <p:cNvSpPr/>
            <p:nvPr/>
          </p:nvSpPr>
          <p:spPr>
            <a:xfrm>
              <a:off x="7256836" y="2180456"/>
              <a:ext cx="723900" cy="69668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dirty="0"/>
                <a:t>B2</a:t>
              </a:r>
            </a:p>
          </p:txBody>
        </p:sp>
        <p:cxnSp>
          <p:nvCxnSpPr>
            <p:cNvPr id="933" name="Conector recto 932">
              <a:extLst>
                <a:ext uri="{FF2B5EF4-FFF2-40B4-BE49-F238E27FC236}">
                  <a16:creationId xmlns:a16="http://schemas.microsoft.com/office/drawing/2014/main" id="{22BAF056-1657-8C48-BEF6-33E643A98CB5}"/>
                </a:ext>
              </a:extLst>
            </p:cNvPr>
            <p:cNvCxnSpPr>
              <a:cxnSpLocks/>
              <a:stCxn id="932" idx="4"/>
              <a:endCxn id="940" idx="0"/>
            </p:cNvCxnSpPr>
            <p:nvPr/>
          </p:nvCxnSpPr>
          <p:spPr>
            <a:xfrm flipH="1">
              <a:off x="7615680" y="2877142"/>
              <a:ext cx="3106" cy="1996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4" name="Conector recto 933">
              <a:extLst>
                <a:ext uri="{FF2B5EF4-FFF2-40B4-BE49-F238E27FC236}">
                  <a16:creationId xmlns:a16="http://schemas.microsoft.com/office/drawing/2014/main" id="{6DAE0222-015E-E346-AFBC-F5BA5D37BB52}"/>
                </a:ext>
              </a:extLst>
            </p:cNvPr>
            <p:cNvCxnSpPr>
              <a:cxnSpLocks/>
              <a:endCxn id="943" idx="3"/>
            </p:cNvCxnSpPr>
            <p:nvPr/>
          </p:nvCxnSpPr>
          <p:spPr>
            <a:xfrm flipV="1">
              <a:off x="7872188" y="2236375"/>
              <a:ext cx="254018" cy="1707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5" name="Conector recto 934">
              <a:extLst>
                <a:ext uri="{FF2B5EF4-FFF2-40B4-BE49-F238E27FC236}">
                  <a16:creationId xmlns:a16="http://schemas.microsoft.com/office/drawing/2014/main" id="{CF9EE709-3C3A-034A-AD63-2EA82C1BDE47}"/>
                </a:ext>
              </a:extLst>
            </p:cNvPr>
            <p:cNvCxnSpPr>
              <a:cxnSpLocks/>
              <a:stCxn id="932" idx="3"/>
              <a:endCxn id="944" idx="6"/>
            </p:cNvCxnSpPr>
            <p:nvPr/>
          </p:nvCxnSpPr>
          <p:spPr>
            <a:xfrm flipH="1">
              <a:off x="7096853" y="2775115"/>
              <a:ext cx="265996" cy="1234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6" name="Conector recto 935">
              <a:extLst>
                <a:ext uri="{FF2B5EF4-FFF2-40B4-BE49-F238E27FC236}">
                  <a16:creationId xmlns:a16="http://schemas.microsoft.com/office/drawing/2014/main" id="{B8DA3016-CCF6-BF4F-BAFC-FBF630650F3C}"/>
                </a:ext>
              </a:extLst>
            </p:cNvPr>
            <p:cNvCxnSpPr>
              <a:cxnSpLocks/>
              <a:endCxn id="941" idx="5"/>
            </p:cNvCxnSpPr>
            <p:nvPr/>
          </p:nvCxnSpPr>
          <p:spPr>
            <a:xfrm flipH="1" flipV="1">
              <a:off x="7112036" y="2240047"/>
              <a:ext cx="220163" cy="1670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7" name="Conector recto 936">
              <a:extLst>
                <a:ext uri="{FF2B5EF4-FFF2-40B4-BE49-F238E27FC236}">
                  <a16:creationId xmlns:a16="http://schemas.microsoft.com/office/drawing/2014/main" id="{B36C3B2E-C9F1-1E47-A4B5-DFD5398BE060}"/>
                </a:ext>
              </a:extLst>
            </p:cNvPr>
            <p:cNvCxnSpPr>
              <a:cxnSpLocks/>
              <a:stCxn id="932" idx="0"/>
            </p:cNvCxnSpPr>
            <p:nvPr/>
          </p:nvCxnSpPr>
          <p:spPr>
            <a:xfrm flipH="1" flipV="1">
              <a:off x="7615680" y="1802176"/>
              <a:ext cx="3106" cy="378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8" name="Conector recto 937">
              <a:extLst>
                <a:ext uri="{FF2B5EF4-FFF2-40B4-BE49-F238E27FC236}">
                  <a16:creationId xmlns:a16="http://schemas.microsoft.com/office/drawing/2014/main" id="{E5CE2BD8-D75D-614F-B622-15ADB3E5A0B9}"/>
                </a:ext>
              </a:extLst>
            </p:cNvPr>
            <p:cNvCxnSpPr>
              <a:cxnSpLocks/>
              <a:stCxn id="932" idx="5"/>
              <a:endCxn id="939" idx="1"/>
            </p:cNvCxnSpPr>
            <p:nvPr/>
          </p:nvCxnSpPr>
          <p:spPr>
            <a:xfrm>
              <a:off x="7874723" y="2775115"/>
              <a:ext cx="229611" cy="728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9" name="Elipse 938">
              <a:extLst>
                <a:ext uri="{FF2B5EF4-FFF2-40B4-BE49-F238E27FC236}">
                  <a16:creationId xmlns:a16="http://schemas.microsoft.com/office/drawing/2014/main" id="{4D3670E3-9384-3149-B26D-D79C038160A5}"/>
                </a:ext>
              </a:extLst>
            </p:cNvPr>
            <p:cNvSpPr/>
            <p:nvPr/>
          </p:nvSpPr>
          <p:spPr>
            <a:xfrm>
              <a:off x="8044154" y="2796981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c3</a:t>
              </a:r>
            </a:p>
          </p:txBody>
        </p:sp>
        <p:sp>
          <p:nvSpPr>
            <p:cNvPr id="940" name="Elipse 939">
              <a:extLst>
                <a:ext uri="{FF2B5EF4-FFF2-40B4-BE49-F238E27FC236}">
                  <a16:creationId xmlns:a16="http://schemas.microsoft.com/office/drawing/2014/main" id="{6E099EC5-EC6C-AC42-9C91-E458BFD7B860}"/>
                </a:ext>
              </a:extLst>
            </p:cNvPr>
            <p:cNvSpPr/>
            <p:nvPr/>
          </p:nvSpPr>
          <p:spPr>
            <a:xfrm>
              <a:off x="7410212" y="3076803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c4</a:t>
              </a:r>
            </a:p>
          </p:txBody>
        </p:sp>
        <p:sp>
          <p:nvSpPr>
            <p:cNvPr id="941" name="Elipse 940">
              <a:extLst>
                <a:ext uri="{FF2B5EF4-FFF2-40B4-BE49-F238E27FC236}">
                  <a16:creationId xmlns:a16="http://schemas.microsoft.com/office/drawing/2014/main" id="{625CAF59-F6BB-7548-8D67-09FE34AB89B0}"/>
                </a:ext>
              </a:extLst>
            </p:cNvPr>
            <p:cNvSpPr/>
            <p:nvPr/>
          </p:nvSpPr>
          <p:spPr>
            <a:xfrm>
              <a:off x="6761280" y="1942718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c6</a:t>
              </a:r>
            </a:p>
          </p:txBody>
        </p:sp>
        <p:sp>
          <p:nvSpPr>
            <p:cNvPr id="942" name="Elipse 941">
              <a:extLst>
                <a:ext uri="{FF2B5EF4-FFF2-40B4-BE49-F238E27FC236}">
                  <a16:creationId xmlns:a16="http://schemas.microsoft.com/office/drawing/2014/main" id="{10E4F913-522B-2F45-849B-8DAB517D61E2}"/>
                </a:ext>
              </a:extLst>
            </p:cNvPr>
            <p:cNvSpPr/>
            <p:nvPr/>
          </p:nvSpPr>
          <p:spPr>
            <a:xfrm>
              <a:off x="7431470" y="1622691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c1</a:t>
              </a:r>
            </a:p>
          </p:txBody>
        </p:sp>
        <p:sp>
          <p:nvSpPr>
            <p:cNvPr id="943" name="Elipse 942">
              <a:extLst>
                <a:ext uri="{FF2B5EF4-FFF2-40B4-BE49-F238E27FC236}">
                  <a16:creationId xmlns:a16="http://schemas.microsoft.com/office/drawing/2014/main" id="{F3AB958C-A3FE-5B41-BDB2-852B44E4065C}"/>
                </a:ext>
              </a:extLst>
            </p:cNvPr>
            <p:cNvSpPr/>
            <p:nvPr/>
          </p:nvSpPr>
          <p:spPr>
            <a:xfrm>
              <a:off x="8066026" y="1939046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c2</a:t>
              </a:r>
            </a:p>
          </p:txBody>
        </p:sp>
        <p:sp>
          <p:nvSpPr>
            <p:cNvPr id="944" name="Elipse 943">
              <a:extLst>
                <a:ext uri="{FF2B5EF4-FFF2-40B4-BE49-F238E27FC236}">
                  <a16:creationId xmlns:a16="http://schemas.microsoft.com/office/drawing/2014/main" id="{63FB87E2-2524-A041-8CA2-920B09F1B72D}"/>
                </a:ext>
              </a:extLst>
            </p:cNvPr>
            <p:cNvSpPr/>
            <p:nvPr/>
          </p:nvSpPr>
          <p:spPr>
            <a:xfrm>
              <a:off x="6685917" y="2724413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c5</a:t>
              </a:r>
            </a:p>
          </p:txBody>
        </p:sp>
        <p:sp>
          <p:nvSpPr>
            <p:cNvPr id="945" name="Elipse 944">
              <a:extLst>
                <a:ext uri="{FF2B5EF4-FFF2-40B4-BE49-F238E27FC236}">
                  <a16:creationId xmlns:a16="http://schemas.microsoft.com/office/drawing/2014/main" id="{ECC6B3A2-00E2-404D-B61A-17E45DFD411E}"/>
                </a:ext>
              </a:extLst>
            </p:cNvPr>
            <p:cNvSpPr/>
            <p:nvPr/>
          </p:nvSpPr>
          <p:spPr>
            <a:xfrm>
              <a:off x="7263791" y="4211032"/>
              <a:ext cx="723900" cy="69668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dirty="0"/>
                <a:t>B3</a:t>
              </a:r>
            </a:p>
          </p:txBody>
        </p:sp>
        <p:cxnSp>
          <p:nvCxnSpPr>
            <p:cNvPr id="946" name="Conector recto 945">
              <a:extLst>
                <a:ext uri="{FF2B5EF4-FFF2-40B4-BE49-F238E27FC236}">
                  <a16:creationId xmlns:a16="http://schemas.microsoft.com/office/drawing/2014/main" id="{416F0BF2-4F34-5A46-9067-4CD6ABB9DAB5}"/>
                </a:ext>
              </a:extLst>
            </p:cNvPr>
            <p:cNvCxnSpPr>
              <a:cxnSpLocks/>
              <a:stCxn id="945" idx="4"/>
              <a:endCxn id="953" idx="0"/>
            </p:cNvCxnSpPr>
            <p:nvPr/>
          </p:nvCxnSpPr>
          <p:spPr>
            <a:xfrm flipH="1">
              <a:off x="7622635" y="4907718"/>
              <a:ext cx="3106" cy="1996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7" name="Conector recto 946">
              <a:extLst>
                <a:ext uri="{FF2B5EF4-FFF2-40B4-BE49-F238E27FC236}">
                  <a16:creationId xmlns:a16="http://schemas.microsoft.com/office/drawing/2014/main" id="{96B68E57-ECF7-8740-B32C-9D5EB2514A9D}"/>
                </a:ext>
              </a:extLst>
            </p:cNvPr>
            <p:cNvCxnSpPr>
              <a:cxnSpLocks/>
              <a:endCxn id="956" idx="3"/>
            </p:cNvCxnSpPr>
            <p:nvPr/>
          </p:nvCxnSpPr>
          <p:spPr>
            <a:xfrm flipV="1">
              <a:off x="7879143" y="4266951"/>
              <a:ext cx="254018" cy="1707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8" name="Conector recto 947">
              <a:extLst>
                <a:ext uri="{FF2B5EF4-FFF2-40B4-BE49-F238E27FC236}">
                  <a16:creationId xmlns:a16="http://schemas.microsoft.com/office/drawing/2014/main" id="{7AE5F8EB-9150-F040-A39A-754BF74D38AE}"/>
                </a:ext>
              </a:extLst>
            </p:cNvPr>
            <p:cNvCxnSpPr>
              <a:cxnSpLocks/>
              <a:stCxn id="945" idx="3"/>
              <a:endCxn id="957" idx="6"/>
            </p:cNvCxnSpPr>
            <p:nvPr/>
          </p:nvCxnSpPr>
          <p:spPr>
            <a:xfrm flipH="1">
              <a:off x="7103808" y="4805691"/>
              <a:ext cx="265996" cy="1234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9" name="Conector recto 948">
              <a:extLst>
                <a:ext uri="{FF2B5EF4-FFF2-40B4-BE49-F238E27FC236}">
                  <a16:creationId xmlns:a16="http://schemas.microsoft.com/office/drawing/2014/main" id="{BED440FB-955A-0A47-83DE-E81039694292}"/>
                </a:ext>
              </a:extLst>
            </p:cNvPr>
            <p:cNvCxnSpPr>
              <a:cxnSpLocks/>
              <a:endCxn id="954" idx="5"/>
            </p:cNvCxnSpPr>
            <p:nvPr/>
          </p:nvCxnSpPr>
          <p:spPr>
            <a:xfrm flipH="1" flipV="1">
              <a:off x="7118991" y="4270623"/>
              <a:ext cx="220163" cy="1670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0" name="Conector recto 949">
              <a:extLst>
                <a:ext uri="{FF2B5EF4-FFF2-40B4-BE49-F238E27FC236}">
                  <a16:creationId xmlns:a16="http://schemas.microsoft.com/office/drawing/2014/main" id="{840DB85C-C255-9141-AD46-BA50B35F27AB}"/>
                </a:ext>
              </a:extLst>
            </p:cNvPr>
            <p:cNvCxnSpPr>
              <a:cxnSpLocks/>
              <a:stCxn id="945" idx="0"/>
            </p:cNvCxnSpPr>
            <p:nvPr/>
          </p:nvCxnSpPr>
          <p:spPr>
            <a:xfrm flipH="1" flipV="1">
              <a:off x="7622635" y="3832752"/>
              <a:ext cx="3106" cy="378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1" name="Conector recto 950">
              <a:extLst>
                <a:ext uri="{FF2B5EF4-FFF2-40B4-BE49-F238E27FC236}">
                  <a16:creationId xmlns:a16="http://schemas.microsoft.com/office/drawing/2014/main" id="{ED63D531-1998-1C45-A784-BC9290EAAA77}"/>
                </a:ext>
              </a:extLst>
            </p:cNvPr>
            <p:cNvCxnSpPr>
              <a:cxnSpLocks/>
              <a:stCxn id="945" idx="5"/>
              <a:endCxn id="952" idx="1"/>
            </p:cNvCxnSpPr>
            <p:nvPr/>
          </p:nvCxnSpPr>
          <p:spPr>
            <a:xfrm>
              <a:off x="7881678" y="4805691"/>
              <a:ext cx="229611" cy="728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2" name="Elipse 951">
              <a:extLst>
                <a:ext uri="{FF2B5EF4-FFF2-40B4-BE49-F238E27FC236}">
                  <a16:creationId xmlns:a16="http://schemas.microsoft.com/office/drawing/2014/main" id="{B79F6899-2033-FC49-8DD2-83FC2D0F335F}"/>
                </a:ext>
              </a:extLst>
            </p:cNvPr>
            <p:cNvSpPr/>
            <p:nvPr/>
          </p:nvSpPr>
          <p:spPr>
            <a:xfrm>
              <a:off x="8051109" y="4827557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c3</a:t>
              </a:r>
            </a:p>
          </p:txBody>
        </p:sp>
        <p:sp>
          <p:nvSpPr>
            <p:cNvPr id="953" name="Elipse 952">
              <a:extLst>
                <a:ext uri="{FF2B5EF4-FFF2-40B4-BE49-F238E27FC236}">
                  <a16:creationId xmlns:a16="http://schemas.microsoft.com/office/drawing/2014/main" id="{FAFB7B1A-B33E-9F4C-9173-44F197BC8306}"/>
                </a:ext>
              </a:extLst>
            </p:cNvPr>
            <p:cNvSpPr/>
            <p:nvPr/>
          </p:nvSpPr>
          <p:spPr>
            <a:xfrm>
              <a:off x="7417167" y="5107379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c4</a:t>
              </a:r>
            </a:p>
          </p:txBody>
        </p:sp>
        <p:sp>
          <p:nvSpPr>
            <p:cNvPr id="954" name="Elipse 953">
              <a:extLst>
                <a:ext uri="{FF2B5EF4-FFF2-40B4-BE49-F238E27FC236}">
                  <a16:creationId xmlns:a16="http://schemas.microsoft.com/office/drawing/2014/main" id="{F60B9A92-0F14-C043-A719-0F163B6DAFF3}"/>
                </a:ext>
              </a:extLst>
            </p:cNvPr>
            <p:cNvSpPr/>
            <p:nvPr/>
          </p:nvSpPr>
          <p:spPr>
            <a:xfrm>
              <a:off x="6768235" y="3973294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c6</a:t>
              </a:r>
            </a:p>
          </p:txBody>
        </p:sp>
        <p:sp>
          <p:nvSpPr>
            <p:cNvPr id="955" name="Elipse 954">
              <a:extLst>
                <a:ext uri="{FF2B5EF4-FFF2-40B4-BE49-F238E27FC236}">
                  <a16:creationId xmlns:a16="http://schemas.microsoft.com/office/drawing/2014/main" id="{B264B371-0F9E-8048-8FC8-00262C611CAD}"/>
                </a:ext>
              </a:extLst>
            </p:cNvPr>
            <p:cNvSpPr/>
            <p:nvPr/>
          </p:nvSpPr>
          <p:spPr>
            <a:xfrm>
              <a:off x="7438425" y="3653267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c1</a:t>
              </a:r>
            </a:p>
          </p:txBody>
        </p:sp>
        <p:sp>
          <p:nvSpPr>
            <p:cNvPr id="956" name="Elipse 955">
              <a:extLst>
                <a:ext uri="{FF2B5EF4-FFF2-40B4-BE49-F238E27FC236}">
                  <a16:creationId xmlns:a16="http://schemas.microsoft.com/office/drawing/2014/main" id="{E6F451AE-327B-104B-BE62-84DC8C16E913}"/>
                </a:ext>
              </a:extLst>
            </p:cNvPr>
            <p:cNvSpPr/>
            <p:nvPr/>
          </p:nvSpPr>
          <p:spPr>
            <a:xfrm>
              <a:off x="8072981" y="3969622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c2</a:t>
              </a:r>
            </a:p>
          </p:txBody>
        </p:sp>
        <p:sp>
          <p:nvSpPr>
            <p:cNvPr id="957" name="Elipse 956">
              <a:extLst>
                <a:ext uri="{FF2B5EF4-FFF2-40B4-BE49-F238E27FC236}">
                  <a16:creationId xmlns:a16="http://schemas.microsoft.com/office/drawing/2014/main" id="{36C31D0F-3EC9-5A4B-94D4-AFD3D8A7A598}"/>
                </a:ext>
              </a:extLst>
            </p:cNvPr>
            <p:cNvSpPr/>
            <p:nvPr/>
          </p:nvSpPr>
          <p:spPr>
            <a:xfrm>
              <a:off x="6692872" y="4754989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c5</a:t>
              </a:r>
            </a:p>
          </p:txBody>
        </p:sp>
        <p:sp>
          <p:nvSpPr>
            <p:cNvPr id="958" name="Elipse 957">
              <a:extLst>
                <a:ext uri="{FF2B5EF4-FFF2-40B4-BE49-F238E27FC236}">
                  <a16:creationId xmlns:a16="http://schemas.microsoft.com/office/drawing/2014/main" id="{90F7E168-C5FF-6848-8C69-E5471B5F03DD}"/>
                </a:ext>
              </a:extLst>
            </p:cNvPr>
            <p:cNvSpPr/>
            <p:nvPr/>
          </p:nvSpPr>
          <p:spPr>
            <a:xfrm>
              <a:off x="5622534" y="5288280"/>
              <a:ext cx="723900" cy="69668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dirty="0"/>
                <a:t>B4</a:t>
              </a:r>
            </a:p>
          </p:txBody>
        </p:sp>
        <p:cxnSp>
          <p:nvCxnSpPr>
            <p:cNvPr id="959" name="Conector recto 958">
              <a:extLst>
                <a:ext uri="{FF2B5EF4-FFF2-40B4-BE49-F238E27FC236}">
                  <a16:creationId xmlns:a16="http://schemas.microsoft.com/office/drawing/2014/main" id="{E26E5A4C-6A09-F643-97B3-8F81A44B1C85}"/>
                </a:ext>
              </a:extLst>
            </p:cNvPr>
            <p:cNvCxnSpPr>
              <a:cxnSpLocks/>
              <a:stCxn id="958" idx="4"/>
              <a:endCxn id="966" idx="0"/>
            </p:cNvCxnSpPr>
            <p:nvPr/>
          </p:nvCxnSpPr>
          <p:spPr>
            <a:xfrm flipH="1">
              <a:off x="5981378" y="5984966"/>
              <a:ext cx="3106" cy="1996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0" name="Conector recto 959">
              <a:extLst>
                <a:ext uri="{FF2B5EF4-FFF2-40B4-BE49-F238E27FC236}">
                  <a16:creationId xmlns:a16="http://schemas.microsoft.com/office/drawing/2014/main" id="{CC6B7B8D-2185-ED42-A8D9-AE0B99E71787}"/>
                </a:ext>
              </a:extLst>
            </p:cNvPr>
            <p:cNvCxnSpPr>
              <a:cxnSpLocks/>
              <a:endCxn id="969" idx="3"/>
            </p:cNvCxnSpPr>
            <p:nvPr/>
          </p:nvCxnSpPr>
          <p:spPr>
            <a:xfrm flipV="1">
              <a:off x="6237886" y="5344199"/>
              <a:ext cx="254018" cy="1707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1" name="Conector recto 960">
              <a:extLst>
                <a:ext uri="{FF2B5EF4-FFF2-40B4-BE49-F238E27FC236}">
                  <a16:creationId xmlns:a16="http://schemas.microsoft.com/office/drawing/2014/main" id="{0964D61D-CE5C-B544-8673-D6892223E0DA}"/>
                </a:ext>
              </a:extLst>
            </p:cNvPr>
            <p:cNvCxnSpPr>
              <a:cxnSpLocks/>
              <a:stCxn id="958" idx="3"/>
              <a:endCxn id="970" idx="6"/>
            </p:cNvCxnSpPr>
            <p:nvPr/>
          </p:nvCxnSpPr>
          <p:spPr>
            <a:xfrm flipH="1">
              <a:off x="5462551" y="5882939"/>
              <a:ext cx="265996" cy="1234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2" name="Conector recto 961">
              <a:extLst>
                <a:ext uri="{FF2B5EF4-FFF2-40B4-BE49-F238E27FC236}">
                  <a16:creationId xmlns:a16="http://schemas.microsoft.com/office/drawing/2014/main" id="{AE33B069-B468-E747-B038-2929BFB44D4D}"/>
                </a:ext>
              </a:extLst>
            </p:cNvPr>
            <p:cNvCxnSpPr>
              <a:cxnSpLocks/>
              <a:endCxn id="967" idx="5"/>
            </p:cNvCxnSpPr>
            <p:nvPr/>
          </p:nvCxnSpPr>
          <p:spPr>
            <a:xfrm flipH="1" flipV="1">
              <a:off x="5477734" y="5347871"/>
              <a:ext cx="220163" cy="1670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3" name="Conector recto 962">
              <a:extLst>
                <a:ext uri="{FF2B5EF4-FFF2-40B4-BE49-F238E27FC236}">
                  <a16:creationId xmlns:a16="http://schemas.microsoft.com/office/drawing/2014/main" id="{5672C105-C782-A542-94C7-C21A9D651E9B}"/>
                </a:ext>
              </a:extLst>
            </p:cNvPr>
            <p:cNvCxnSpPr>
              <a:cxnSpLocks/>
              <a:stCxn id="958" idx="0"/>
            </p:cNvCxnSpPr>
            <p:nvPr/>
          </p:nvCxnSpPr>
          <p:spPr>
            <a:xfrm flipH="1" flipV="1">
              <a:off x="5981378" y="4910000"/>
              <a:ext cx="3106" cy="378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4" name="Conector recto 963">
              <a:extLst>
                <a:ext uri="{FF2B5EF4-FFF2-40B4-BE49-F238E27FC236}">
                  <a16:creationId xmlns:a16="http://schemas.microsoft.com/office/drawing/2014/main" id="{A483C03A-99D1-1646-9098-C150103F2D7C}"/>
                </a:ext>
              </a:extLst>
            </p:cNvPr>
            <p:cNvCxnSpPr>
              <a:cxnSpLocks/>
              <a:stCxn id="958" idx="5"/>
              <a:endCxn id="965" idx="1"/>
            </p:cNvCxnSpPr>
            <p:nvPr/>
          </p:nvCxnSpPr>
          <p:spPr>
            <a:xfrm>
              <a:off x="6240421" y="5882939"/>
              <a:ext cx="229611" cy="728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5" name="Elipse 964">
              <a:extLst>
                <a:ext uri="{FF2B5EF4-FFF2-40B4-BE49-F238E27FC236}">
                  <a16:creationId xmlns:a16="http://schemas.microsoft.com/office/drawing/2014/main" id="{03570FC1-C294-5E40-B9F4-B852D3CAB927}"/>
                </a:ext>
              </a:extLst>
            </p:cNvPr>
            <p:cNvSpPr/>
            <p:nvPr/>
          </p:nvSpPr>
          <p:spPr>
            <a:xfrm>
              <a:off x="6409852" y="5904805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c3</a:t>
              </a:r>
            </a:p>
          </p:txBody>
        </p:sp>
        <p:sp>
          <p:nvSpPr>
            <p:cNvPr id="966" name="Elipse 965">
              <a:extLst>
                <a:ext uri="{FF2B5EF4-FFF2-40B4-BE49-F238E27FC236}">
                  <a16:creationId xmlns:a16="http://schemas.microsoft.com/office/drawing/2014/main" id="{6F4820E4-61A1-0845-B88C-77FAF0CE60D2}"/>
                </a:ext>
              </a:extLst>
            </p:cNvPr>
            <p:cNvSpPr/>
            <p:nvPr/>
          </p:nvSpPr>
          <p:spPr>
            <a:xfrm>
              <a:off x="5775910" y="6184627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c4</a:t>
              </a:r>
            </a:p>
          </p:txBody>
        </p:sp>
        <p:sp>
          <p:nvSpPr>
            <p:cNvPr id="967" name="Elipse 966">
              <a:extLst>
                <a:ext uri="{FF2B5EF4-FFF2-40B4-BE49-F238E27FC236}">
                  <a16:creationId xmlns:a16="http://schemas.microsoft.com/office/drawing/2014/main" id="{F415925A-2055-284C-A3FE-3C80A6DF9ED1}"/>
                </a:ext>
              </a:extLst>
            </p:cNvPr>
            <p:cNvSpPr/>
            <p:nvPr/>
          </p:nvSpPr>
          <p:spPr>
            <a:xfrm>
              <a:off x="5126978" y="5050542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c6</a:t>
              </a:r>
            </a:p>
          </p:txBody>
        </p:sp>
        <p:sp>
          <p:nvSpPr>
            <p:cNvPr id="968" name="Elipse 967">
              <a:extLst>
                <a:ext uri="{FF2B5EF4-FFF2-40B4-BE49-F238E27FC236}">
                  <a16:creationId xmlns:a16="http://schemas.microsoft.com/office/drawing/2014/main" id="{2823E5E3-B4B7-E54A-8036-CFACF7FF23E6}"/>
                </a:ext>
              </a:extLst>
            </p:cNvPr>
            <p:cNvSpPr/>
            <p:nvPr/>
          </p:nvSpPr>
          <p:spPr>
            <a:xfrm>
              <a:off x="5797168" y="4730515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c1</a:t>
              </a:r>
            </a:p>
          </p:txBody>
        </p:sp>
        <p:sp>
          <p:nvSpPr>
            <p:cNvPr id="969" name="Elipse 968">
              <a:extLst>
                <a:ext uri="{FF2B5EF4-FFF2-40B4-BE49-F238E27FC236}">
                  <a16:creationId xmlns:a16="http://schemas.microsoft.com/office/drawing/2014/main" id="{8F0BF31A-A683-B34D-A166-3FBE3192346E}"/>
                </a:ext>
              </a:extLst>
            </p:cNvPr>
            <p:cNvSpPr/>
            <p:nvPr/>
          </p:nvSpPr>
          <p:spPr>
            <a:xfrm>
              <a:off x="6431724" y="5046870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c2</a:t>
              </a:r>
            </a:p>
          </p:txBody>
        </p:sp>
        <p:sp>
          <p:nvSpPr>
            <p:cNvPr id="970" name="Elipse 969">
              <a:extLst>
                <a:ext uri="{FF2B5EF4-FFF2-40B4-BE49-F238E27FC236}">
                  <a16:creationId xmlns:a16="http://schemas.microsoft.com/office/drawing/2014/main" id="{EB89CC7F-95F5-EC47-9F66-EEB21F078511}"/>
                </a:ext>
              </a:extLst>
            </p:cNvPr>
            <p:cNvSpPr/>
            <p:nvPr/>
          </p:nvSpPr>
          <p:spPr>
            <a:xfrm>
              <a:off x="5051615" y="5832237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c5</a:t>
              </a:r>
            </a:p>
          </p:txBody>
        </p:sp>
        <p:sp>
          <p:nvSpPr>
            <p:cNvPr id="971" name="Elipse 970">
              <a:extLst>
                <a:ext uri="{FF2B5EF4-FFF2-40B4-BE49-F238E27FC236}">
                  <a16:creationId xmlns:a16="http://schemas.microsoft.com/office/drawing/2014/main" id="{2AC7EA1A-1617-324C-BEC3-2485A6CE6F09}"/>
                </a:ext>
              </a:extLst>
            </p:cNvPr>
            <p:cNvSpPr/>
            <p:nvPr/>
          </p:nvSpPr>
          <p:spPr>
            <a:xfrm>
              <a:off x="3900619" y="4232475"/>
              <a:ext cx="723900" cy="69668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dirty="0"/>
                <a:t>B5</a:t>
              </a:r>
            </a:p>
          </p:txBody>
        </p:sp>
        <p:cxnSp>
          <p:nvCxnSpPr>
            <p:cNvPr id="972" name="Conector recto 971">
              <a:extLst>
                <a:ext uri="{FF2B5EF4-FFF2-40B4-BE49-F238E27FC236}">
                  <a16:creationId xmlns:a16="http://schemas.microsoft.com/office/drawing/2014/main" id="{D24BA556-6079-F941-81B4-F276E78525D1}"/>
                </a:ext>
              </a:extLst>
            </p:cNvPr>
            <p:cNvCxnSpPr>
              <a:cxnSpLocks/>
              <a:stCxn id="971" idx="4"/>
              <a:endCxn id="978" idx="0"/>
            </p:cNvCxnSpPr>
            <p:nvPr/>
          </p:nvCxnSpPr>
          <p:spPr>
            <a:xfrm flipH="1">
              <a:off x="4259463" y="4929161"/>
              <a:ext cx="3106" cy="1996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3" name="Conector recto 972">
              <a:extLst>
                <a:ext uri="{FF2B5EF4-FFF2-40B4-BE49-F238E27FC236}">
                  <a16:creationId xmlns:a16="http://schemas.microsoft.com/office/drawing/2014/main" id="{DA0518E9-FB23-D246-AD01-7A85596563F5}"/>
                </a:ext>
              </a:extLst>
            </p:cNvPr>
            <p:cNvCxnSpPr>
              <a:cxnSpLocks/>
              <a:stCxn id="971" idx="3"/>
              <a:endCxn id="982" idx="6"/>
            </p:cNvCxnSpPr>
            <p:nvPr/>
          </p:nvCxnSpPr>
          <p:spPr>
            <a:xfrm flipH="1">
              <a:off x="3740636" y="4827134"/>
              <a:ext cx="265996" cy="1234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4" name="Conector recto 973">
              <a:extLst>
                <a:ext uri="{FF2B5EF4-FFF2-40B4-BE49-F238E27FC236}">
                  <a16:creationId xmlns:a16="http://schemas.microsoft.com/office/drawing/2014/main" id="{F37E70EC-B22F-E44E-B11B-507D53F9A5D7}"/>
                </a:ext>
              </a:extLst>
            </p:cNvPr>
            <p:cNvCxnSpPr>
              <a:cxnSpLocks/>
              <a:endCxn id="979" idx="5"/>
            </p:cNvCxnSpPr>
            <p:nvPr/>
          </p:nvCxnSpPr>
          <p:spPr>
            <a:xfrm flipH="1" flipV="1">
              <a:off x="3755819" y="4292066"/>
              <a:ext cx="220163" cy="1670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5" name="Conector recto 974">
              <a:extLst>
                <a:ext uri="{FF2B5EF4-FFF2-40B4-BE49-F238E27FC236}">
                  <a16:creationId xmlns:a16="http://schemas.microsoft.com/office/drawing/2014/main" id="{60999822-485C-FF41-B6BE-31965B4AB6B5}"/>
                </a:ext>
              </a:extLst>
            </p:cNvPr>
            <p:cNvCxnSpPr>
              <a:cxnSpLocks/>
              <a:stCxn id="971" idx="0"/>
            </p:cNvCxnSpPr>
            <p:nvPr/>
          </p:nvCxnSpPr>
          <p:spPr>
            <a:xfrm flipH="1" flipV="1">
              <a:off x="4259463" y="3854195"/>
              <a:ext cx="3106" cy="378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6" name="Conector recto 975">
              <a:extLst>
                <a:ext uri="{FF2B5EF4-FFF2-40B4-BE49-F238E27FC236}">
                  <a16:creationId xmlns:a16="http://schemas.microsoft.com/office/drawing/2014/main" id="{398A99C0-B5DC-9648-A431-E4C0887D5F7D}"/>
                </a:ext>
              </a:extLst>
            </p:cNvPr>
            <p:cNvCxnSpPr>
              <a:cxnSpLocks/>
              <a:stCxn id="971" idx="5"/>
              <a:endCxn id="977" idx="1"/>
            </p:cNvCxnSpPr>
            <p:nvPr/>
          </p:nvCxnSpPr>
          <p:spPr>
            <a:xfrm>
              <a:off x="4518506" y="4827134"/>
              <a:ext cx="229611" cy="728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7" name="Elipse 976">
              <a:extLst>
                <a:ext uri="{FF2B5EF4-FFF2-40B4-BE49-F238E27FC236}">
                  <a16:creationId xmlns:a16="http://schemas.microsoft.com/office/drawing/2014/main" id="{FFDAEA47-1175-8D41-B346-08DF64C77075}"/>
                </a:ext>
              </a:extLst>
            </p:cNvPr>
            <p:cNvSpPr/>
            <p:nvPr/>
          </p:nvSpPr>
          <p:spPr>
            <a:xfrm>
              <a:off x="4687937" y="4849000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c3</a:t>
              </a:r>
            </a:p>
          </p:txBody>
        </p:sp>
        <p:sp>
          <p:nvSpPr>
            <p:cNvPr id="978" name="Elipse 977">
              <a:extLst>
                <a:ext uri="{FF2B5EF4-FFF2-40B4-BE49-F238E27FC236}">
                  <a16:creationId xmlns:a16="http://schemas.microsoft.com/office/drawing/2014/main" id="{0E9C5C46-FC49-4E4D-9DB2-4620EF2E6B04}"/>
                </a:ext>
              </a:extLst>
            </p:cNvPr>
            <p:cNvSpPr/>
            <p:nvPr/>
          </p:nvSpPr>
          <p:spPr>
            <a:xfrm>
              <a:off x="4053995" y="5128822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c4</a:t>
              </a:r>
            </a:p>
          </p:txBody>
        </p:sp>
        <p:sp>
          <p:nvSpPr>
            <p:cNvPr id="979" name="Elipse 978">
              <a:extLst>
                <a:ext uri="{FF2B5EF4-FFF2-40B4-BE49-F238E27FC236}">
                  <a16:creationId xmlns:a16="http://schemas.microsoft.com/office/drawing/2014/main" id="{8D4280BD-065D-BF4F-A3D2-06E5D1DC676E}"/>
                </a:ext>
              </a:extLst>
            </p:cNvPr>
            <p:cNvSpPr/>
            <p:nvPr/>
          </p:nvSpPr>
          <p:spPr>
            <a:xfrm>
              <a:off x="3405063" y="3994737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c6</a:t>
              </a:r>
            </a:p>
          </p:txBody>
        </p:sp>
        <p:sp>
          <p:nvSpPr>
            <p:cNvPr id="980" name="Elipse 979">
              <a:extLst>
                <a:ext uri="{FF2B5EF4-FFF2-40B4-BE49-F238E27FC236}">
                  <a16:creationId xmlns:a16="http://schemas.microsoft.com/office/drawing/2014/main" id="{4C853745-0C45-B345-91FF-97D82CBE019B}"/>
                </a:ext>
              </a:extLst>
            </p:cNvPr>
            <p:cNvSpPr/>
            <p:nvPr/>
          </p:nvSpPr>
          <p:spPr>
            <a:xfrm>
              <a:off x="4075253" y="3674710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c1</a:t>
              </a:r>
            </a:p>
          </p:txBody>
        </p:sp>
        <p:sp>
          <p:nvSpPr>
            <p:cNvPr id="981" name="Elipse 980">
              <a:extLst>
                <a:ext uri="{FF2B5EF4-FFF2-40B4-BE49-F238E27FC236}">
                  <a16:creationId xmlns:a16="http://schemas.microsoft.com/office/drawing/2014/main" id="{E884D664-2EF8-4C42-85DB-1F6EDF07D4AD}"/>
                </a:ext>
              </a:extLst>
            </p:cNvPr>
            <p:cNvSpPr/>
            <p:nvPr/>
          </p:nvSpPr>
          <p:spPr>
            <a:xfrm>
              <a:off x="4709809" y="3991065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c2</a:t>
              </a:r>
            </a:p>
          </p:txBody>
        </p:sp>
        <p:sp>
          <p:nvSpPr>
            <p:cNvPr id="982" name="Elipse 981">
              <a:extLst>
                <a:ext uri="{FF2B5EF4-FFF2-40B4-BE49-F238E27FC236}">
                  <a16:creationId xmlns:a16="http://schemas.microsoft.com/office/drawing/2014/main" id="{A9D94E20-646B-2947-B14C-04D64E608F5A}"/>
                </a:ext>
              </a:extLst>
            </p:cNvPr>
            <p:cNvSpPr/>
            <p:nvPr/>
          </p:nvSpPr>
          <p:spPr>
            <a:xfrm>
              <a:off x="3329700" y="4776432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c5</a:t>
              </a:r>
            </a:p>
          </p:txBody>
        </p:sp>
        <p:sp>
          <p:nvSpPr>
            <p:cNvPr id="983" name="Elipse 982">
              <a:extLst>
                <a:ext uri="{FF2B5EF4-FFF2-40B4-BE49-F238E27FC236}">
                  <a16:creationId xmlns:a16="http://schemas.microsoft.com/office/drawing/2014/main" id="{9AD628BC-067E-AF46-8A1B-CADA49325185}"/>
                </a:ext>
              </a:extLst>
            </p:cNvPr>
            <p:cNvSpPr/>
            <p:nvPr/>
          </p:nvSpPr>
          <p:spPr>
            <a:xfrm>
              <a:off x="3926125" y="2174335"/>
              <a:ext cx="723900" cy="69668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dirty="0"/>
                <a:t>B6</a:t>
              </a:r>
            </a:p>
          </p:txBody>
        </p:sp>
        <p:cxnSp>
          <p:nvCxnSpPr>
            <p:cNvPr id="984" name="Conector recto 983">
              <a:extLst>
                <a:ext uri="{FF2B5EF4-FFF2-40B4-BE49-F238E27FC236}">
                  <a16:creationId xmlns:a16="http://schemas.microsoft.com/office/drawing/2014/main" id="{0F144020-3C90-9F42-BCC9-1B7943B7818D}"/>
                </a:ext>
              </a:extLst>
            </p:cNvPr>
            <p:cNvCxnSpPr>
              <a:cxnSpLocks/>
              <a:stCxn id="983" idx="4"/>
              <a:endCxn id="991" idx="0"/>
            </p:cNvCxnSpPr>
            <p:nvPr/>
          </p:nvCxnSpPr>
          <p:spPr>
            <a:xfrm flipH="1">
              <a:off x="4284969" y="2871021"/>
              <a:ext cx="3106" cy="1996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5" name="Conector recto 984">
              <a:extLst>
                <a:ext uri="{FF2B5EF4-FFF2-40B4-BE49-F238E27FC236}">
                  <a16:creationId xmlns:a16="http://schemas.microsoft.com/office/drawing/2014/main" id="{8A8EE230-C683-7A4E-BD5E-C807D93C9151}"/>
                </a:ext>
              </a:extLst>
            </p:cNvPr>
            <p:cNvCxnSpPr>
              <a:cxnSpLocks/>
              <a:endCxn id="994" idx="3"/>
            </p:cNvCxnSpPr>
            <p:nvPr/>
          </p:nvCxnSpPr>
          <p:spPr>
            <a:xfrm flipV="1">
              <a:off x="4541477" y="2230254"/>
              <a:ext cx="254018" cy="1707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6" name="Conector recto 985">
              <a:extLst>
                <a:ext uri="{FF2B5EF4-FFF2-40B4-BE49-F238E27FC236}">
                  <a16:creationId xmlns:a16="http://schemas.microsoft.com/office/drawing/2014/main" id="{538C1E8B-2268-E64C-8F9E-11FAABC74037}"/>
                </a:ext>
              </a:extLst>
            </p:cNvPr>
            <p:cNvCxnSpPr>
              <a:cxnSpLocks/>
              <a:stCxn id="983" idx="3"/>
              <a:endCxn id="995" idx="6"/>
            </p:cNvCxnSpPr>
            <p:nvPr/>
          </p:nvCxnSpPr>
          <p:spPr>
            <a:xfrm flipH="1">
              <a:off x="3766142" y="2768994"/>
              <a:ext cx="265996" cy="1234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7" name="Conector recto 986">
              <a:extLst>
                <a:ext uri="{FF2B5EF4-FFF2-40B4-BE49-F238E27FC236}">
                  <a16:creationId xmlns:a16="http://schemas.microsoft.com/office/drawing/2014/main" id="{060D47EA-787E-BD49-A514-DB7AAF88E17D}"/>
                </a:ext>
              </a:extLst>
            </p:cNvPr>
            <p:cNvCxnSpPr>
              <a:cxnSpLocks/>
              <a:endCxn id="992" idx="5"/>
            </p:cNvCxnSpPr>
            <p:nvPr/>
          </p:nvCxnSpPr>
          <p:spPr>
            <a:xfrm flipH="1" flipV="1">
              <a:off x="3781325" y="2233926"/>
              <a:ext cx="220163" cy="1670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8" name="Conector recto 987">
              <a:extLst>
                <a:ext uri="{FF2B5EF4-FFF2-40B4-BE49-F238E27FC236}">
                  <a16:creationId xmlns:a16="http://schemas.microsoft.com/office/drawing/2014/main" id="{0171629B-04C9-704A-A059-EAB0187AD2BF}"/>
                </a:ext>
              </a:extLst>
            </p:cNvPr>
            <p:cNvCxnSpPr>
              <a:cxnSpLocks/>
              <a:stCxn id="983" idx="0"/>
            </p:cNvCxnSpPr>
            <p:nvPr/>
          </p:nvCxnSpPr>
          <p:spPr>
            <a:xfrm flipH="1" flipV="1">
              <a:off x="4284969" y="1796055"/>
              <a:ext cx="3106" cy="378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9" name="Conector recto 988">
              <a:extLst>
                <a:ext uri="{FF2B5EF4-FFF2-40B4-BE49-F238E27FC236}">
                  <a16:creationId xmlns:a16="http://schemas.microsoft.com/office/drawing/2014/main" id="{0B546860-A35E-3C43-B0A3-8A4B35E07363}"/>
                </a:ext>
              </a:extLst>
            </p:cNvPr>
            <p:cNvCxnSpPr>
              <a:cxnSpLocks/>
              <a:stCxn id="983" idx="5"/>
              <a:endCxn id="990" idx="1"/>
            </p:cNvCxnSpPr>
            <p:nvPr/>
          </p:nvCxnSpPr>
          <p:spPr>
            <a:xfrm>
              <a:off x="4544012" y="2768994"/>
              <a:ext cx="229611" cy="728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0" name="Elipse 989">
              <a:extLst>
                <a:ext uri="{FF2B5EF4-FFF2-40B4-BE49-F238E27FC236}">
                  <a16:creationId xmlns:a16="http://schemas.microsoft.com/office/drawing/2014/main" id="{2A0EAB3D-F105-0941-89B5-EB52BF37A98E}"/>
                </a:ext>
              </a:extLst>
            </p:cNvPr>
            <p:cNvSpPr/>
            <p:nvPr/>
          </p:nvSpPr>
          <p:spPr>
            <a:xfrm>
              <a:off x="4713443" y="2790860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c3</a:t>
              </a:r>
            </a:p>
          </p:txBody>
        </p:sp>
        <p:sp>
          <p:nvSpPr>
            <p:cNvPr id="991" name="Elipse 990">
              <a:extLst>
                <a:ext uri="{FF2B5EF4-FFF2-40B4-BE49-F238E27FC236}">
                  <a16:creationId xmlns:a16="http://schemas.microsoft.com/office/drawing/2014/main" id="{0B13C5E0-91EE-CC47-BDBB-15C9D8675BC1}"/>
                </a:ext>
              </a:extLst>
            </p:cNvPr>
            <p:cNvSpPr/>
            <p:nvPr/>
          </p:nvSpPr>
          <p:spPr>
            <a:xfrm>
              <a:off x="4079501" y="3070682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c4</a:t>
              </a:r>
            </a:p>
          </p:txBody>
        </p:sp>
        <p:sp>
          <p:nvSpPr>
            <p:cNvPr id="992" name="Elipse 991">
              <a:extLst>
                <a:ext uri="{FF2B5EF4-FFF2-40B4-BE49-F238E27FC236}">
                  <a16:creationId xmlns:a16="http://schemas.microsoft.com/office/drawing/2014/main" id="{A70D23C0-2ECC-2146-8C10-B9F83F73B13F}"/>
                </a:ext>
              </a:extLst>
            </p:cNvPr>
            <p:cNvSpPr/>
            <p:nvPr/>
          </p:nvSpPr>
          <p:spPr>
            <a:xfrm>
              <a:off x="3430569" y="1936597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c6</a:t>
              </a:r>
            </a:p>
          </p:txBody>
        </p:sp>
        <p:sp>
          <p:nvSpPr>
            <p:cNvPr id="993" name="Elipse 992">
              <a:extLst>
                <a:ext uri="{FF2B5EF4-FFF2-40B4-BE49-F238E27FC236}">
                  <a16:creationId xmlns:a16="http://schemas.microsoft.com/office/drawing/2014/main" id="{D7129AFD-E8D4-AA40-A72A-1CF040D24FD7}"/>
                </a:ext>
              </a:extLst>
            </p:cNvPr>
            <p:cNvSpPr/>
            <p:nvPr/>
          </p:nvSpPr>
          <p:spPr>
            <a:xfrm>
              <a:off x="4100759" y="1616570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c1</a:t>
              </a:r>
            </a:p>
          </p:txBody>
        </p:sp>
        <p:sp>
          <p:nvSpPr>
            <p:cNvPr id="994" name="Elipse 993">
              <a:extLst>
                <a:ext uri="{FF2B5EF4-FFF2-40B4-BE49-F238E27FC236}">
                  <a16:creationId xmlns:a16="http://schemas.microsoft.com/office/drawing/2014/main" id="{F5B54131-1F14-CA4F-A272-E6E16067302E}"/>
                </a:ext>
              </a:extLst>
            </p:cNvPr>
            <p:cNvSpPr/>
            <p:nvPr/>
          </p:nvSpPr>
          <p:spPr>
            <a:xfrm>
              <a:off x="4735315" y="1932925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c2</a:t>
              </a:r>
            </a:p>
          </p:txBody>
        </p:sp>
        <p:sp>
          <p:nvSpPr>
            <p:cNvPr id="995" name="Elipse 994">
              <a:extLst>
                <a:ext uri="{FF2B5EF4-FFF2-40B4-BE49-F238E27FC236}">
                  <a16:creationId xmlns:a16="http://schemas.microsoft.com/office/drawing/2014/main" id="{FBD8715E-5C9F-4744-B0B3-BBC5A38A4FF9}"/>
                </a:ext>
              </a:extLst>
            </p:cNvPr>
            <p:cNvSpPr/>
            <p:nvPr/>
          </p:nvSpPr>
          <p:spPr>
            <a:xfrm>
              <a:off x="3355206" y="2718292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c5</a:t>
              </a:r>
            </a:p>
          </p:txBody>
        </p:sp>
        <p:sp>
          <p:nvSpPr>
            <p:cNvPr id="996" name="Elipse 995">
              <a:extLst>
                <a:ext uri="{FF2B5EF4-FFF2-40B4-BE49-F238E27FC236}">
                  <a16:creationId xmlns:a16="http://schemas.microsoft.com/office/drawing/2014/main" id="{DECDAD17-43A2-C044-88F3-C9C79022258A}"/>
                </a:ext>
              </a:extLst>
            </p:cNvPr>
            <p:cNvSpPr/>
            <p:nvPr/>
          </p:nvSpPr>
          <p:spPr>
            <a:xfrm>
              <a:off x="5629108" y="1094367"/>
              <a:ext cx="723900" cy="696686"/>
            </a:xfrm>
            <a:prstGeom prst="ellipse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dirty="0"/>
                <a:t>B1</a:t>
              </a:r>
            </a:p>
          </p:txBody>
        </p:sp>
        <p:cxnSp>
          <p:nvCxnSpPr>
            <p:cNvPr id="997" name="Conector recto 996">
              <a:extLst>
                <a:ext uri="{FF2B5EF4-FFF2-40B4-BE49-F238E27FC236}">
                  <a16:creationId xmlns:a16="http://schemas.microsoft.com/office/drawing/2014/main" id="{525A8791-98C5-4240-8FD7-A6E42706D805}"/>
                </a:ext>
              </a:extLst>
            </p:cNvPr>
            <p:cNvCxnSpPr>
              <a:cxnSpLocks/>
              <a:stCxn id="996" idx="4"/>
              <a:endCxn id="1004" idx="0"/>
            </p:cNvCxnSpPr>
            <p:nvPr/>
          </p:nvCxnSpPr>
          <p:spPr>
            <a:xfrm flipH="1">
              <a:off x="5987952" y="1791053"/>
              <a:ext cx="3106" cy="1996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8" name="Conector recto 997">
              <a:extLst>
                <a:ext uri="{FF2B5EF4-FFF2-40B4-BE49-F238E27FC236}">
                  <a16:creationId xmlns:a16="http://schemas.microsoft.com/office/drawing/2014/main" id="{3DC814F3-447D-9A46-93A2-C1B373574EF0}"/>
                </a:ext>
              </a:extLst>
            </p:cNvPr>
            <p:cNvCxnSpPr>
              <a:cxnSpLocks/>
              <a:endCxn id="1007" idx="3"/>
            </p:cNvCxnSpPr>
            <p:nvPr/>
          </p:nvCxnSpPr>
          <p:spPr>
            <a:xfrm flipV="1">
              <a:off x="6244460" y="1150286"/>
              <a:ext cx="254018" cy="1707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9" name="Conector recto 998">
              <a:extLst>
                <a:ext uri="{FF2B5EF4-FFF2-40B4-BE49-F238E27FC236}">
                  <a16:creationId xmlns:a16="http://schemas.microsoft.com/office/drawing/2014/main" id="{EBB33220-1CDE-C048-A4E1-42C2932E39A9}"/>
                </a:ext>
              </a:extLst>
            </p:cNvPr>
            <p:cNvCxnSpPr>
              <a:cxnSpLocks/>
              <a:stCxn id="996" idx="3"/>
              <a:endCxn id="1008" idx="6"/>
            </p:cNvCxnSpPr>
            <p:nvPr/>
          </p:nvCxnSpPr>
          <p:spPr>
            <a:xfrm flipH="1">
              <a:off x="5469125" y="1689026"/>
              <a:ext cx="265996" cy="1234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0" name="Conector recto 999">
              <a:extLst>
                <a:ext uri="{FF2B5EF4-FFF2-40B4-BE49-F238E27FC236}">
                  <a16:creationId xmlns:a16="http://schemas.microsoft.com/office/drawing/2014/main" id="{D9B5E3F1-2AD6-FB4E-838A-C2FB1398456A}"/>
                </a:ext>
              </a:extLst>
            </p:cNvPr>
            <p:cNvCxnSpPr>
              <a:cxnSpLocks/>
              <a:endCxn id="1005" idx="5"/>
            </p:cNvCxnSpPr>
            <p:nvPr/>
          </p:nvCxnSpPr>
          <p:spPr>
            <a:xfrm flipH="1" flipV="1">
              <a:off x="5484308" y="1153958"/>
              <a:ext cx="220163" cy="1670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1" name="Conector recto 1000">
              <a:extLst>
                <a:ext uri="{FF2B5EF4-FFF2-40B4-BE49-F238E27FC236}">
                  <a16:creationId xmlns:a16="http://schemas.microsoft.com/office/drawing/2014/main" id="{2899F6DD-BB8C-2548-8F78-F29475F6BC00}"/>
                </a:ext>
              </a:extLst>
            </p:cNvPr>
            <p:cNvCxnSpPr>
              <a:cxnSpLocks/>
              <a:stCxn id="996" idx="0"/>
            </p:cNvCxnSpPr>
            <p:nvPr/>
          </p:nvCxnSpPr>
          <p:spPr>
            <a:xfrm flipH="1" flipV="1">
              <a:off x="5987952" y="716087"/>
              <a:ext cx="3106" cy="378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2" name="Conector recto 1001">
              <a:extLst>
                <a:ext uri="{FF2B5EF4-FFF2-40B4-BE49-F238E27FC236}">
                  <a16:creationId xmlns:a16="http://schemas.microsoft.com/office/drawing/2014/main" id="{BFD074BD-770C-5F41-AB75-737285A64D7A}"/>
                </a:ext>
              </a:extLst>
            </p:cNvPr>
            <p:cNvCxnSpPr>
              <a:cxnSpLocks/>
              <a:stCxn id="996" idx="5"/>
              <a:endCxn id="1003" idx="1"/>
            </p:cNvCxnSpPr>
            <p:nvPr/>
          </p:nvCxnSpPr>
          <p:spPr>
            <a:xfrm>
              <a:off x="6246995" y="1689026"/>
              <a:ext cx="229611" cy="728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3" name="Elipse 1002">
              <a:extLst>
                <a:ext uri="{FF2B5EF4-FFF2-40B4-BE49-F238E27FC236}">
                  <a16:creationId xmlns:a16="http://schemas.microsoft.com/office/drawing/2014/main" id="{6857C680-7F64-3447-B66B-712DF1A3DEE2}"/>
                </a:ext>
              </a:extLst>
            </p:cNvPr>
            <p:cNvSpPr/>
            <p:nvPr/>
          </p:nvSpPr>
          <p:spPr>
            <a:xfrm>
              <a:off x="6416426" y="1710892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c3</a:t>
              </a:r>
            </a:p>
          </p:txBody>
        </p:sp>
        <p:sp>
          <p:nvSpPr>
            <p:cNvPr id="1004" name="Elipse 1003">
              <a:extLst>
                <a:ext uri="{FF2B5EF4-FFF2-40B4-BE49-F238E27FC236}">
                  <a16:creationId xmlns:a16="http://schemas.microsoft.com/office/drawing/2014/main" id="{B8DAA024-3A45-714C-901D-F3AC6C1DC5ED}"/>
                </a:ext>
              </a:extLst>
            </p:cNvPr>
            <p:cNvSpPr/>
            <p:nvPr/>
          </p:nvSpPr>
          <p:spPr>
            <a:xfrm>
              <a:off x="5782484" y="1990714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c4</a:t>
              </a:r>
            </a:p>
          </p:txBody>
        </p:sp>
        <p:sp>
          <p:nvSpPr>
            <p:cNvPr id="1005" name="Elipse 1004">
              <a:extLst>
                <a:ext uri="{FF2B5EF4-FFF2-40B4-BE49-F238E27FC236}">
                  <a16:creationId xmlns:a16="http://schemas.microsoft.com/office/drawing/2014/main" id="{00CD6D24-FC2D-2C43-A85F-F4B1E8C3BF30}"/>
                </a:ext>
              </a:extLst>
            </p:cNvPr>
            <p:cNvSpPr/>
            <p:nvPr/>
          </p:nvSpPr>
          <p:spPr>
            <a:xfrm>
              <a:off x="5133552" y="856629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c6</a:t>
              </a:r>
            </a:p>
          </p:txBody>
        </p:sp>
        <p:sp>
          <p:nvSpPr>
            <p:cNvPr id="1006" name="Elipse 1005">
              <a:extLst>
                <a:ext uri="{FF2B5EF4-FFF2-40B4-BE49-F238E27FC236}">
                  <a16:creationId xmlns:a16="http://schemas.microsoft.com/office/drawing/2014/main" id="{93172BB4-9240-4744-823C-2132AB5E2C91}"/>
                </a:ext>
              </a:extLst>
            </p:cNvPr>
            <p:cNvSpPr/>
            <p:nvPr/>
          </p:nvSpPr>
          <p:spPr>
            <a:xfrm>
              <a:off x="5803742" y="536602"/>
              <a:ext cx="410936" cy="348343"/>
            </a:xfrm>
            <a:prstGeom prst="ellipse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c1</a:t>
              </a:r>
            </a:p>
          </p:txBody>
        </p:sp>
        <p:sp>
          <p:nvSpPr>
            <p:cNvPr id="1007" name="Elipse 1006">
              <a:extLst>
                <a:ext uri="{FF2B5EF4-FFF2-40B4-BE49-F238E27FC236}">
                  <a16:creationId xmlns:a16="http://schemas.microsoft.com/office/drawing/2014/main" id="{648A9373-05F3-9A48-A592-64805DA1A0F2}"/>
                </a:ext>
              </a:extLst>
            </p:cNvPr>
            <p:cNvSpPr/>
            <p:nvPr/>
          </p:nvSpPr>
          <p:spPr>
            <a:xfrm>
              <a:off x="6438298" y="852957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c2</a:t>
              </a:r>
            </a:p>
          </p:txBody>
        </p:sp>
        <p:sp>
          <p:nvSpPr>
            <p:cNvPr id="1008" name="Elipse 1007">
              <a:extLst>
                <a:ext uri="{FF2B5EF4-FFF2-40B4-BE49-F238E27FC236}">
                  <a16:creationId xmlns:a16="http://schemas.microsoft.com/office/drawing/2014/main" id="{9C0A9BD1-B81C-CC45-99A4-05650D09B9A9}"/>
                </a:ext>
              </a:extLst>
            </p:cNvPr>
            <p:cNvSpPr/>
            <p:nvPr/>
          </p:nvSpPr>
          <p:spPr>
            <a:xfrm>
              <a:off x="5058189" y="1638324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c5</a:t>
              </a:r>
            </a:p>
          </p:txBody>
        </p:sp>
      </p:grpSp>
      <p:grpSp>
        <p:nvGrpSpPr>
          <p:cNvPr id="1009" name="Grupo 1008">
            <a:extLst>
              <a:ext uri="{FF2B5EF4-FFF2-40B4-BE49-F238E27FC236}">
                <a16:creationId xmlns:a16="http://schemas.microsoft.com/office/drawing/2014/main" id="{EAAA7DD7-DA7D-3A43-A03F-EBC28421EA67}"/>
              </a:ext>
            </a:extLst>
          </p:cNvPr>
          <p:cNvGrpSpPr/>
          <p:nvPr/>
        </p:nvGrpSpPr>
        <p:grpSpPr>
          <a:xfrm>
            <a:off x="5893827" y="3546239"/>
            <a:ext cx="2830468" cy="3289440"/>
            <a:chOff x="3329700" y="536602"/>
            <a:chExt cx="5154217" cy="5996368"/>
          </a:xfrm>
        </p:grpSpPr>
        <p:cxnSp>
          <p:nvCxnSpPr>
            <p:cNvPr id="1010" name="Conector recto 1009">
              <a:extLst>
                <a:ext uri="{FF2B5EF4-FFF2-40B4-BE49-F238E27FC236}">
                  <a16:creationId xmlns:a16="http://schemas.microsoft.com/office/drawing/2014/main" id="{F1747BBB-F332-8B4B-94D6-55B82C037BF7}"/>
                </a:ext>
              </a:extLst>
            </p:cNvPr>
            <p:cNvCxnSpPr>
              <a:cxnSpLocks/>
              <a:endCxn id="1067" idx="3"/>
            </p:cNvCxnSpPr>
            <p:nvPr/>
          </p:nvCxnSpPr>
          <p:spPr>
            <a:xfrm flipV="1">
              <a:off x="4515971" y="4288394"/>
              <a:ext cx="254018" cy="1707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1" name="Conector recto 1010">
              <a:extLst>
                <a:ext uri="{FF2B5EF4-FFF2-40B4-BE49-F238E27FC236}">
                  <a16:creationId xmlns:a16="http://schemas.microsoft.com/office/drawing/2014/main" id="{18347FE5-A478-0F40-BD85-300E9DA82D6F}"/>
                </a:ext>
              </a:extLst>
            </p:cNvPr>
            <p:cNvCxnSpPr>
              <a:cxnSpLocks/>
              <a:stCxn id="1015" idx="4"/>
            </p:cNvCxnSpPr>
            <p:nvPr/>
          </p:nvCxnSpPr>
          <p:spPr>
            <a:xfrm>
              <a:off x="5977136" y="4317347"/>
              <a:ext cx="27531" cy="97093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2" name="Conector recto 1011">
              <a:extLst>
                <a:ext uri="{FF2B5EF4-FFF2-40B4-BE49-F238E27FC236}">
                  <a16:creationId xmlns:a16="http://schemas.microsoft.com/office/drawing/2014/main" id="{DDBC3FDD-A27F-4047-B72B-D3766DF7A65E}"/>
                </a:ext>
              </a:extLst>
            </p:cNvPr>
            <p:cNvCxnSpPr>
              <a:cxnSpLocks/>
              <a:stCxn id="1015" idx="3"/>
            </p:cNvCxnSpPr>
            <p:nvPr/>
          </p:nvCxnSpPr>
          <p:spPr>
            <a:xfrm flipH="1">
              <a:off x="4496608" y="4076771"/>
              <a:ext cx="877041" cy="3949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3" name="Conector recto 1012">
              <a:extLst>
                <a:ext uri="{FF2B5EF4-FFF2-40B4-BE49-F238E27FC236}">
                  <a16:creationId xmlns:a16="http://schemas.microsoft.com/office/drawing/2014/main" id="{4D20F9BD-A0CF-4D4F-9216-D49988535419}"/>
                </a:ext>
              </a:extLst>
            </p:cNvPr>
            <p:cNvCxnSpPr>
              <a:cxnSpLocks/>
              <a:stCxn id="1015" idx="5"/>
            </p:cNvCxnSpPr>
            <p:nvPr/>
          </p:nvCxnSpPr>
          <p:spPr>
            <a:xfrm>
              <a:off x="6580623" y="4076771"/>
              <a:ext cx="877044" cy="3949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4" name="Conector recto 1013">
              <a:extLst>
                <a:ext uri="{FF2B5EF4-FFF2-40B4-BE49-F238E27FC236}">
                  <a16:creationId xmlns:a16="http://schemas.microsoft.com/office/drawing/2014/main" id="{ACE79569-9549-C44C-8218-2C2C114AC26F}"/>
                </a:ext>
              </a:extLst>
            </p:cNvPr>
            <p:cNvCxnSpPr>
              <a:cxnSpLocks/>
              <a:stCxn id="1015" idx="7"/>
            </p:cNvCxnSpPr>
            <p:nvPr/>
          </p:nvCxnSpPr>
          <p:spPr>
            <a:xfrm flipV="1">
              <a:off x="6580623" y="2705256"/>
              <a:ext cx="776122" cy="209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5" name="Elipse 1014">
              <a:extLst>
                <a:ext uri="{FF2B5EF4-FFF2-40B4-BE49-F238E27FC236}">
                  <a16:creationId xmlns:a16="http://schemas.microsoft.com/office/drawing/2014/main" id="{4CA0F06E-99B5-6D4F-BC3E-EEE1EB378FC7}"/>
                </a:ext>
              </a:extLst>
            </p:cNvPr>
            <p:cNvSpPr/>
            <p:nvPr/>
          </p:nvSpPr>
          <p:spPr>
            <a:xfrm>
              <a:off x="5123676" y="2674596"/>
              <a:ext cx="1706920" cy="164275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A</a:t>
              </a:r>
              <a:r>
                <a:rPr lang="es-MX" baseline="30000" dirty="0"/>
                <a:t>f(2)</a:t>
              </a:r>
              <a:r>
                <a:rPr lang="es-MX" dirty="0"/>
                <a:t>1</a:t>
              </a:r>
            </a:p>
          </p:txBody>
        </p:sp>
        <p:cxnSp>
          <p:nvCxnSpPr>
            <p:cNvPr id="1016" name="Conector recto 1015">
              <a:extLst>
                <a:ext uri="{FF2B5EF4-FFF2-40B4-BE49-F238E27FC236}">
                  <a16:creationId xmlns:a16="http://schemas.microsoft.com/office/drawing/2014/main" id="{BEF6D9D8-6E7B-7B4A-B3A0-FFB81129FFA3}"/>
                </a:ext>
              </a:extLst>
            </p:cNvPr>
            <p:cNvCxnSpPr>
              <a:cxnSpLocks/>
              <a:stCxn id="1015" idx="0"/>
            </p:cNvCxnSpPr>
            <p:nvPr/>
          </p:nvCxnSpPr>
          <p:spPr>
            <a:xfrm flipV="1">
              <a:off x="5977136" y="1845947"/>
              <a:ext cx="27531" cy="8286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7" name="Conector recto 1016">
              <a:extLst>
                <a:ext uri="{FF2B5EF4-FFF2-40B4-BE49-F238E27FC236}">
                  <a16:creationId xmlns:a16="http://schemas.microsoft.com/office/drawing/2014/main" id="{126ABBF4-AB9B-284C-838E-8E3EA68D70A2}"/>
                </a:ext>
              </a:extLst>
            </p:cNvPr>
            <p:cNvCxnSpPr>
              <a:cxnSpLocks/>
              <a:stCxn id="1015" idx="1"/>
            </p:cNvCxnSpPr>
            <p:nvPr/>
          </p:nvCxnSpPr>
          <p:spPr>
            <a:xfrm flipH="1" flipV="1">
              <a:off x="4592897" y="2520256"/>
              <a:ext cx="780751" cy="394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8" name="Elipse 1017">
              <a:extLst>
                <a:ext uri="{FF2B5EF4-FFF2-40B4-BE49-F238E27FC236}">
                  <a16:creationId xmlns:a16="http://schemas.microsoft.com/office/drawing/2014/main" id="{F47BC757-0B39-124F-85BE-4B6C9A65C7C5}"/>
                </a:ext>
              </a:extLst>
            </p:cNvPr>
            <p:cNvSpPr/>
            <p:nvPr/>
          </p:nvSpPr>
          <p:spPr>
            <a:xfrm>
              <a:off x="7256836" y="2180456"/>
              <a:ext cx="723900" cy="69668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dirty="0"/>
                <a:t>B2</a:t>
              </a:r>
            </a:p>
          </p:txBody>
        </p:sp>
        <p:cxnSp>
          <p:nvCxnSpPr>
            <p:cNvPr id="1019" name="Conector recto 1018">
              <a:extLst>
                <a:ext uri="{FF2B5EF4-FFF2-40B4-BE49-F238E27FC236}">
                  <a16:creationId xmlns:a16="http://schemas.microsoft.com/office/drawing/2014/main" id="{F31DE0AF-5D80-EA4B-A5A4-EDA1BF000FB7}"/>
                </a:ext>
              </a:extLst>
            </p:cNvPr>
            <p:cNvCxnSpPr>
              <a:cxnSpLocks/>
              <a:stCxn id="1018" idx="4"/>
              <a:endCxn id="1026" idx="0"/>
            </p:cNvCxnSpPr>
            <p:nvPr/>
          </p:nvCxnSpPr>
          <p:spPr>
            <a:xfrm flipH="1">
              <a:off x="7615680" y="2877142"/>
              <a:ext cx="3106" cy="1996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0" name="Conector recto 1019">
              <a:extLst>
                <a:ext uri="{FF2B5EF4-FFF2-40B4-BE49-F238E27FC236}">
                  <a16:creationId xmlns:a16="http://schemas.microsoft.com/office/drawing/2014/main" id="{1997DC26-B81C-4243-8D72-B46F248917C7}"/>
                </a:ext>
              </a:extLst>
            </p:cNvPr>
            <p:cNvCxnSpPr>
              <a:cxnSpLocks/>
              <a:endCxn id="1029" idx="3"/>
            </p:cNvCxnSpPr>
            <p:nvPr/>
          </p:nvCxnSpPr>
          <p:spPr>
            <a:xfrm flipV="1">
              <a:off x="7872188" y="2236375"/>
              <a:ext cx="254018" cy="1707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1" name="Conector recto 1020">
              <a:extLst>
                <a:ext uri="{FF2B5EF4-FFF2-40B4-BE49-F238E27FC236}">
                  <a16:creationId xmlns:a16="http://schemas.microsoft.com/office/drawing/2014/main" id="{EFCB1460-5217-B343-8849-F9AA172AE075}"/>
                </a:ext>
              </a:extLst>
            </p:cNvPr>
            <p:cNvCxnSpPr>
              <a:cxnSpLocks/>
              <a:stCxn id="1018" idx="3"/>
              <a:endCxn id="1030" idx="6"/>
            </p:cNvCxnSpPr>
            <p:nvPr/>
          </p:nvCxnSpPr>
          <p:spPr>
            <a:xfrm flipH="1">
              <a:off x="7096853" y="2775115"/>
              <a:ext cx="265996" cy="1234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2" name="Conector recto 1021">
              <a:extLst>
                <a:ext uri="{FF2B5EF4-FFF2-40B4-BE49-F238E27FC236}">
                  <a16:creationId xmlns:a16="http://schemas.microsoft.com/office/drawing/2014/main" id="{A09744E8-5C3C-4746-ABF8-907F453DE577}"/>
                </a:ext>
              </a:extLst>
            </p:cNvPr>
            <p:cNvCxnSpPr>
              <a:cxnSpLocks/>
              <a:endCxn id="1027" idx="5"/>
            </p:cNvCxnSpPr>
            <p:nvPr/>
          </p:nvCxnSpPr>
          <p:spPr>
            <a:xfrm flipH="1" flipV="1">
              <a:off x="7112036" y="2240047"/>
              <a:ext cx="220163" cy="1670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3" name="Conector recto 1022">
              <a:extLst>
                <a:ext uri="{FF2B5EF4-FFF2-40B4-BE49-F238E27FC236}">
                  <a16:creationId xmlns:a16="http://schemas.microsoft.com/office/drawing/2014/main" id="{BE397399-9539-C944-A1AA-B03F7795B439}"/>
                </a:ext>
              </a:extLst>
            </p:cNvPr>
            <p:cNvCxnSpPr>
              <a:cxnSpLocks/>
              <a:stCxn id="1018" idx="0"/>
            </p:cNvCxnSpPr>
            <p:nvPr/>
          </p:nvCxnSpPr>
          <p:spPr>
            <a:xfrm flipH="1" flipV="1">
              <a:off x="7615680" y="1802176"/>
              <a:ext cx="3106" cy="378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4" name="Conector recto 1023">
              <a:extLst>
                <a:ext uri="{FF2B5EF4-FFF2-40B4-BE49-F238E27FC236}">
                  <a16:creationId xmlns:a16="http://schemas.microsoft.com/office/drawing/2014/main" id="{A4F7A98A-DB9C-9347-AD47-3FA2E9F73329}"/>
                </a:ext>
              </a:extLst>
            </p:cNvPr>
            <p:cNvCxnSpPr>
              <a:cxnSpLocks/>
              <a:stCxn id="1018" idx="5"/>
              <a:endCxn id="1025" idx="1"/>
            </p:cNvCxnSpPr>
            <p:nvPr/>
          </p:nvCxnSpPr>
          <p:spPr>
            <a:xfrm>
              <a:off x="7874723" y="2775115"/>
              <a:ext cx="229611" cy="728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5" name="Elipse 1024">
              <a:extLst>
                <a:ext uri="{FF2B5EF4-FFF2-40B4-BE49-F238E27FC236}">
                  <a16:creationId xmlns:a16="http://schemas.microsoft.com/office/drawing/2014/main" id="{CF415107-B91B-BC4F-BA5E-612EED300FDA}"/>
                </a:ext>
              </a:extLst>
            </p:cNvPr>
            <p:cNvSpPr/>
            <p:nvPr/>
          </p:nvSpPr>
          <p:spPr>
            <a:xfrm>
              <a:off x="8044154" y="2796981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c3</a:t>
              </a:r>
            </a:p>
          </p:txBody>
        </p:sp>
        <p:sp>
          <p:nvSpPr>
            <p:cNvPr id="1026" name="Elipse 1025">
              <a:extLst>
                <a:ext uri="{FF2B5EF4-FFF2-40B4-BE49-F238E27FC236}">
                  <a16:creationId xmlns:a16="http://schemas.microsoft.com/office/drawing/2014/main" id="{868A1603-D9F0-5041-B8CB-1933BF161A05}"/>
                </a:ext>
              </a:extLst>
            </p:cNvPr>
            <p:cNvSpPr/>
            <p:nvPr/>
          </p:nvSpPr>
          <p:spPr>
            <a:xfrm>
              <a:off x="7410212" y="3076803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c4</a:t>
              </a:r>
            </a:p>
          </p:txBody>
        </p:sp>
        <p:sp>
          <p:nvSpPr>
            <p:cNvPr id="1027" name="Elipse 1026">
              <a:extLst>
                <a:ext uri="{FF2B5EF4-FFF2-40B4-BE49-F238E27FC236}">
                  <a16:creationId xmlns:a16="http://schemas.microsoft.com/office/drawing/2014/main" id="{9CA1DA25-9329-064D-90BB-18793B402BE1}"/>
                </a:ext>
              </a:extLst>
            </p:cNvPr>
            <p:cNvSpPr/>
            <p:nvPr/>
          </p:nvSpPr>
          <p:spPr>
            <a:xfrm>
              <a:off x="6761280" y="1942718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c6</a:t>
              </a:r>
            </a:p>
          </p:txBody>
        </p:sp>
        <p:sp>
          <p:nvSpPr>
            <p:cNvPr id="1028" name="Elipse 1027">
              <a:extLst>
                <a:ext uri="{FF2B5EF4-FFF2-40B4-BE49-F238E27FC236}">
                  <a16:creationId xmlns:a16="http://schemas.microsoft.com/office/drawing/2014/main" id="{348A52AE-775A-2A42-8134-FCD118A20B97}"/>
                </a:ext>
              </a:extLst>
            </p:cNvPr>
            <p:cNvSpPr/>
            <p:nvPr/>
          </p:nvSpPr>
          <p:spPr>
            <a:xfrm>
              <a:off x="7431470" y="1622691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c1</a:t>
              </a:r>
            </a:p>
          </p:txBody>
        </p:sp>
        <p:sp>
          <p:nvSpPr>
            <p:cNvPr id="1029" name="Elipse 1028">
              <a:extLst>
                <a:ext uri="{FF2B5EF4-FFF2-40B4-BE49-F238E27FC236}">
                  <a16:creationId xmlns:a16="http://schemas.microsoft.com/office/drawing/2014/main" id="{CC1F088F-1047-FD4E-97FC-412034474A69}"/>
                </a:ext>
              </a:extLst>
            </p:cNvPr>
            <p:cNvSpPr/>
            <p:nvPr/>
          </p:nvSpPr>
          <p:spPr>
            <a:xfrm>
              <a:off x="8066026" y="1939046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c2</a:t>
              </a:r>
            </a:p>
          </p:txBody>
        </p:sp>
        <p:sp>
          <p:nvSpPr>
            <p:cNvPr id="1030" name="Elipse 1029">
              <a:extLst>
                <a:ext uri="{FF2B5EF4-FFF2-40B4-BE49-F238E27FC236}">
                  <a16:creationId xmlns:a16="http://schemas.microsoft.com/office/drawing/2014/main" id="{ADF54DE8-AE3F-574D-A82C-F2F68CC4228E}"/>
                </a:ext>
              </a:extLst>
            </p:cNvPr>
            <p:cNvSpPr/>
            <p:nvPr/>
          </p:nvSpPr>
          <p:spPr>
            <a:xfrm>
              <a:off x="6685917" y="2724413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c5</a:t>
              </a:r>
            </a:p>
          </p:txBody>
        </p:sp>
        <p:sp>
          <p:nvSpPr>
            <p:cNvPr id="1031" name="Elipse 1030">
              <a:extLst>
                <a:ext uri="{FF2B5EF4-FFF2-40B4-BE49-F238E27FC236}">
                  <a16:creationId xmlns:a16="http://schemas.microsoft.com/office/drawing/2014/main" id="{3D31545A-4BDF-334F-87BE-A624C071825B}"/>
                </a:ext>
              </a:extLst>
            </p:cNvPr>
            <p:cNvSpPr/>
            <p:nvPr/>
          </p:nvSpPr>
          <p:spPr>
            <a:xfrm>
              <a:off x="7263791" y="4211032"/>
              <a:ext cx="723900" cy="69668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dirty="0"/>
                <a:t>B3</a:t>
              </a:r>
            </a:p>
          </p:txBody>
        </p:sp>
        <p:cxnSp>
          <p:nvCxnSpPr>
            <p:cNvPr id="1032" name="Conector recto 1031">
              <a:extLst>
                <a:ext uri="{FF2B5EF4-FFF2-40B4-BE49-F238E27FC236}">
                  <a16:creationId xmlns:a16="http://schemas.microsoft.com/office/drawing/2014/main" id="{0EAFF8DA-3E26-6441-A39B-9D1113BFE35A}"/>
                </a:ext>
              </a:extLst>
            </p:cNvPr>
            <p:cNvCxnSpPr>
              <a:cxnSpLocks/>
              <a:stCxn id="1031" idx="4"/>
              <a:endCxn id="1039" idx="0"/>
            </p:cNvCxnSpPr>
            <p:nvPr/>
          </p:nvCxnSpPr>
          <p:spPr>
            <a:xfrm flipH="1">
              <a:off x="7622635" y="4907718"/>
              <a:ext cx="3106" cy="1996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3" name="Conector recto 1032">
              <a:extLst>
                <a:ext uri="{FF2B5EF4-FFF2-40B4-BE49-F238E27FC236}">
                  <a16:creationId xmlns:a16="http://schemas.microsoft.com/office/drawing/2014/main" id="{228AABD5-7EA1-1644-BB78-3E0FFD35BA5B}"/>
                </a:ext>
              </a:extLst>
            </p:cNvPr>
            <p:cNvCxnSpPr>
              <a:cxnSpLocks/>
              <a:endCxn id="1042" idx="3"/>
            </p:cNvCxnSpPr>
            <p:nvPr/>
          </p:nvCxnSpPr>
          <p:spPr>
            <a:xfrm flipV="1">
              <a:off x="7879143" y="4266951"/>
              <a:ext cx="254018" cy="1707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4" name="Conector recto 1033">
              <a:extLst>
                <a:ext uri="{FF2B5EF4-FFF2-40B4-BE49-F238E27FC236}">
                  <a16:creationId xmlns:a16="http://schemas.microsoft.com/office/drawing/2014/main" id="{47AC99BA-E030-2744-AB54-652D26D51F9C}"/>
                </a:ext>
              </a:extLst>
            </p:cNvPr>
            <p:cNvCxnSpPr>
              <a:cxnSpLocks/>
              <a:stCxn id="1031" idx="3"/>
              <a:endCxn id="1043" idx="6"/>
            </p:cNvCxnSpPr>
            <p:nvPr/>
          </p:nvCxnSpPr>
          <p:spPr>
            <a:xfrm flipH="1">
              <a:off x="7103808" y="4805691"/>
              <a:ext cx="265996" cy="1234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5" name="Conector recto 1034">
              <a:extLst>
                <a:ext uri="{FF2B5EF4-FFF2-40B4-BE49-F238E27FC236}">
                  <a16:creationId xmlns:a16="http://schemas.microsoft.com/office/drawing/2014/main" id="{47745F49-5B55-E741-8776-59FD1E551D27}"/>
                </a:ext>
              </a:extLst>
            </p:cNvPr>
            <p:cNvCxnSpPr>
              <a:cxnSpLocks/>
              <a:endCxn id="1040" idx="5"/>
            </p:cNvCxnSpPr>
            <p:nvPr/>
          </p:nvCxnSpPr>
          <p:spPr>
            <a:xfrm flipH="1" flipV="1">
              <a:off x="7118991" y="4270623"/>
              <a:ext cx="220163" cy="1670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6" name="Conector recto 1035">
              <a:extLst>
                <a:ext uri="{FF2B5EF4-FFF2-40B4-BE49-F238E27FC236}">
                  <a16:creationId xmlns:a16="http://schemas.microsoft.com/office/drawing/2014/main" id="{C15E24D7-FFF2-3741-B967-0CD20D9FBF17}"/>
                </a:ext>
              </a:extLst>
            </p:cNvPr>
            <p:cNvCxnSpPr>
              <a:cxnSpLocks/>
              <a:stCxn id="1031" idx="0"/>
            </p:cNvCxnSpPr>
            <p:nvPr/>
          </p:nvCxnSpPr>
          <p:spPr>
            <a:xfrm flipH="1" flipV="1">
              <a:off x="7622635" y="3832752"/>
              <a:ext cx="3106" cy="378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7" name="Conector recto 1036">
              <a:extLst>
                <a:ext uri="{FF2B5EF4-FFF2-40B4-BE49-F238E27FC236}">
                  <a16:creationId xmlns:a16="http://schemas.microsoft.com/office/drawing/2014/main" id="{FCC4136A-4750-DB40-A6FC-61638A17BACA}"/>
                </a:ext>
              </a:extLst>
            </p:cNvPr>
            <p:cNvCxnSpPr>
              <a:cxnSpLocks/>
              <a:stCxn id="1031" idx="5"/>
              <a:endCxn id="1038" idx="1"/>
            </p:cNvCxnSpPr>
            <p:nvPr/>
          </p:nvCxnSpPr>
          <p:spPr>
            <a:xfrm>
              <a:off x="7881678" y="4805691"/>
              <a:ext cx="229611" cy="728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8" name="Elipse 1037">
              <a:extLst>
                <a:ext uri="{FF2B5EF4-FFF2-40B4-BE49-F238E27FC236}">
                  <a16:creationId xmlns:a16="http://schemas.microsoft.com/office/drawing/2014/main" id="{EAC6AD58-D8D3-D941-8835-BDEAF2BA53CA}"/>
                </a:ext>
              </a:extLst>
            </p:cNvPr>
            <p:cNvSpPr/>
            <p:nvPr/>
          </p:nvSpPr>
          <p:spPr>
            <a:xfrm>
              <a:off x="8051109" y="4827557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c3</a:t>
              </a:r>
            </a:p>
          </p:txBody>
        </p:sp>
        <p:sp>
          <p:nvSpPr>
            <p:cNvPr id="1039" name="Elipse 1038">
              <a:extLst>
                <a:ext uri="{FF2B5EF4-FFF2-40B4-BE49-F238E27FC236}">
                  <a16:creationId xmlns:a16="http://schemas.microsoft.com/office/drawing/2014/main" id="{A8E693F4-D1EE-2045-BCAD-1AFF9154F66E}"/>
                </a:ext>
              </a:extLst>
            </p:cNvPr>
            <p:cNvSpPr/>
            <p:nvPr/>
          </p:nvSpPr>
          <p:spPr>
            <a:xfrm>
              <a:off x="7417167" y="5107379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c4</a:t>
              </a:r>
            </a:p>
          </p:txBody>
        </p:sp>
        <p:sp>
          <p:nvSpPr>
            <p:cNvPr id="1040" name="Elipse 1039">
              <a:extLst>
                <a:ext uri="{FF2B5EF4-FFF2-40B4-BE49-F238E27FC236}">
                  <a16:creationId xmlns:a16="http://schemas.microsoft.com/office/drawing/2014/main" id="{9D54C125-0C4F-4D44-B032-65AF7E48AF99}"/>
                </a:ext>
              </a:extLst>
            </p:cNvPr>
            <p:cNvSpPr/>
            <p:nvPr/>
          </p:nvSpPr>
          <p:spPr>
            <a:xfrm>
              <a:off x="6768235" y="3973294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c6</a:t>
              </a:r>
            </a:p>
          </p:txBody>
        </p:sp>
        <p:sp>
          <p:nvSpPr>
            <p:cNvPr id="1041" name="Elipse 1040">
              <a:extLst>
                <a:ext uri="{FF2B5EF4-FFF2-40B4-BE49-F238E27FC236}">
                  <a16:creationId xmlns:a16="http://schemas.microsoft.com/office/drawing/2014/main" id="{DAE72C91-E7D8-264D-B9A0-7FD5FF80F7DA}"/>
                </a:ext>
              </a:extLst>
            </p:cNvPr>
            <p:cNvSpPr/>
            <p:nvPr/>
          </p:nvSpPr>
          <p:spPr>
            <a:xfrm>
              <a:off x="7438425" y="3653267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c1</a:t>
              </a:r>
            </a:p>
          </p:txBody>
        </p:sp>
        <p:sp>
          <p:nvSpPr>
            <p:cNvPr id="1042" name="Elipse 1041">
              <a:extLst>
                <a:ext uri="{FF2B5EF4-FFF2-40B4-BE49-F238E27FC236}">
                  <a16:creationId xmlns:a16="http://schemas.microsoft.com/office/drawing/2014/main" id="{E24F6E16-E2FF-5D43-9D5C-D4D4458A7A48}"/>
                </a:ext>
              </a:extLst>
            </p:cNvPr>
            <p:cNvSpPr/>
            <p:nvPr/>
          </p:nvSpPr>
          <p:spPr>
            <a:xfrm>
              <a:off x="8072981" y="3969622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c2</a:t>
              </a:r>
            </a:p>
          </p:txBody>
        </p:sp>
        <p:sp>
          <p:nvSpPr>
            <p:cNvPr id="1043" name="Elipse 1042">
              <a:extLst>
                <a:ext uri="{FF2B5EF4-FFF2-40B4-BE49-F238E27FC236}">
                  <a16:creationId xmlns:a16="http://schemas.microsoft.com/office/drawing/2014/main" id="{8321707C-DADF-9046-BC40-8DBEB2AAE080}"/>
                </a:ext>
              </a:extLst>
            </p:cNvPr>
            <p:cNvSpPr/>
            <p:nvPr/>
          </p:nvSpPr>
          <p:spPr>
            <a:xfrm>
              <a:off x="6692872" y="4754989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c5</a:t>
              </a:r>
            </a:p>
          </p:txBody>
        </p:sp>
        <p:sp>
          <p:nvSpPr>
            <p:cNvPr id="1044" name="Elipse 1043">
              <a:extLst>
                <a:ext uri="{FF2B5EF4-FFF2-40B4-BE49-F238E27FC236}">
                  <a16:creationId xmlns:a16="http://schemas.microsoft.com/office/drawing/2014/main" id="{FCA927CE-F70C-BD43-8130-3F4FE86407D9}"/>
                </a:ext>
              </a:extLst>
            </p:cNvPr>
            <p:cNvSpPr/>
            <p:nvPr/>
          </p:nvSpPr>
          <p:spPr>
            <a:xfrm>
              <a:off x="5622534" y="5288280"/>
              <a:ext cx="723900" cy="69668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dirty="0"/>
                <a:t>B4</a:t>
              </a:r>
            </a:p>
          </p:txBody>
        </p:sp>
        <p:cxnSp>
          <p:nvCxnSpPr>
            <p:cNvPr id="1045" name="Conector recto 1044">
              <a:extLst>
                <a:ext uri="{FF2B5EF4-FFF2-40B4-BE49-F238E27FC236}">
                  <a16:creationId xmlns:a16="http://schemas.microsoft.com/office/drawing/2014/main" id="{0DE2DE30-06CD-5941-AFC0-97CD8038EB0B}"/>
                </a:ext>
              </a:extLst>
            </p:cNvPr>
            <p:cNvCxnSpPr>
              <a:cxnSpLocks/>
              <a:stCxn id="1044" idx="4"/>
              <a:endCxn id="1052" idx="0"/>
            </p:cNvCxnSpPr>
            <p:nvPr/>
          </p:nvCxnSpPr>
          <p:spPr>
            <a:xfrm flipH="1">
              <a:off x="5981378" y="5984966"/>
              <a:ext cx="3106" cy="1996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6" name="Conector recto 1045">
              <a:extLst>
                <a:ext uri="{FF2B5EF4-FFF2-40B4-BE49-F238E27FC236}">
                  <a16:creationId xmlns:a16="http://schemas.microsoft.com/office/drawing/2014/main" id="{FB0C4E61-CB80-0B42-BD89-43B853610B5E}"/>
                </a:ext>
              </a:extLst>
            </p:cNvPr>
            <p:cNvCxnSpPr>
              <a:cxnSpLocks/>
              <a:endCxn id="1055" idx="3"/>
            </p:cNvCxnSpPr>
            <p:nvPr/>
          </p:nvCxnSpPr>
          <p:spPr>
            <a:xfrm flipV="1">
              <a:off x="6237886" y="5344199"/>
              <a:ext cx="254018" cy="1707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7" name="Conector recto 1046">
              <a:extLst>
                <a:ext uri="{FF2B5EF4-FFF2-40B4-BE49-F238E27FC236}">
                  <a16:creationId xmlns:a16="http://schemas.microsoft.com/office/drawing/2014/main" id="{82DC0123-46B5-5449-84A3-FF84538826D9}"/>
                </a:ext>
              </a:extLst>
            </p:cNvPr>
            <p:cNvCxnSpPr>
              <a:cxnSpLocks/>
              <a:stCxn id="1044" idx="3"/>
              <a:endCxn id="1056" idx="6"/>
            </p:cNvCxnSpPr>
            <p:nvPr/>
          </p:nvCxnSpPr>
          <p:spPr>
            <a:xfrm flipH="1">
              <a:off x="5462551" y="5882939"/>
              <a:ext cx="265996" cy="1234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" name="Conector recto 1047">
              <a:extLst>
                <a:ext uri="{FF2B5EF4-FFF2-40B4-BE49-F238E27FC236}">
                  <a16:creationId xmlns:a16="http://schemas.microsoft.com/office/drawing/2014/main" id="{725BCEB9-0966-824A-9066-6D099ED437D2}"/>
                </a:ext>
              </a:extLst>
            </p:cNvPr>
            <p:cNvCxnSpPr>
              <a:cxnSpLocks/>
              <a:endCxn id="1053" idx="5"/>
            </p:cNvCxnSpPr>
            <p:nvPr/>
          </p:nvCxnSpPr>
          <p:spPr>
            <a:xfrm flipH="1" flipV="1">
              <a:off x="5477734" y="5347871"/>
              <a:ext cx="220163" cy="1670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9" name="Conector recto 1048">
              <a:extLst>
                <a:ext uri="{FF2B5EF4-FFF2-40B4-BE49-F238E27FC236}">
                  <a16:creationId xmlns:a16="http://schemas.microsoft.com/office/drawing/2014/main" id="{1EC70BD2-2BF7-A54E-8264-46C86C73F245}"/>
                </a:ext>
              </a:extLst>
            </p:cNvPr>
            <p:cNvCxnSpPr>
              <a:cxnSpLocks/>
              <a:stCxn id="1044" idx="0"/>
            </p:cNvCxnSpPr>
            <p:nvPr/>
          </p:nvCxnSpPr>
          <p:spPr>
            <a:xfrm flipH="1" flipV="1">
              <a:off x="5981378" y="4910000"/>
              <a:ext cx="3106" cy="378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0" name="Conector recto 1049">
              <a:extLst>
                <a:ext uri="{FF2B5EF4-FFF2-40B4-BE49-F238E27FC236}">
                  <a16:creationId xmlns:a16="http://schemas.microsoft.com/office/drawing/2014/main" id="{CC23E9E4-695E-C247-811D-B386B99FD35E}"/>
                </a:ext>
              </a:extLst>
            </p:cNvPr>
            <p:cNvCxnSpPr>
              <a:cxnSpLocks/>
              <a:stCxn id="1044" idx="5"/>
              <a:endCxn id="1051" idx="1"/>
            </p:cNvCxnSpPr>
            <p:nvPr/>
          </p:nvCxnSpPr>
          <p:spPr>
            <a:xfrm>
              <a:off x="6240421" y="5882939"/>
              <a:ext cx="229611" cy="728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1" name="Elipse 1050">
              <a:extLst>
                <a:ext uri="{FF2B5EF4-FFF2-40B4-BE49-F238E27FC236}">
                  <a16:creationId xmlns:a16="http://schemas.microsoft.com/office/drawing/2014/main" id="{10A4C54F-A041-724A-8166-91A617F4EA74}"/>
                </a:ext>
              </a:extLst>
            </p:cNvPr>
            <p:cNvSpPr/>
            <p:nvPr/>
          </p:nvSpPr>
          <p:spPr>
            <a:xfrm>
              <a:off x="6409852" y="5904805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c3</a:t>
              </a:r>
            </a:p>
          </p:txBody>
        </p:sp>
        <p:sp>
          <p:nvSpPr>
            <p:cNvPr id="1052" name="Elipse 1051">
              <a:extLst>
                <a:ext uri="{FF2B5EF4-FFF2-40B4-BE49-F238E27FC236}">
                  <a16:creationId xmlns:a16="http://schemas.microsoft.com/office/drawing/2014/main" id="{108E3CDA-4BD1-3F41-B6D3-7542CC1512B8}"/>
                </a:ext>
              </a:extLst>
            </p:cNvPr>
            <p:cNvSpPr/>
            <p:nvPr/>
          </p:nvSpPr>
          <p:spPr>
            <a:xfrm>
              <a:off x="5775910" y="6184627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c4</a:t>
              </a:r>
            </a:p>
          </p:txBody>
        </p:sp>
        <p:sp>
          <p:nvSpPr>
            <p:cNvPr id="1053" name="Elipse 1052">
              <a:extLst>
                <a:ext uri="{FF2B5EF4-FFF2-40B4-BE49-F238E27FC236}">
                  <a16:creationId xmlns:a16="http://schemas.microsoft.com/office/drawing/2014/main" id="{B47FE4E5-D5A4-4543-AA9F-AC38D5B32734}"/>
                </a:ext>
              </a:extLst>
            </p:cNvPr>
            <p:cNvSpPr/>
            <p:nvPr/>
          </p:nvSpPr>
          <p:spPr>
            <a:xfrm>
              <a:off x="5126978" y="5050542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c6</a:t>
              </a:r>
            </a:p>
          </p:txBody>
        </p:sp>
        <p:sp>
          <p:nvSpPr>
            <p:cNvPr id="1054" name="Elipse 1053">
              <a:extLst>
                <a:ext uri="{FF2B5EF4-FFF2-40B4-BE49-F238E27FC236}">
                  <a16:creationId xmlns:a16="http://schemas.microsoft.com/office/drawing/2014/main" id="{2EA6A488-4C79-1E4D-B654-2C75D3CD738F}"/>
                </a:ext>
              </a:extLst>
            </p:cNvPr>
            <p:cNvSpPr/>
            <p:nvPr/>
          </p:nvSpPr>
          <p:spPr>
            <a:xfrm>
              <a:off x="5797168" y="4730515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c1</a:t>
              </a:r>
            </a:p>
          </p:txBody>
        </p:sp>
        <p:sp>
          <p:nvSpPr>
            <p:cNvPr id="1055" name="Elipse 1054">
              <a:extLst>
                <a:ext uri="{FF2B5EF4-FFF2-40B4-BE49-F238E27FC236}">
                  <a16:creationId xmlns:a16="http://schemas.microsoft.com/office/drawing/2014/main" id="{BC92AC6E-1317-E746-A7CC-1A198B315B04}"/>
                </a:ext>
              </a:extLst>
            </p:cNvPr>
            <p:cNvSpPr/>
            <p:nvPr/>
          </p:nvSpPr>
          <p:spPr>
            <a:xfrm>
              <a:off x="6431724" y="5046870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c2</a:t>
              </a:r>
            </a:p>
          </p:txBody>
        </p:sp>
        <p:sp>
          <p:nvSpPr>
            <p:cNvPr id="1056" name="Elipse 1055">
              <a:extLst>
                <a:ext uri="{FF2B5EF4-FFF2-40B4-BE49-F238E27FC236}">
                  <a16:creationId xmlns:a16="http://schemas.microsoft.com/office/drawing/2014/main" id="{946BED37-57FF-7341-B33B-7521B9A801BD}"/>
                </a:ext>
              </a:extLst>
            </p:cNvPr>
            <p:cNvSpPr/>
            <p:nvPr/>
          </p:nvSpPr>
          <p:spPr>
            <a:xfrm>
              <a:off x="5051615" y="5832237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c5</a:t>
              </a:r>
            </a:p>
          </p:txBody>
        </p:sp>
        <p:sp>
          <p:nvSpPr>
            <p:cNvPr id="1057" name="Elipse 1056">
              <a:extLst>
                <a:ext uri="{FF2B5EF4-FFF2-40B4-BE49-F238E27FC236}">
                  <a16:creationId xmlns:a16="http://schemas.microsoft.com/office/drawing/2014/main" id="{2A1377E0-3510-2048-8936-1634610B9EB7}"/>
                </a:ext>
              </a:extLst>
            </p:cNvPr>
            <p:cNvSpPr/>
            <p:nvPr/>
          </p:nvSpPr>
          <p:spPr>
            <a:xfrm>
              <a:off x="3900619" y="4232475"/>
              <a:ext cx="723900" cy="69668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dirty="0"/>
                <a:t>B5</a:t>
              </a:r>
            </a:p>
          </p:txBody>
        </p:sp>
        <p:cxnSp>
          <p:nvCxnSpPr>
            <p:cNvPr id="1058" name="Conector recto 1057">
              <a:extLst>
                <a:ext uri="{FF2B5EF4-FFF2-40B4-BE49-F238E27FC236}">
                  <a16:creationId xmlns:a16="http://schemas.microsoft.com/office/drawing/2014/main" id="{28CAC71B-4145-5348-8BA7-A51C2CC245C9}"/>
                </a:ext>
              </a:extLst>
            </p:cNvPr>
            <p:cNvCxnSpPr>
              <a:cxnSpLocks/>
              <a:stCxn id="1057" idx="4"/>
              <a:endCxn id="1064" idx="0"/>
            </p:cNvCxnSpPr>
            <p:nvPr/>
          </p:nvCxnSpPr>
          <p:spPr>
            <a:xfrm flipH="1">
              <a:off x="4259463" y="4929161"/>
              <a:ext cx="3106" cy="1996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9" name="Conector recto 1058">
              <a:extLst>
                <a:ext uri="{FF2B5EF4-FFF2-40B4-BE49-F238E27FC236}">
                  <a16:creationId xmlns:a16="http://schemas.microsoft.com/office/drawing/2014/main" id="{45DD107B-E592-064F-B924-A7E0726D11D6}"/>
                </a:ext>
              </a:extLst>
            </p:cNvPr>
            <p:cNvCxnSpPr>
              <a:cxnSpLocks/>
              <a:stCxn id="1057" idx="3"/>
              <a:endCxn id="1068" idx="6"/>
            </p:cNvCxnSpPr>
            <p:nvPr/>
          </p:nvCxnSpPr>
          <p:spPr>
            <a:xfrm flipH="1">
              <a:off x="3740636" y="4827134"/>
              <a:ext cx="265996" cy="1234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0" name="Conector recto 1059">
              <a:extLst>
                <a:ext uri="{FF2B5EF4-FFF2-40B4-BE49-F238E27FC236}">
                  <a16:creationId xmlns:a16="http://schemas.microsoft.com/office/drawing/2014/main" id="{00CF607E-D1D9-E044-B6E4-3812CCCEB991}"/>
                </a:ext>
              </a:extLst>
            </p:cNvPr>
            <p:cNvCxnSpPr>
              <a:cxnSpLocks/>
              <a:endCxn id="1065" idx="5"/>
            </p:cNvCxnSpPr>
            <p:nvPr/>
          </p:nvCxnSpPr>
          <p:spPr>
            <a:xfrm flipH="1" flipV="1">
              <a:off x="3755819" y="4292066"/>
              <a:ext cx="220163" cy="1670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1" name="Conector recto 1060">
              <a:extLst>
                <a:ext uri="{FF2B5EF4-FFF2-40B4-BE49-F238E27FC236}">
                  <a16:creationId xmlns:a16="http://schemas.microsoft.com/office/drawing/2014/main" id="{843B7F07-C8B2-9442-8D50-944CB5B4EB50}"/>
                </a:ext>
              </a:extLst>
            </p:cNvPr>
            <p:cNvCxnSpPr>
              <a:cxnSpLocks/>
              <a:stCxn id="1057" idx="0"/>
            </p:cNvCxnSpPr>
            <p:nvPr/>
          </p:nvCxnSpPr>
          <p:spPr>
            <a:xfrm flipH="1" flipV="1">
              <a:off x="4259463" y="3854195"/>
              <a:ext cx="3106" cy="378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2" name="Conector recto 1061">
              <a:extLst>
                <a:ext uri="{FF2B5EF4-FFF2-40B4-BE49-F238E27FC236}">
                  <a16:creationId xmlns:a16="http://schemas.microsoft.com/office/drawing/2014/main" id="{20887F5A-7786-4D44-A4D7-F66144283D85}"/>
                </a:ext>
              </a:extLst>
            </p:cNvPr>
            <p:cNvCxnSpPr>
              <a:cxnSpLocks/>
              <a:stCxn id="1057" idx="5"/>
              <a:endCxn id="1063" idx="1"/>
            </p:cNvCxnSpPr>
            <p:nvPr/>
          </p:nvCxnSpPr>
          <p:spPr>
            <a:xfrm>
              <a:off x="4518506" y="4827134"/>
              <a:ext cx="229611" cy="728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3" name="Elipse 1062">
              <a:extLst>
                <a:ext uri="{FF2B5EF4-FFF2-40B4-BE49-F238E27FC236}">
                  <a16:creationId xmlns:a16="http://schemas.microsoft.com/office/drawing/2014/main" id="{619F3B0D-DA77-FB44-BD89-74E2C799F508}"/>
                </a:ext>
              </a:extLst>
            </p:cNvPr>
            <p:cNvSpPr/>
            <p:nvPr/>
          </p:nvSpPr>
          <p:spPr>
            <a:xfrm>
              <a:off x="4687937" y="4849000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c3</a:t>
              </a:r>
            </a:p>
          </p:txBody>
        </p:sp>
        <p:sp>
          <p:nvSpPr>
            <p:cNvPr id="1064" name="Elipse 1063">
              <a:extLst>
                <a:ext uri="{FF2B5EF4-FFF2-40B4-BE49-F238E27FC236}">
                  <a16:creationId xmlns:a16="http://schemas.microsoft.com/office/drawing/2014/main" id="{8E50E16E-97D6-4848-800C-F3F20D6FB448}"/>
                </a:ext>
              </a:extLst>
            </p:cNvPr>
            <p:cNvSpPr/>
            <p:nvPr/>
          </p:nvSpPr>
          <p:spPr>
            <a:xfrm>
              <a:off x="4053995" y="5128822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c4</a:t>
              </a:r>
            </a:p>
          </p:txBody>
        </p:sp>
        <p:sp>
          <p:nvSpPr>
            <p:cNvPr id="1065" name="Elipse 1064">
              <a:extLst>
                <a:ext uri="{FF2B5EF4-FFF2-40B4-BE49-F238E27FC236}">
                  <a16:creationId xmlns:a16="http://schemas.microsoft.com/office/drawing/2014/main" id="{714A4671-1D1D-4A4D-989A-03661CBF7C0A}"/>
                </a:ext>
              </a:extLst>
            </p:cNvPr>
            <p:cNvSpPr/>
            <p:nvPr/>
          </p:nvSpPr>
          <p:spPr>
            <a:xfrm>
              <a:off x="3405063" y="3994737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c6</a:t>
              </a:r>
            </a:p>
          </p:txBody>
        </p:sp>
        <p:sp>
          <p:nvSpPr>
            <p:cNvPr id="1066" name="Elipse 1065">
              <a:extLst>
                <a:ext uri="{FF2B5EF4-FFF2-40B4-BE49-F238E27FC236}">
                  <a16:creationId xmlns:a16="http://schemas.microsoft.com/office/drawing/2014/main" id="{E0C812E2-7248-4845-B6BA-A4BA4BAE9ED8}"/>
                </a:ext>
              </a:extLst>
            </p:cNvPr>
            <p:cNvSpPr/>
            <p:nvPr/>
          </p:nvSpPr>
          <p:spPr>
            <a:xfrm>
              <a:off x="4075253" y="3674710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c1</a:t>
              </a:r>
            </a:p>
          </p:txBody>
        </p:sp>
        <p:sp>
          <p:nvSpPr>
            <p:cNvPr id="1067" name="Elipse 1066">
              <a:extLst>
                <a:ext uri="{FF2B5EF4-FFF2-40B4-BE49-F238E27FC236}">
                  <a16:creationId xmlns:a16="http://schemas.microsoft.com/office/drawing/2014/main" id="{43AB2C93-CFB2-A140-8523-6F5F8F65C4E8}"/>
                </a:ext>
              </a:extLst>
            </p:cNvPr>
            <p:cNvSpPr/>
            <p:nvPr/>
          </p:nvSpPr>
          <p:spPr>
            <a:xfrm>
              <a:off x="4709809" y="3991065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c2</a:t>
              </a:r>
            </a:p>
          </p:txBody>
        </p:sp>
        <p:sp>
          <p:nvSpPr>
            <p:cNvPr id="1068" name="Elipse 1067">
              <a:extLst>
                <a:ext uri="{FF2B5EF4-FFF2-40B4-BE49-F238E27FC236}">
                  <a16:creationId xmlns:a16="http://schemas.microsoft.com/office/drawing/2014/main" id="{D35AFCCD-6E09-2F45-867D-12E2762A9147}"/>
                </a:ext>
              </a:extLst>
            </p:cNvPr>
            <p:cNvSpPr/>
            <p:nvPr/>
          </p:nvSpPr>
          <p:spPr>
            <a:xfrm>
              <a:off x="3329700" y="4776432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c5</a:t>
              </a:r>
            </a:p>
          </p:txBody>
        </p:sp>
        <p:sp>
          <p:nvSpPr>
            <p:cNvPr id="1069" name="Elipse 1068">
              <a:extLst>
                <a:ext uri="{FF2B5EF4-FFF2-40B4-BE49-F238E27FC236}">
                  <a16:creationId xmlns:a16="http://schemas.microsoft.com/office/drawing/2014/main" id="{FE4D8391-AD9A-DA44-B8EA-C35E14BF9B3A}"/>
                </a:ext>
              </a:extLst>
            </p:cNvPr>
            <p:cNvSpPr/>
            <p:nvPr/>
          </p:nvSpPr>
          <p:spPr>
            <a:xfrm>
              <a:off x="3926125" y="2174335"/>
              <a:ext cx="723900" cy="69668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dirty="0"/>
                <a:t>B6</a:t>
              </a:r>
            </a:p>
          </p:txBody>
        </p:sp>
        <p:cxnSp>
          <p:nvCxnSpPr>
            <p:cNvPr id="1070" name="Conector recto 1069">
              <a:extLst>
                <a:ext uri="{FF2B5EF4-FFF2-40B4-BE49-F238E27FC236}">
                  <a16:creationId xmlns:a16="http://schemas.microsoft.com/office/drawing/2014/main" id="{B7766CE5-684D-F343-ACE3-D509AC38A44A}"/>
                </a:ext>
              </a:extLst>
            </p:cNvPr>
            <p:cNvCxnSpPr>
              <a:cxnSpLocks/>
              <a:stCxn id="1069" idx="4"/>
              <a:endCxn id="1077" idx="0"/>
            </p:cNvCxnSpPr>
            <p:nvPr/>
          </p:nvCxnSpPr>
          <p:spPr>
            <a:xfrm flipH="1">
              <a:off x="4284969" y="2871021"/>
              <a:ext cx="3106" cy="1996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1" name="Conector recto 1070">
              <a:extLst>
                <a:ext uri="{FF2B5EF4-FFF2-40B4-BE49-F238E27FC236}">
                  <a16:creationId xmlns:a16="http://schemas.microsoft.com/office/drawing/2014/main" id="{87CA5283-1ACF-4740-A179-E423F842EBC3}"/>
                </a:ext>
              </a:extLst>
            </p:cNvPr>
            <p:cNvCxnSpPr>
              <a:cxnSpLocks/>
              <a:endCxn id="1080" idx="3"/>
            </p:cNvCxnSpPr>
            <p:nvPr/>
          </p:nvCxnSpPr>
          <p:spPr>
            <a:xfrm flipV="1">
              <a:off x="4541477" y="2230254"/>
              <a:ext cx="254018" cy="1707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2" name="Conector recto 1071">
              <a:extLst>
                <a:ext uri="{FF2B5EF4-FFF2-40B4-BE49-F238E27FC236}">
                  <a16:creationId xmlns:a16="http://schemas.microsoft.com/office/drawing/2014/main" id="{C87908A3-E5A1-CE47-BF85-41B521BF6370}"/>
                </a:ext>
              </a:extLst>
            </p:cNvPr>
            <p:cNvCxnSpPr>
              <a:cxnSpLocks/>
              <a:stCxn id="1069" idx="3"/>
              <a:endCxn id="1081" idx="6"/>
            </p:cNvCxnSpPr>
            <p:nvPr/>
          </p:nvCxnSpPr>
          <p:spPr>
            <a:xfrm flipH="1">
              <a:off x="3766142" y="2768994"/>
              <a:ext cx="265996" cy="1234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3" name="Conector recto 1072">
              <a:extLst>
                <a:ext uri="{FF2B5EF4-FFF2-40B4-BE49-F238E27FC236}">
                  <a16:creationId xmlns:a16="http://schemas.microsoft.com/office/drawing/2014/main" id="{10802861-FB90-074B-8114-2083F9D8589F}"/>
                </a:ext>
              </a:extLst>
            </p:cNvPr>
            <p:cNvCxnSpPr>
              <a:cxnSpLocks/>
              <a:endCxn id="1078" idx="5"/>
            </p:cNvCxnSpPr>
            <p:nvPr/>
          </p:nvCxnSpPr>
          <p:spPr>
            <a:xfrm flipH="1" flipV="1">
              <a:off x="3781325" y="2233926"/>
              <a:ext cx="220163" cy="1670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4" name="Conector recto 1073">
              <a:extLst>
                <a:ext uri="{FF2B5EF4-FFF2-40B4-BE49-F238E27FC236}">
                  <a16:creationId xmlns:a16="http://schemas.microsoft.com/office/drawing/2014/main" id="{7C6C75E8-3C20-2944-9F81-4FA5E9A7734D}"/>
                </a:ext>
              </a:extLst>
            </p:cNvPr>
            <p:cNvCxnSpPr>
              <a:cxnSpLocks/>
              <a:stCxn id="1069" idx="0"/>
            </p:cNvCxnSpPr>
            <p:nvPr/>
          </p:nvCxnSpPr>
          <p:spPr>
            <a:xfrm flipH="1" flipV="1">
              <a:off x="4284969" y="1796055"/>
              <a:ext cx="3106" cy="378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5" name="Conector recto 1074">
              <a:extLst>
                <a:ext uri="{FF2B5EF4-FFF2-40B4-BE49-F238E27FC236}">
                  <a16:creationId xmlns:a16="http://schemas.microsoft.com/office/drawing/2014/main" id="{072AC51C-71B0-9D44-8C2C-34B932C0397F}"/>
                </a:ext>
              </a:extLst>
            </p:cNvPr>
            <p:cNvCxnSpPr>
              <a:cxnSpLocks/>
              <a:stCxn id="1069" idx="5"/>
              <a:endCxn id="1076" idx="1"/>
            </p:cNvCxnSpPr>
            <p:nvPr/>
          </p:nvCxnSpPr>
          <p:spPr>
            <a:xfrm>
              <a:off x="4544012" y="2768994"/>
              <a:ext cx="229611" cy="728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6" name="Elipse 1075">
              <a:extLst>
                <a:ext uri="{FF2B5EF4-FFF2-40B4-BE49-F238E27FC236}">
                  <a16:creationId xmlns:a16="http://schemas.microsoft.com/office/drawing/2014/main" id="{3DC8DE6F-041A-9541-8CCF-B294D289D5F5}"/>
                </a:ext>
              </a:extLst>
            </p:cNvPr>
            <p:cNvSpPr/>
            <p:nvPr/>
          </p:nvSpPr>
          <p:spPr>
            <a:xfrm>
              <a:off x="4713443" y="2790860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c3</a:t>
              </a:r>
            </a:p>
          </p:txBody>
        </p:sp>
        <p:sp>
          <p:nvSpPr>
            <p:cNvPr id="1077" name="Elipse 1076">
              <a:extLst>
                <a:ext uri="{FF2B5EF4-FFF2-40B4-BE49-F238E27FC236}">
                  <a16:creationId xmlns:a16="http://schemas.microsoft.com/office/drawing/2014/main" id="{901A9780-BC11-E04D-A7A3-04CD03C77B5B}"/>
                </a:ext>
              </a:extLst>
            </p:cNvPr>
            <p:cNvSpPr/>
            <p:nvPr/>
          </p:nvSpPr>
          <p:spPr>
            <a:xfrm>
              <a:off x="4079501" y="3070682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c4</a:t>
              </a:r>
            </a:p>
          </p:txBody>
        </p:sp>
        <p:sp>
          <p:nvSpPr>
            <p:cNvPr id="1078" name="Elipse 1077">
              <a:extLst>
                <a:ext uri="{FF2B5EF4-FFF2-40B4-BE49-F238E27FC236}">
                  <a16:creationId xmlns:a16="http://schemas.microsoft.com/office/drawing/2014/main" id="{CB721AEC-1FC2-194A-A13B-E1B8B924B354}"/>
                </a:ext>
              </a:extLst>
            </p:cNvPr>
            <p:cNvSpPr/>
            <p:nvPr/>
          </p:nvSpPr>
          <p:spPr>
            <a:xfrm>
              <a:off x="3430569" y="1936597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c6</a:t>
              </a:r>
            </a:p>
          </p:txBody>
        </p:sp>
        <p:sp>
          <p:nvSpPr>
            <p:cNvPr id="1079" name="Elipse 1078">
              <a:extLst>
                <a:ext uri="{FF2B5EF4-FFF2-40B4-BE49-F238E27FC236}">
                  <a16:creationId xmlns:a16="http://schemas.microsoft.com/office/drawing/2014/main" id="{0739531C-37F3-9647-B067-C00B6A3233DE}"/>
                </a:ext>
              </a:extLst>
            </p:cNvPr>
            <p:cNvSpPr/>
            <p:nvPr/>
          </p:nvSpPr>
          <p:spPr>
            <a:xfrm>
              <a:off x="4100759" y="1616570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c1</a:t>
              </a:r>
            </a:p>
          </p:txBody>
        </p:sp>
        <p:sp>
          <p:nvSpPr>
            <p:cNvPr id="1080" name="Elipse 1079">
              <a:extLst>
                <a:ext uri="{FF2B5EF4-FFF2-40B4-BE49-F238E27FC236}">
                  <a16:creationId xmlns:a16="http://schemas.microsoft.com/office/drawing/2014/main" id="{4AD9A4B0-4391-104E-BEEA-20C5EE4B5CAC}"/>
                </a:ext>
              </a:extLst>
            </p:cNvPr>
            <p:cNvSpPr/>
            <p:nvPr/>
          </p:nvSpPr>
          <p:spPr>
            <a:xfrm>
              <a:off x="4735315" y="1932925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c2</a:t>
              </a:r>
            </a:p>
          </p:txBody>
        </p:sp>
        <p:sp>
          <p:nvSpPr>
            <p:cNvPr id="1081" name="Elipse 1080">
              <a:extLst>
                <a:ext uri="{FF2B5EF4-FFF2-40B4-BE49-F238E27FC236}">
                  <a16:creationId xmlns:a16="http://schemas.microsoft.com/office/drawing/2014/main" id="{F0EF29AE-4AA8-BC4F-8347-F07215070859}"/>
                </a:ext>
              </a:extLst>
            </p:cNvPr>
            <p:cNvSpPr/>
            <p:nvPr/>
          </p:nvSpPr>
          <p:spPr>
            <a:xfrm>
              <a:off x="3355206" y="2718292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c5</a:t>
              </a:r>
            </a:p>
          </p:txBody>
        </p:sp>
        <p:sp>
          <p:nvSpPr>
            <p:cNvPr id="1082" name="Elipse 1081">
              <a:extLst>
                <a:ext uri="{FF2B5EF4-FFF2-40B4-BE49-F238E27FC236}">
                  <a16:creationId xmlns:a16="http://schemas.microsoft.com/office/drawing/2014/main" id="{DD3AFF90-EDF6-6A48-892C-AE2CEDDE6684}"/>
                </a:ext>
              </a:extLst>
            </p:cNvPr>
            <p:cNvSpPr/>
            <p:nvPr/>
          </p:nvSpPr>
          <p:spPr>
            <a:xfrm>
              <a:off x="5629108" y="1094367"/>
              <a:ext cx="723900" cy="696686"/>
            </a:xfrm>
            <a:prstGeom prst="ellipse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dirty="0"/>
                <a:t>B1</a:t>
              </a:r>
            </a:p>
          </p:txBody>
        </p:sp>
        <p:cxnSp>
          <p:nvCxnSpPr>
            <p:cNvPr id="1083" name="Conector recto 1082">
              <a:extLst>
                <a:ext uri="{FF2B5EF4-FFF2-40B4-BE49-F238E27FC236}">
                  <a16:creationId xmlns:a16="http://schemas.microsoft.com/office/drawing/2014/main" id="{81BC8579-177D-2040-B65E-FFD48B49007D}"/>
                </a:ext>
              </a:extLst>
            </p:cNvPr>
            <p:cNvCxnSpPr>
              <a:cxnSpLocks/>
              <a:stCxn id="1082" idx="4"/>
              <a:endCxn id="1090" idx="0"/>
            </p:cNvCxnSpPr>
            <p:nvPr/>
          </p:nvCxnSpPr>
          <p:spPr>
            <a:xfrm flipH="1">
              <a:off x="5987952" y="1791053"/>
              <a:ext cx="3106" cy="1996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4" name="Conector recto 1083">
              <a:extLst>
                <a:ext uri="{FF2B5EF4-FFF2-40B4-BE49-F238E27FC236}">
                  <a16:creationId xmlns:a16="http://schemas.microsoft.com/office/drawing/2014/main" id="{2BA19DEA-B19D-134E-AB19-F1CB46ACDE42}"/>
                </a:ext>
              </a:extLst>
            </p:cNvPr>
            <p:cNvCxnSpPr>
              <a:cxnSpLocks/>
              <a:endCxn id="1093" idx="3"/>
            </p:cNvCxnSpPr>
            <p:nvPr/>
          </p:nvCxnSpPr>
          <p:spPr>
            <a:xfrm flipV="1">
              <a:off x="6244460" y="1150286"/>
              <a:ext cx="254018" cy="1707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5" name="Conector recto 1084">
              <a:extLst>
                <a:ext uri="{FF2B5EF4-FFF2-40B4-BE49-F238E27FC236}">
                  <a16:creationId xmlns:a16="http://schemas.microsoft.com/office/drawing/2014/main" id="{94EBF324-9B5F-ED4B-B1FE-6B5F177463AC}"/>
                </a:ext>
              </a:extLst>
            </p:cNvPr>
            <p:cNvCxnSpPr>
              <a:cxnSpLocks/>
              <a:stCxn id="1082" idx="3"/>
              <a:endCxn id="1094" idx="6"/>
            </p:cNvCxnSpPr>
            <p:nvPr/>
          </p:nvCxnSpPr>
          <p:spPr>
            <a:xfrm flipH="1">
              <a:off x="5469125" y="1689026"/>
              <a:ext cx="265996" cy="1234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6" name="Conector recto 1085">
              <a:extLst>
                <a:ext uri="{FF2B5EF4-FFF2-40B4-BE49-F238E27FC236}">
                  <a16:creationId xmlns:a16="http://schemas.microsoft.com/office/drawing/2014/main" id="{710D11E6-24C9-F845-A16D-236B39151D0D}"/>
                </a:ext>
              </a:extLst>
            </p:cNvPr>
            <p:cNvCxnSpPr>
              <a:cxnSpLocks/>
              <a:endCxn id="1091" idx="5"/>
            </p:cNvCxnSpPr>
            <p:nvPr/>
          </p:nvCxnSpPr>
          <p:spPr>
            <a:xfrm flipH="1" flipV="1">
              <a:off x="5484308" y="1153958"/>
              <a:ext cx="220163" cy="1670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7" name="Conector recto 1086">
              <a:extLst>
                <a:ext uri="{FF2B5EF4-FFF2-40B4-BE49-F238E27FC236}">
                  <a16:creationId xmlns:a16="http://schemas.microsoft.com/office/drawing/2014/main" id="{486A7C4E-AC09-BE4C-B72C-511936418A22}"/>
                </a:ext>
              </a:extLst>
            </p:cNvPr>
            <p:cNvCxnSpPr>
              <a:cxnSpLocks/>
              <a:stCxn id="1082" idx="0"/>
            </p:cNvCxnSpPr>
            <p:nvPr/>
          </p:nvCxnSpPr>
          <p:spPr>
            <a:xfrm flipH="1" flipV="1">
              <a:off x="5987952" y="716087"/>
              <a:ext cx="3106" cy="378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8" name="Conector recto 1087">
              <a:extLst>
                <a:ext uri="{FF2B5EF4-FFF2-40B4-BE49-F238E27FC236}">
                  <a16:creationId xmlns:a16="http://schemas.microsoft.com/office/drawing/2014/main" id="{14BDE40D-DF6F-724B-AF8D-F8AFFB4F07C1}"/>
                </a:ext>
              </a:extLst>
            </p:cNvPr>
            <p:cNvCxnSpPr>
              <a:cxnSpLocks/>
              <a:stCxn id="1082" idx="5"/>
              <a:endCxn id="1089" idx="1"/>
            </p:cNvCxnSpPr>
            <p:nvPr/>
          </p:nvCxnSpPr>
          <p:spPr>
            <a:xfrm>
              <a:off x="6246995" y="1689026"/>
              <a:ext cx="229611" cy="728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9" name="Elipse 1088">
              <a:extLst>
                <a:ext uri="{FF2B5EF4-FFF2-40B4-BE49-F238E27FC236}">
                  <a16:creationId xmlns:a16="http://schemas.microsoft.com/office/drawing/2014/main" id="{0279B944-2C93-0149-BC8D-A3F32D2F6703}"/>
                </a:ext>
              </a:extLst>
            </p:cNvPr>
            <p:cNvSpPr/>
            <p:nvPr/>
          </p:nvSpPr>
          <p:spPr>
            <a:xfrm>
              <a:off x="6416426" y="1710892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c3</a:t>
              </a:r>
            </a:p>
          </p:txBody>
        </p:sp>
        <p:sp>
          <p:nvSpPr>
            <p:cNvPr id="1090" name="Elipse 1089">
              <a:extLst>
                <a:ext uri="{FF2B5EF4-FFF2-40B4-BE49-F238E27FC236}">
                  <a16:creationId xmlns:a16="http://schemas.microsoft.com/office/drawing/2014/main" id="{CE334DE7-B7D9-C248-AE42-C20D62EBD623}"/>
                </a:ext>
              </a:extLst>
            </p:cNvPr>
            <p:cNvSpPr/>
            <p:nvPr/>
          </p:nvSpPr>
          <p:spPr>
            <a:xfrm>
              <a:off x="5782484" y="1990714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c4</a:t>
              </a:r>
            </a:p>
          </p:txBody>
        </p:sp>
        <p:sp>
          <p:nvSpPr>
            <p:cNvPr id="1091" name="Elipse 1090">
              <a:extLst>
                <a:ext uri="{FF2B5EF4-FFF2-40B4-BE49-F238E27FC236}">
                  <a16:creationId xmlns:a16="http://schemas.microsoft.com/office/drawing/2014/main" id="{2B0D539B-7CD4-2846-B920-E0FEAD5E18B6}"/>
                </a:ext>
              </a:extLst>
            </p:cNvPr>
            <p:cNvSpPr/>
            <p:nvPr/>
          </p:nvSpPr>
          <p:spPr>
            <a:xfrm>
              <a:off x="5133552" y="856629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c6</a:t>
              </a:r>
            </a:p>
          </p:txBody>
        </p:sp>
        <p:sp>
          <p:nvSpPr>
            <p:cNvPr id="1092" name="Elipse 1091">
              <a:extLst>
                <a:ext uri="{FF2B5EF4-FFF2-40B4-BE49-F238E27FC236}">
                  <a16:creationId xmlns:a16="http://schemas.microsoft.com/office/drawing/2014/main" id="{FBE46874-7CFB-9F47-8F7C-0245AB1DAAAB}"/>
                </a:ext>
              </a:extLst>
            </p:cNvPr>
            <p:cNvSpPr/>
            <p:nvPr/>
          </p:nvSpPr>
          <p:spPr>
            <a:xfrm>
              <a:off x="5803742" y="536602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c1</a:t>
              </a:r>
            </a:p>
          </p:txBody>
        </p:sp>
        <p:sp>
          <p:nvSpPr>
            <p:cNvPr id="1093" name="Elipse 1092">
              <a:extLst>
                <a:ext uri="{FF2B5EF4-FFF2-40B4-BE49-F238E27FC236}">
                  <a16:creationId xmlns:a16="http://schemas.microsoft.com/office/drawing/2014/main" id="{D3658539-FACF-3D43-8D68-E50BD27A7FDF}"/>
                </a:ext>
              </a:extLst>
            </p:cNvPr>
            <p:cNvSpPr/>
            <p:nvPr/>
          </p:nvSpPr>
          <p:spPr>
            <a:xfrm>
              <a:off x="6438298" y="852957"/>
              <a:ext cx="410936" cy="348343"/>
            </a:xfrm>
            <a:prstGeom prst="ellipse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c2</a:t>
              </a:r>
            </a:p>
          </p:txBody>
        </p:sp>
        <p:sp>
          <p:nvSpPr>
            <p:cNvPr id="1094" name="Elipse 1093">
              <a:extLst>
                <a:ext uri="{FF2B5EF4-FFF2-40B4-BE49-F238E27FC236}">
                  <a16:creationId xmlns:a16="http://schemas.microsoft.com/office/drawing/2014/main" id="{341B6968-4134-DB40-85C4-5C41B25B5791}"/>
                </a:ext>
              </a:extLst>
            </p:cNvPr>
            <p:cNvSpPr/>
            <p:nvPr/>
          </p:nvSpPr>
          <p:spPr>
            <a:xfrm>
              <a:off x="5058189" y="1638324"/>
              <a:ext cx="410936" cy="3483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" dirty="0"/>
                <a:t>c5</a:t>
              </a:r>
            </a:p>
          </p:txBody>
        </p:sp>
      </p:grpSp>
      <p:sp>
        <p:nvSpPr>
          <p:cNvPr id="1099" name="Flecha derecha 1098">
            <a:extLst>
              <a:ext uri="{FF2B5EF4-FFF2-40B4-BE49-F238E27FC236}">
                <a16:creationId xmlns:a16="http://schemas.microsoft.com/office/drawing/2014/main" id="{6470299F-14F7-5949-8F34-723D332FB942}"/>
              </a:ext>
            </a:extLst>
          </p:cNvPr>
          <p:cNvSpPr/>
          <p:nvPr/>
        </p:nvSpPr>
        <p:spPr>
          <a:xfrm rot="19021166">
            <a:off x="3522982" y="3530193"/>
            <a:ext cx="1829615" cy="16014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00" name="Flecha derecha 1099">
            <a:extLst>
              <a:ext uri="{FF2B5EF4-FFF2-40B4-BE49-F238E27FC236}">
                <a16:creationId xmlns:a16="http://schemas.microsoft.com/office/drawing/2014/main" id="{81D8D277-A682-5242-AF90-4516BA59DB2D}"/>
              </a:ext>
            </a:extLst>
          </p:cNvPr>
          <p:cNvSpPr/>
          <p:nvPr/>
        </p:nvSpPr>
        <p:spPr>
          <a:xfrm rot="2332328">
            <a:off x="5398816" y="4404154"/>
            <a:ext cx="1694866" cy="15301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01" name="Flecha derecha 1100">
            <a:extLst>
              <a:ext uri="{FF2B5EF4-FFF2-40B4-BE49-F238E27FC236}">
                <a16:creationId xmlns:a16="http://schemas.microsoft.com/office/drawing/2014/main" id="{3E5BABCA-6096-E649-A8B8-516CB25ABB86}"/>
              </a:ext>
            </a:extLst>
          </p:cNvPr>
          <p:cNvSpPr/>
          <p:nvPr/>
        </p:nvSpPr>
        <p:spPr>
          <a:xfrm rot="19775216">
            <a:off x="7654578" y="3234167"/>
            <a:ext cx="1829615" cy="16014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03" name="Título 1">
            <a:extLst>
              <a:ext uri="{FF2B5EF4-FFF2-40B4-BE49-F238E27FC236}">
                <a16:creationId xmlns:a16="http://schemas.microsoft.com/office/drawing/2014/main" id="{803D0FCF-730A-A042-95BA-0B5CEF37E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00025"/>
            <a:ext cx="10178322" cy="1492132"/>
          </a:xfrm>
        </p:spPr>
        <p:txBody>
          <a:bodyPr/>
          <a:lstStyle/>
          <a:p>
            <a:r>
              <a:rPr lang="es-MX" dirty="0"/>
              <a:t>Arbol de busqueda en la web</a:t>
            </a:r>
            <a:br>
              <a:rPr lang="es-MX" dirty="0"/>
            </a:br>
            <a:endParaRPr lang="es-MX" dirty="0"/>
          </a:p>
        </p:txBody>
      </p:sp>
      <p:sp>
        <p:nvSpPr>
          <p:cNvPr id="1104" name="Llamada rectangular 1103">
            <a:extLst>
              <a:ext uri="{FF2B5EF4-FFF2-40B4-BE49-F238E27FC236}">
                <a16:creationId xmlns:a16="http://schemas.microsoft.com/office/drawing/2014/main" id="{CE44CABC-9DA7-E845-B2CF-180D90D50BA2}"/>
              </a:ext>
            </a:extLst>
          </p:cNvPr>
          <p:cNvSpPr/>
          <p:nvPr/>
        </p:nvSpPr>
        <p:spPr>
          <a:xfrm>
            <a:off x="506777" y="2130148"/>
            <a:ext cx="2693221" cy="985468"/>
          </a:xfrm>
          <a:prstGeom prst="wedgeRectCallout">
            <a:avLst>
              <a:gd name="adj1" fmla="val -2391"/>
              <a:gd name="adj2" fmla="val 140662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  <a:r>
              <a:rPr lang="es-MX" baseline="30000" dirty="0"/>
              <a:t>f(0)</a:t>
            </a:r>
            <a:r>
              <a:rPr lang="es-MX" dirty="0"/>
              <a:t>1: Es la liga que esta en el diccionario de URL’s</a:t>
            </a:r>
          </a:p>
        </p:txBody>
      </p:sp>
    </p:spTree>
    <p:extLst>
      <p:ext uri="{BB962C8B-B14F-4D97-AF65-F5344CB8AC3E}">
        <p14:creationId xmlns:p14="http://schemas.microsoft.com/office/powerpoint/2010/main" val="181281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9" grpId="0" animBg="1"/>
      <p:bldP spid="1100" grpId="0" animBg="1"/>
      <p:bldP spid="110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7B55D-DF29-E640-8214-2824D054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 de pesos</a:t>
            </a:r>
            <a:br>
              <a:rPr lang="es-MX" dirty="0"/>
            </a:b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EC35F0E-5BCE-DF4C-BACF-F7618DC013DA}"/>
                  </a:ext>
                </a:extLst>
              </p:cNvPr>
              <p:cNvSpPr txBox="1"/>
              <p:nvPr/>
            </p:nvSpPr>
            <p:spPr>
              <a:xfrm>
                <a:off x="4671950" y="3429000"/>
                <a:ext cx="2156038" cy="754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p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pt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  <m:e>
                          <m:d>
                            <m:dPr>
                              <m:ctrlPr>
                                <a:rPr lang="p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EC35F0E-5BCE-DF4C-BACF-F7618DC01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950" y="3429000"/>
                <a:ext cx="2156038" cy="754437"/>
              </a:xfrm>
              <a:prstGeom prst="rect">
                <a:avLst/>
              </a:prstGeom>
              <a:blipFill>
                <a:blip r:embed="rId2"/>
                <a:stretch>
                  <a:fillRect l="-1170" t="-118333" r="-1754" b="-18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86262CF-8368-AF4F-9BD1-6C828A471466}"/>
                  </a:ext>
                </a:extLst>
              </p:cNvPr>
              <p:cNvSpPr txBox="1"/>
              <p:nvPr/>
            </p:nvSpPr>
            <p:spPr>
              <a:xfrm>
                <a:off x="4671950" y="1986516"/>
                <a:ext cx="2717678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E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p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𝑃𝑒𝑠𝑜𝑠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𝑑𝑒𝑢𝑛𝑎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𝑟𝑎𝑚𝑎</m:t>
                      </m:r>
                    </m:oMath>
                  </m:oMathPara>
                </a14:m>
                <a:endParaRPr lang="es-E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86262CF-8368-AF4F-9BD1-6C828A471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950" y="1986516"/>
                <a:ext cx="2717678" cy="830997"/>
              </a:xfrm>
              <a:prstGeom prst="rect">
                <a:avLst/>
              </a:prstGeom>
              <a:blipFill>
                <a:blip r:embed="rId3"/>
                <a:stretch>
                  <a:fillRect l="-5116" t="-9091" b="-106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02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650548-099E-AA48-AB6A-A94F50D65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Arbol de url’s de </a:t>
            </a:r>
            <a:r>
              <a:rPr lang="es-MX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6F5E458F-4FF2-1D42-BF6A-16E8300E7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450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4" name="Conector recto 573">
            <a:extLst>
              <a:ext uri="{FF2B5EF4-FFF2-40B4-BE49-F238E27FC236}">
                <a16:creationId xmlns:a16="http://schemas.microsoft.com/office/drawing/2014/main" id="{065724C1-ECA5-6849-B8DD-2B8731EC2390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977133" y="3844315"/>
            <a:ext cx="27534" cy="16547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2" name="Conector recto 571">
            <a:extLst>
              <a:ext uri="{FF2B5EF4-FFF2-40B4-BE49-F238E27FC236}">
                <a16:creationId xmlns:a16="http://schemas.microsoft.com/office/drawing/2014/main" id="{D93CFCFA-DF97-BB40-B078-82F5AE7B21DC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2844162" y="3742288"/>
            <a:ext cx="2877034" cy="15407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7" name="Conector recto 576">
            <a:extLst>
              <a:ext uri="{FF2B5EF4-FFF2-40B4-BE49-F238E27FC236}">
                <a16:creationId xmlns:a16="http://schemas.microsoft.com/office/drawing/2014/main" id="{0B876861-C0EF-D843-8FE5-02D76567EFBB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233070" y="3742288"/>
            <a:ext cx="3247373" cy="16252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4" name="Conector recto 563">
            <a:extLst>
              <a:ext uri="{FF2B5EF4-FFF2-40B4-BE49-F238E27FC236}">
                <a16:creationId xmlns:a16="http://schemas.microsoft.com/office/drawing/2014/main" id="{BA8E85EC-8A48-4146-AB80-42F26256BBD3}"/>
              </a:ext>
            </a:extLst>
          </p:cNvPr>
          <p:cNvCxnSpPr>
            <a:cxnSpLocks/>
            <a:stCxn id="4" idx="7"/>
            <a:endCxn id="1911" idx="3"/>
          </p:cNvCxnSpPr>
          <p:nvPr/>
        </p:nvCxnSpPr>
        <p:spPr>
          <a:xfrm flipV="1">
            <a:off x="6233070" y="1615308"/>
            <a:ext cx="3189874" cy="16343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7E6C870F-B10B-264B-964A-E8D3CA2821E1}"/>
              </a:ext>
            </a:extLst>
          </p:cNvPr>
          <p:cNvSpPr/>
          <p:nvPr/>
        </p:nvSpPr>
        <p:spPr>
          <a:xfrm>
            <a:off x="5615183" y="3147629"/>
            <a:ext cx="723900" cy="69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A1</a:t>
            </a:r>
          </a:p>
        </p:txBody>
      </p:sp>
      <p:cxnSp>
        <p:nvCxnSpPr>
          <p:cNvPr id="561" name="Conector recto 560">
            <a:extLst>
              <a:ext uri="{FF2B5EF4-FFF2-40B4-BE49-F238E27FC236}">
                <a16:creationId xmlns:a16="http://schemas.microsoft.com/office/drawing/2014/main" id="{EA72C3A4-02E9-9847-8BAB-AB59D956A24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977133" y="1530673"/>
            <a:ext cx="27534" cy="16169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9" name="Conector recto 568">
            <a:extLst>
              <a:ext uri="{FF2B5EF4-FFF2-40B4-BE49-F238E27FC236}">
                <a16:creationId xmlns:a16="http://schemas.microsoft.com/office/drawing/2014/main" id="{CE647059-5059-2C45-88B2-89666B030724}"/>
              </a:ext>
            </a:extLst>
          </p:cNvPr>
          <p:cNvCxnSpPr>
            <a:cxnSpLocks/>
            <a:stCxn id="4" idx="1"/>
            <a:endCxn id="2091" idx="5"/>
          </p:cNvCxnSpPr>
          <p:nvPr/>
        </p:nvCxnSpPr>
        <p:spPr>
          <a:xfrm flipH="1" flipV="1">
            <a:off x="3027974" y="1743831"/>
            <a:ext cx="2693222" cy="15058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3" name="Elipse 1852">
            <a:extLst>
              <a:ext uri="{FF2B5EF4-FFF2-40B4-BE49-F238E27FC236}">
                <a16:creationId xmlns:a16="http://schemas.microsoft.com/office/drawing/2014/main" id="{F812CE3A-BC31-644C-A102-35361838830E}"/>
              </a:ext>
            </a:extLst>
          </p:cNvPr>
          <p:cNvSpPr/>
          <p:nvPr/>
        </p:nvSpPr>
        <p:spPr>
          <a:xfrm>
            <a:off x="5612193" y="975142"/>
            <a:ext cx="723900" cy="6966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B1</a:t>
            </a:r>
          </a:p>
        </p:txBody>
      </p:sp>
      <p:cxnSp>
        <p:nvCxnSpPr>
          <p:cNvPr id="1854" name="Conector recto 1853">
            <a:extLst>
              <a:ext uri="{FF2B5EF4-FFF2-40B4-BE49-F238E27FC236}">
                <a16:creationId xmlns:a16="http://schemas.microsoft.com/office/drawing/2014/main" id="{98D876AC-B78D-B743-ACE3-146BB14FFA9B}"/>
              </a:ext>
            </a:extLst>
          </p:cNvPr>
          <p:cNvCxnSpPr>
            <a:cxnSpLocks/>
            <a:stCxn id="1853" idx="4"/>
          </p:cNvCxnSpPr>
          <p:nvPr/>
        </p:nvCxnSpPr>
        <p:spPr>
          <a:xfrm>
            <a:off x="5974143" y="1671828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5" name="Conector recto 1854">
            <a:extLst>
              <a:ext uri="{FF2B5EF4-FFF2-40B4-BE49-F238E27FC236}">
                <a16:creationId xmlns:a16="http://schemas.microsoft.com/office/drawing/2014/main" id="{AFF2F620-FAF0-244E-82EF-2A8201BF2F26}"/>
              </a:ext>
            </a:extLst>
          </p:cNvPr>
          <p:cNvCxnSpPr>
            <a:cxnSpLocks/>
            <a:stCxn id="1853" idx="3"/>
            <a:endCxn id="1909" idx="6"/>
          </p:cNvCxnSpPr>
          <p:nvPr/>
        </p:nvCxnSpPr>
        <p:spPr>
          <a:xfrm flipH="1">
            <a:off x="5237747" y="1569801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6" name="Conector recto 1855">
            <a:extLst>
              <a:ext uri="{FF2B5EF4-FFF2-40B4-BE49-F238E27FC236}">
                <a16:creationId xmlns:a16="http://schemas.microsoft.com/office/drawing/2014/main" id="{D91A3CFE-9E4E-FE41-A4E5-06193FEEF7B6}"/>
              </a:ext>
            </a:extLst>
          </p:cNvPr>
          <p:cNvCxnSpPr>
            <a:cxnSpLocks/>
            <a:endCxn id="1886" idx="5"/>
          </p:cNvCxnSpPr>
          <p:nvPr/>
        </p:nvCxnSpPr>
        <p:spPr>
          <a:xfrm flipH="1" flipV="1">
            <a:off x="5246266" y="929635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7" name="Conector recto 1856">
            <a:extLst>
              <a:ext uri="{FF2B5EF4-FFF2-40B4-BE49-F238E27FC236}">
                <a16:creationId xmlns:a16="http://schemas.microsoft.com/office/drawing/2014/main" id="{785782C1-3A63-4A43-BC2F-A9BBF64C3D3A}"/>
              </a:ext>
            </a:extLst>
          </p:cNvPr>
          <p:cNvCxnSpPr>
            <a:cxnSpLocks/>
            <a:stCxn id="1853" idx="0"/>
          </p:cNvCxnSpPr>
          <p:nvPr/>
        </p:nvCxnSpPr>
        <p:spPr>
          <a:xfrm flipH="1" flipV="1">
            <a:off x="5971037" y="596862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8" name="Conector recto 1857">
            <a:extLst>
              <a:ext uri="{FF2B5EF4-FFF2-40B4-BE49-F238E27FC236}">
                <a16:creationId xmlns:a16="http://schemas.microsoft.com/office/drawing/2014/main" id="{AA5306D1-F2E5-F04D-93AC-5D24AC64D5A2}"/>
              </a:ext>
            </a:extLst>
          </p:cNvPr>
          <p:cNvCxnSpPr>
            <a:cxnSpLocks/>
            <a:endCxn id="1900" idx="3"/>
          </p:cNvCxnSpPr>
          <p:nvPr/>
        </p:nvCxnSpPr>
        <p:spPr>
          <a:xfrm flipV="1">
            <a:off x="6292634" y="999382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Conector recto 1858">
            <a:extLst>
              <a:ext uri="{FF2B5EF4-FFF2-40B4-BE49-F238E27FC236}">
                <a16:creationId xmlns:a16="http://schemas.microsoft.com/office/drawing/2014/main" id="{453C91DF-0004-1F40-B24A-48B739F13568}"/>
              </a:ext>
            </a:extLst>
          </p:cNvPr>
          <p:cNvCxnSpPr>
            <a:cxnSpLocks/>
            <a:stCxn id="1853" idx="5"/>
            <a:endCxn id="1860" idx="1"/>
          </p:cNvCxnSpPr>
          <p:nvPr/>
        </p:nvCxnSpPr>
        <p:spPr>
          <a:xfrm>
            <a:off x="6230080" y="1569801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0" name="Elipse 1859">
            <a:extLst>
              <a:ext uri="{FF2B5EF4-FFF2-40B4-BE49-F238E27FC236}">
                <a16:creationId xmlns:a16="http://schemas.microsoft.com/office/drawing/2014/main" id="{D1363736-71C0-2A45-98B5-7694C6203F3D}"/>
              </a:ext>
            </a:extLst>
          </p:cNvPr>
          <p:cNvSpPr/>
          <p:nvPr/>
        </p:nvSpPr>
        <p:spPr>
          <a:xfrm>
            <a:off x="6682183" y="1714825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1861" name="Elipse 1860">
            <a:extLst>
              <a:ext uri="{FF2B5EF4-FFF2-40B4-BE49-F238E27FC236}">
                <a16:creationId xmlns:a16="http://schemas.microsoft.com/office/drawing/2014/main" id="{0A79CE08-D76C-7942-99F5-695DF1535E46}"/>
              </a:ext>
            </a:extLst>
          </p:cNvPr>
          <p:cNvSpPr/>
          <p:nvPr/>
        </p:nvSpPr>
        <p:spPr>
          <a:xfrm>
            <a:off x="6808733" y="214548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862" name="Conector recto 1861">
            <a:extLst>
              <a:ext uri="{FF2B5EF4-FFF2-40B4-BE49-F238E27FC236}">
                <a16:creationId xmlns:a16="http://schemas.microsoft.com/office/drawing/2014/main" id="{E416A7E2-1657-BD45-8F7A-649FE8943674}"/>
              </a:ext>
            </a:extLst>
          </p:cNvPr>
          <p:cNvCxnSpPr>
            <a:cxnSpLocks/>
            <a:stCxn id="1860" idx="0"/>
          </p:cNvCxnSpPr>
          <p:nvPr/>
        </p:nvCxnSpPr>
        <p:spPr>
          <a:xfrm flipV="1">
            <a:off x="6887651" y="1598153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3" name="Conector recto 1862">
            <a:extLst>
              <a:ext uri="{FF2B5EF4-FFF2-40B4-BE49-F238E27FC236}">
                <a16:creationId xmlns:a16="http://schemas.microsoft.com/office/drawing/2014/main" id="{6C502912-6D5C-DF41-8785-FBF4EF1C6F82}"/>
              </a:ext>
            </a:extLst>
          </p:cNvPr>
          <p:cNvCxnSpPr>
            <a:cxnSpLocks/>
            <a:stCxn id="1860" idx="4"/>
            <a:endCxn id="1861" idx="0"/>
          </p:cNvCxnSpPr>
          <p:nvPr/>
        </p:nvCxnSpPr>
        <p:spPr>
          <a:xfrm>
            <a:off x="6887651" y="2063168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4" name="Conector recto 1863">
            <a:extLst>
              <a:ext uri="{FF2B5EF4-FFF2-40B4-BE49-F238E27FC236}">
                <a16:creationId xmlns:a16="http://schemas.microsoft.com/office/drawing/2014/main" id="{64A072DD-D0D5-AC4A-B17F-A83847D14D3D}"/>
              </a:ext>
            </a:extLst>
          </p:cNvPr>
          <p:cNvCxnSpPr>
            <a:cxnSpLocks/>
            <a:stCxn id="1860" idx="6"/>
          </p:cNvCxnSpPr>
          <p:nvPr/>
        </p:nvCxnSpPr>
        <p:spPr>
          <a:xfrm>
            <a:off x="7093119" y="1888997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5" name="Conector recto 1864">
            <a:extLst>
              <a:ext uri="{FF2B5EF4-FFF2-40B4-BE49-F238E27FC236}">
                <a16:creationId xmlns:a16="http://schemas.microsoft.com/office/drawing/2014/main" id="{81F3BBF9-85BF-1443-A61E-5DB4FDFD6FC0}"/>
              </a:ext>
            </a:extLst>
          </p:cNvPr>
          <p:cNvCxnSpPr>
            <a:cxnSpLocks/>
            <a:stCxn id="1860" idx="2"/>
          </p:cNvCxnSpPr>
          <p:nvPr/>
        </p:nvCxnSpPr>
        <p:spPr>
          <a:xfrm flipH="1">
            <a:off x="6609091" y="1888997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6" name="Elipse 1865">
            <a:extLst>
              <a:ext uri="{FF2B5EF4-FFF2-40B4-BE49-F238E27FC236}">
                <a16:creationId xmlns:a16="http://schemas.microsoft.com/office/drawing/2014/main" id="{F4CA733B-5DFC-774B-AF64-4F79CA580F89}"/>
              </a:ext>
            </a:extLst>
          </p:cNvPr>
          <p:cNvSpPr/>
          <p:nvPr/>
        </p:nvSpPr>
        <p:spPr>
          <a:xfrm>
            <a:off x="7166211" y="181574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67" name="Elipse 1866">
            <a:extLst>
              <a:ext uri="{FF2B5EF4-FFF2-40B4-BE49-F238E27FC236}">
                <a16:creationId xmlns:a16="http://schemas.microsoft.com/office/drawing/2014/main" id="{306FA9C7-388E-2A42-A35D-F1EF8B6EF1A5}"/>
              </a:ext>
            </a:extLst>
          </p:cNvPr>
          <p:cNvSpPr/>
          <p:nvPr/>
        </p:nvSpPr>
        <p:spPr>
          <a:xfrm>
            <a:off x="6813633" y="150907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68" name="Elipse 1867">
            <a:extLst>
              <a:ext uri="{FF2B5EF4-FFF2-40B4-BE49-F238E27FC236}">
                <a16:creationId xmlns:a16="http://schemas.microsoft.com/office/drawing/2014/main" id="{22360624-6D89-824F-AC2E-042DC8FF159A}"/>
              </a:ext>
            </a:extLst>
          </p:cNvPr>
          <p:cNvSpPr/>
          <p:nvPr/>
        </p:nvSpPr>
        <p:spPr>
          <a:xfrm>
            <a:off x="6462987" y="182373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69" name="Elipse 1868">
            <a:extLst>
              <a:ext uri="{FF2B5EF4-FFF2-40B4-BE49-F238E27FC236}">
                <a16:creationId xmlns:a16="http://schemas.microsoft.com/office/drawing/2014/main" id="{5C0A17C8-EDBC-0E4E-A57D-593348CF3627}"/>
              </a:ext>
            </a:extLst>
          </p:cNvPr>
          <p:cNvSpPr/>
          <p:nvPr/>
        </p:nvSpPr>
        <p:spPr>
          <a:xfrm>
            <a:off x="5764719" y="2054294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1870" name="Elipse 1869">
            <a:extLst>
              <a:ext uri="{FF2B5EF4-FFF2-40B4-BE49-F238E27FC236}">
                <a16:creationId xmlns:a16="http://schemas.microsoft.com/office/drawing/2014/main" id="{5ABE22F4-45D9-2A4D-AC8D-603022BE45F3}"/>
              </a:ext>
            </a:extLst>
          </p:cNvPr>
          <p:cNvSpPr/>
          <p:nvPr/>
        </p:nvSpPr>
        <p:spPr>
          <a:xfrm>
            <a:off x="5891269" y="2484950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871" name="Conector recto 1870">
            <a:extLst>
              <a:ext uri="{FF2B5EF4-FFF2-40B4-BE49-F238E27FC236}">
                <a16:creationId xmlns:a16="http://schemas.microsoft.com/office/drawing/2014/main" id="{B52E82F2-B0F4-0B48-81E3-1C40D1045EB9}"/>
              </a:ext>
            </a:extLst>
          </p:cNvPr>
          <p:cNvCxnSpPr>
            <a:cxnSpLocks/>
            <a:stCxn id="1869" idx="0"/>
          </p:cNvCxnSpPr>
          <p:nvPr/>
        </p:nvCxnSpPr>
        <p:spPr>
          <a:xfrm flipV="1">
            <a:off x="5970187" y="1937622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2" name="Conector recto 1871">
            <a:extLst>
              <a:ext uri="{FF2B5EF4-FFF2-40B4-BE49-F238E27FC236}">
                <a16:creationId xmlns:a16="http://schemas.microsoft.com/office/drawing/2014/main" id="{3B9F2511-3B86-9649-8A3F-4E25FB3B21D8}"/>
              </a:ext>
            </a:extLst>
          </p:cNvPr>
          <p:cNvCxnSpPr>
            <a:cxnSpLocks/>
            <a:stCxn id="1869" idx="4"/>
            <a:endCxn id="1870" idx="0"/>
          </p:cNvCxnSpPr>
          <p:nvPr/>
        </p:nvCxnSpPr>
        <p:spPr>
          <a:xfrm>
            <a:off x="5970187" y="2402637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3" name="Conector recto 1872">
            <a:extLst>
              <a:ext uri="{FF2B5EF4-FFF2-40B4-BE49-F238E27FC236}">
                <a16:creationId xmlns:a16="http://schemas.microsoft.com/office/drawing/2014/main" id="{833E689D-5E4F-3742-AC0E-F30167B0FFC8}"/>
              </a:ext>
            </a:extLst>
          </p:cNvPr>
          <p:cNvCxnSpPr>
            <a:cxnSpLocks/>
            <a:stCxn id="1869" idx="6"/>
          </p:cNvCxnSpPr>
          <p:nvPr/>
        </p:nvCxnSpPr>
        <p:spPr>
          <a:xfrm>
            <a:off x="6175655" y="2228466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4" name="Conector recto 1873">
            <a:extLst>
              <a:ext uri="{FF2B5EF4-FFF2-40B4-BE49-F238E27FC236}">
                <a16:creationId xmlns:a16="http://schemas.microsoft.com/office/drawing/2014/main" id="{6A03100B-FD6F-4E4A-B242-E9602286BA16}"/>
              </a:ext>
            </a:extLst>
          </p:cNvPr>
          <p:cNvCxnSpPr>
            <a:cxnSpLocks/>
            <a:stCxn id="1869" idx="2"/>
          </p:cNvCxnSpPr>
          <p:nvPr/>
        </p:nvCxnSpPr>
        <p:spPr>
          <a:xfrm flipH="1">
            <a:off x="5691627" y="2228466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5" name="Elipse 1874">
            <a:extLst>
              <a:ext uri="{FF2B5EF4-FFF2-40B4-BE49-F238E27FC236}">
                <a16:creationId xmlns:a16="http://schemas.microsoft.com/office/drawing/2014/main" id="{5F7F7FE9-3687-EB46-B694-448419110E05}"/>
              </a:ext>
            </a:extLst>
          </p:cNvPr>
          <p:cNvSpPr/>
          <p:nvPr/>
        </p:nvSpPr>
        <p:spPr>
          <a:xfrm>
            <a:off x="6248747" y="215521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76" name="Elipse 1875">
            <a:extLst>
              <a:ext uri="{FF2B5EF4-FFF2-40B4-BE49-F238E27FC236}">
                <a16:creationId xmlns:a16="http://schemas.microsoft.com/office/drawing/2014/main" id="{8C658981-9F5C-8241-9D8A-D30099EE76CB}"/>
              </a:ext>
            </a:extLst>
          </p:cNvPr>
          <p:cNvSpPr/>
          <p:nvPr/>
        </p:nvSpPr>
        <p:spPr>
          <a:xfrm>
            <a:off x="5896169" y="184854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77" name="Elipse 1876">
            <a:extLst>
              <a:ext uri="{FF2B5EF4-FFF2-40B4-BE49-F238E27FC236}">
                <a16:creationId xmlns:a16="http://schemas.microsoft.com/office/drawing/2014/main" id="{D966E04D-7687-474E-A787-C793DBD01F69}"/>
              </a:ext>
            </a:extLst>
          </p:cNvPr>
          <p:cNvSpPr/>
          <p:nvPr/>
        </p:nvSpPr>
        <p:spPr>
          <a:xfrm>
            <a:off x="5545523" y="216320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78" name="Elipse 1877">
            <a:extLst>
              <a:ext uri="{FF2B5EF4-FFF2-40B4-BE49-F238E27FC236}">
                <a16:creationId xmlns:a16="http://schemas.microsoft.com/office/drawing/2014/main" id="{FFD58DAD-25EB-0E48-8F54-B2A28D4E5C55}"/>
              </a:ext>
            </a:extLst>
          </p:cNvPr>
          <p:cNvSpPr/>
          <p:nvPr/>
        </p:nvSpPr>
        <p:spPr>
          <a:xfrm>
            <a:off x="4953361" y="208140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879" name="Conector recto 1878">
            <a:extLst>
              <a:ext uri="{FF2B5EF4-FFF2-40B4-BE49-F238E27FC236}">
                <a16:creationId xmlns:a16="http://schemas.microsoft.com/office/drawing/2014/main" id="{99D48A0A-593E-9F45-B73F-1E5945C1EC54}"/>
              </a:ext>
            </a:extLst>
          </p:cNvPr>
          <p:cNvCxnSpPr>
            <a:cxnSpLocks/>
            <a:stCxn id="1909" idx="0"/>
          </p:cNvCxnSpPr>
          <p:nvPr/>
        </p:nvCxnSpPr>
        <p:spPr>
          <a:xfrm flipV="1">
            <a:off x="5032279" y="1534078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0" name="Conector recto 1879">
            <a:extLst>
              <a:ext uri="{FF2B5EF4-FFF2-40B4-BE49-F238E27FC236}">
                <a16:creationId xmlns:a16="http://schemas.microsoft.com/office/drawing/2014/main" id="{B06B85AA-5FB2-A846-9A6B-30C793347934}"/>
              </a:ext>
            </a:extLst>
          </p:cNvPr>
          <p:cNvCxnSpPr>
            <a:cxnSpLocks/>
            <a:stCxn id="1909" idx="4"/>
            <a:endCxn id="1878" idx="0"/>
          </p:cNvCxnSpPr>
          <p:nvPr/>
        </p:nvCxnSpPr>
        <p:spPr>
          <a:xfrm>
            <a:off x="5032279" y="1999093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1" name="Conector recto 1880">
            <a:extLst>
              <a:ext uri="{FF2B5EF4-FFF2-40B4-BE49-F238E27FC236}">
                <a16:creationId xmlns:a16="http://schemas.microsoft.com/office/drawing/2014/main" id="{591FD02F-2FB1-9F41-BD95-E2E2DF88E2D1}"/>
              </a:ext>
            </a:extLst>
          </p:cNvPr>
          <p:cNvCxnSpPr>
            <a:cxnSpLocks/>
            <a:stCxn id="1909" idx="6"/>
          </p:cNvCxnSpPr>
          <p:nvPr/>
        </p:nvCxnSpPr>
        <p:spPr>
          <a:xfrm>
            <a:off x="5237747" y="1824922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2" name="Conector recto 1881">
            <a:extLst>
              <a:ext uri="{FF2B5EF4-FFF2-40B4-BE49-F238E27FC236}">
                <a16:creationId xmlns:a16="http://schemas.microsoft.com/office/drawing/2014/main" id="{FEA2CE8E-1134-CF4B-B935-4F15845431AF}"/>
              </a:ext>
            </a:extLst>
          </p:cNvPr>
          <p:cNvCxnSpPr>
            <a:cxnSpLocks/>
            <a:stCxn id="1909" idx="2"/>
          </p:cNvCxnSpPr>
          <p:nvPr/>
        </p:nvCxnSpPr>
        <p:spPr>
          <a:xfrm flipH="1">
            <a:off x="4753719" y="1824922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3" name="Elipse 1882">
            <a:extLst>
              <a:ext uri="{FF2B5EF4-FFF2-40B4-BE49-F238E27FC236}">
                <a16:creationId xmlns:a16="http://schemas.microsoft.com/office/drawing/2014/main" id="{2B3E8808-AEC7-3848-A680-E155CC1EE33E}"/>
              </a:ext>
            </a:extLst>
          </p:cNvPr>
          <p:cNvSpPr/>
          <p:nvPr/>
        </p:nvSpPr>
        <p:spPr>
          <a:xfrm>
            <a:off x="5310839" y="175167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84" name="Elipse 1883">
            <a:extLst>
              <a:ext uri="{FF2B5EF4-FFF2-40B4-BE49-F238E27FC236}">
                <a16:creationId xmlns:a16="http://schemas.microsoft.com/office/drawing/2014/main" id="{78D30F4F-FFB1-E448-A5D8-F2DC9DEA6FAE}"/>
              </a:ext>
            </a:extLst>
          </p:cNvPr>
          <p:cNvSpPr/>
          <p:nvPr/>
        </p:nvSpPr>
        <p:spPr>
          <a:xfrm>
            <a:off x="4958261" y="144500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85" name="Elipse 1884">
            <a:extLst>
              <a:ext uri="{FF2B5EF4-FFF2-40B4-BE49-F238E27FC236}">
                <a16:creationId xmlns:a16="http://schemas.microsoft.com/office/drawing/2014/main" id="{EB1E40BB-C91A-8147-AB9A-4630D611691B}"/>
              </a:ext>
            </a:extLst>
          </p:cNvPr>
          <p:cNvSpPr/>
          <p:nvPr/>
        </p:nvSpPr>
        <p:spPr>
          <a:xfrm>
            <a:off x="4607615" y="175965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86" name="Elipse 1885">
            <a:extLst>
              <a:ext uri="{FF2B5EF4-FFF2-40B4-BE49-F238E27FC236}">
                <a16:creationId xmlns:a16="http://schemas.microsoft.com/office/drawing/2014/main" id="{51F692B8-B371-1A4C-BC8D-D0858EC3F5BE}"/>
              </a:ext>
            </a:extLst>
          </p:cNvPr>
          <p:cNvSpPr/>
          <p:nvPr/>
        </p:nvSpPr>
        <p:spPr>
          <a:xfrm>
            <a:off x="4895510" y="63230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1887" name="Elipse 1886">
            <a:extLst>
              <a:ext uri="{FF2B5EF4-FFF2-40B4-BE49-F238E27FC236}">
                <a16:creationId xmlns:a16="http://schemas.microsoft.com/office/drawing/2014/main" id="{F051FCD0-94FB-4944-8C68-349A25762B17}"/>
              </a:ext>
            </a:extLst>
          </p:cNvPr>
          <p:cNvSpPr/>
          <p:nvPr/>
        </p:nvSpPr>
        <p:spPr>
          <a:xfrm>
            <a:off x="5022060" y="106296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888" name="Conector recto 1887">
            <a:extLst>
              <a:ext uri="{FF2B5EF4-FFF2-40B4-BE49-F238E27FC236}">
                <a16:creationId xmlns:a16="http://schemas.microsoft.com/office/drawing/2014/main" id="{519E7B88-1392-8F45-9297-E294274E6F16}"/>
              </a:ext>
            </a:extLst>
          </p:cNvPr>
          <p:cNvCxnSpPr>
            <a:cxnSpLocks/>
            <a:stCxn id="1886" idx="0"/>
          </p:cNvCxnSpPr>
          <p:nvPr/>
        </p:nvCxnSpPr>
        <p:spPr>
          <a:xfrm flipV="1">
            <a:off x="5100978" y="515634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9" name="Conector recto 1888">
            <a:extLst>
              <a:ext uri="{FF2B5EF4-FFF2-40B4-BE49-F238E27FC236}">
                <a16:creationId xmlns:a16="http://schemas.microsoft.com/office/drawing/2014/main" id="{EF8CBD19-2407-DC4B-AAD6-73B0D429F558}"/>
              </a:ext>
            </a:extLst>
          </p:cNvPr>
          <p:cNvCxnSpPr>
            <a:cxnSpLocks/>
            <a:stCxn id="1886" idx="4"/>
            <a:endCxn id="1887" idx="0"/>
          </p:cNvCxnSpPr>
          <p:nvPr/>
        </p:nvCxnSpPr>
        <p:spPr>
          <a:xfrm>
            <a:off x="5100978" y="980649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0" name="Conector recto 1889">
            <a:extLst>
              <a:ext uri="{FF2B5EF4-FFF2-40B4-BE49-F238E27FC236}">
                <a16:creationId xmlns:a16="http://schemas.microsoft.com/office/drawing/2014/main" id="{F5F09825-5246-924C-95D3-0C81CF8F6B19}"/>
              </a:ext>
            </a:extLst>
          </p:cNvPr>
          <p:cNvCxnSpPr>
            <a:cxnSpLocks/>
            <a:stCxn id="1886" idx="6"/>
          </p:cNvCxnSpPr>
          <p:nvPr/>
        </p:nvCxnSpPr>
        <p:spPr>
          <a:xfrm>
            <a:off x="5306446" y="806478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1" name="Conector recto 1890">
            <a:extLst>
              <a:ext uri="{FF2B5EF4-FFF2-40B4-BE49-F238E27FC236}">
                <a16:creationId xmlns:a16="http://schemas.microsoft.com/office/drawing/2014/main" id="{60A9727A-FCF7-2D4D-A891-EC079F74F73E}"/>
              </a:ext>
            </a:extLst>
          </p:cNvPr>
          <p:cNvCxnSpPr>
            <a:cxnSpLocks/>
            <a:stCxn id="1886" idx="2"/>
          </p:cNvCxnSpPr>
          <p:nvPr/>
        </p:nvCxnSpPr>
        <p:spPr>
          <a:xfrm flipH="1">
            <a:off x="4822418" y="80647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2" name="Elipse 1891">
            <a:extLst>
              <a:ext uri="{FF2B5EF4-FFF2-40B4-BE49-F238E27FC236}">
                <a16:creationId xmlns:a16="http://schemas.microsoft.com/office/drawing/2014/main" id="{63CD4BF2-E54D-5742-B9A9-5E49F541CBB4}"/>
              </a:ext>
            </a:extLst>
          </p:cNvPr>
          <p:cNvSpPr/>
          <p:nvPr/>
        </p:nvSpPr>
        <p:spPr>
          <a:xfrm>
            <a:off x="5379538" y="73322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93" name="Elipse 1892">
            <a:extLst>
              <a:ext uri="{FF2B5EF4-FFF2-40B4-BE49-F238E27FC236}">
                <a16:creationId xmlns:a16="http://schemas.microsoft.com/office/drawing/2014/main" id="{7DB30505-7245-4A4E-84F9-295C9A629C32}"/>
              </a:ext>
            </a:extLst>
          </p:cNvPr>
          <p:cNvSpPr/>
          <p:nvPr/>
        </p:nvSpPr>
        <p:spPr>
          <a:xfrm>
            <a:off x="5026960" y="42655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94" name="Elipse 1893">
            <a:extLst>
              <a:ext uri="{FF2B5EF4-FFF2-40B4-BE49-F238E27FC236}">
                <a16:creationId xmlns:a16="http://schemas.microsoft.com/office/drawing/2014/main" id="{F3082821-46BD-2F4E-A44E-E4B1520B2D78}"/>
              </a:ext>
            </a:extLst>
          </p:cNvPr>
          <p:cNvSpPr/>
          <p:nvPr/>
        </p:nvSpPr>
        <p:spPr>
          <a:xfrm>
            <a:off x="4676314" y="74121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95" name="Elipse 1894">
            <a:extLst>
              <a:ext uri="{FF2B5EF4-FFF2-40B4-BE49-F238E27FC236}">
                <a16:creationId xmlns:a16="http://schemas.microsoft.com/office/drawing/2014/main" id="{0282E21C-64C9-1345-BAE8-90003BAE0F81}"/>
              </a:ext>
            </a:extLst>
          </p:cNvPr>
          <p:cNvSpPr/>
          <p:nvPr/>
        </p:nvSpPr>
        <p:spPr>
          <a:xfrm>
            <a:off x="5775705" y="25939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1896" name="Conector recto 1895">
            <a:extLst>
              <a:ext uri="{FF2B5EF4-FFF2-40B4-BE49-F238E27FC236}">
                <a16:creationId xmlns:a16="http://schemas.microsoft.com/office/drawing/2014/main" id="{E0EBF36C-4F66-3443-ACDB-11E6265786D6}"/>
              </a:ext>
            </a:extLst>
          </p:cNvPr>
          <p:cNvCxnSpPr>
            <a:cxnSpLocks/>
            <a:stCxn id="1895" idx="6"/>
            <a:endCxn id="1898" idx="6"/>
          </p:cNvCxnSpPr>
          <p:nvPr/>
        </p:nvCxnSpPr>
        <p:spPr>
          <a:xfrm flipV="1">
            <a:off x="6186641" y="428900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7" name="Conector recto 1896">
            <a:extLst>
              <a:ext uri="{FF2B5EF4-FFF2-40B4-BE49-F238E27FC236}">
                <a16:creationId xmlns:a16="http://schemas.microsoft.com/office/drawing/2014/main" id="{14903FCA-245C-3144-AEC4-CBF5EE90C924}"/>
              </a:ext>
            </a:extLst>
          </p:cNvPr>
          <p:cNvCxnSpPr>
            <a:cxnSpLocks/>
            <a:stCxn id="1895" idx="2"/>
          </p:cNvCxnSpPr>
          <p:nvPr/>
        </p:nvCxnSpPr>
        <p:spPr>
          <a:xfrm flipH="1">
            <a:off x="5702613" y="43356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8" name="Elipse 1897">
            <a:extLst>
              <a:ext uri="{FF2B5EF4-FFF2-40B4-BE49-F238E27FC236}">
                <a16:creationId xmlns:a16="http://schemas.microsoft.com/office/drawing/2014/main" id="{068CF143-BE1C-A343-9ACC-24EFC1E33722}"/>
              </a:ext>
            </a:extLst>
          </p:cNvPr>
          <p:cNvSpPr/>
          <p:nvPr/>
        </p:nvSpPr>
        <p:spPr>
          <a:xfrm>
            <a:off x="6259733" y="36031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99" name="Elipse 1898">
            <a:extLst>
              <a:ext uri="{FF2B5EF4-FFF2-40B4-BE49-F238E27FC236}">
                <a16:creationId xmlns:a16="http://schemas.microsoft.com/office/drawing/2014/main" id="{B33D5A98-8410-154D-8057-09A63668B18B}"/>
              </a:ext>
            </a:extLst>
          </p:cNvPr>
          <p:cNvSpPr/>
          <p:nvPr/>
        </p:nvSpPr>
        <p:spPr>
          <a:xfrm>
            <a:off x="5556509" y="36830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00" name="Elipse 1899">
            <a:extLst>
              <a:ext uri="{FF2B5EF4-FFF2-40B4-BE49-F238E27FC236}">
                <a16:creationId xmlns:a16="http://schemas.microsoft.com/office/drawing/2014/main" id="{F60D7F02-9423-5F4A-929F-3F0D347CF35C}"/>
              </a:ext>
            </a:extLst>
          </p:cNvPr>
          <p:cNvSpPr/>
          <p:nvPr/>
        </p:nvSpPr>
        <p:spPr>
          <a:xfrm>
            <a:off x="6534840" y="70205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1901" name="Elipse 1900">
            <a:extLst>
              <a:ext uri="{FF2B5EF4-FFF2-40B4-BE49-F238E27FC236}">
                <a16:creationId xmlns:a16="http://schemas.microsoft.com/office/drawing/2014/main" id="{64273622-07B0-D04A-B9A2-E128D310A726}"/>
              </a:ext>
            </a:extLst>
          </p:cNvPr>
          <p:cNvSpPr/>
          <p:nvPr/>
        </p:nvSpPr>
        <p:spPr>
          <a:xfrm>
            <a:off x="6661390" y="113270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02" name="Conector recto 1901">
            <a:extLst>
              <a:ext uri="{FF2B5EF4-FFF2-40B4-BE49-F238E27FC236}">
                <a16:creationId xmlns:a16="http://schemas.microsoft.com/office/drawing/2014/main" id="{5A31C885-0AA8-004B-A94A-AA1DB9029A18}"/>
              </a:ext>
            </a:extLst>
          </p:cNvPr>
          <p:cNvCxnSpPr>
            <a:cxnSpLocks/>
            <a:stCxn id="1900" idx="0"/>
          </p:cNvCxnSpPr>
          <p:nvPr/>
        </p:nvCxnSpPr>
        <p:spPr>
          <a:xfrm flipV="1">
            <a:off x="6740308" y="58538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3" name="Conector recto 1902">
            <a:extLst>
              <a:ext uri="{FF2B5EF4-FFF2-40B4-BE49-F238E27FC236}">
                <a16:creationId xmlns:a16="http://schemas.microsoft.com/office/drawing/2014/main" id="{B612B914-FA3B-A44E-B679-DE24D8C40918}"/>
              </a:ext>
            </a:extLst>
          </p:cNvPr>
          <p:cNvCxnSpPr>
            <a:cxnSpLocks/>
            <a:stCxn id="1900" idx="4"/>
            <a:endCxn id="1901" idx="0"/>
          </p:cNvCxnSpPr>
          <p:nvPr/>
        </p:nvCxnSpPr>
        <p:spPr>
          <a:xfrm>
            <a:off x="6740308" y="105039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4" name="Conector recto 1903">
            <a:extLst>
              <a:ext uri="{FF2B5EF4-FFF2-40B4-BE49-F238E27FC236}">
                <a16:creationId xmlns:a16="http://schemas.microsoft.com/office/drawing/2014/main" id="{3324CC0B-7983-374E-9012-B277CF7974D4}"/>
              </a:ext>
            </a:extLst>
          </p:cNvPr>
          <p:cNvCxnSpPr>
            <a:cxnSpLocks/>
            <a:stCxn id="1900" idx="6"/>
          </p:cNvCxnSpPr>
          <p:nvPr/>
        </p:nvCxnSpPr>
        <p:spPr>
          <a:xfrm>
            <a:off x="6945776" y="87622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5" name="Conector recto 1904">
            <a:extLst>
              <a:ext uri="{FF2B5EF4-FFF2-40B4-BE49-F238E27FC236}">
                <a16:creationId xmlns:a16="http://schemas.microsoft.com/office/drawing/2014/main" id="{05432069-C89A-F24B-88B0-03FE80DC96C9}"/>
              </a:ext>
            </a:extLst>
          </p:cNvPr>
          <p:cNvCxnSpPr>
            <a:cxnSpLocks/>
            <a:stCxn id="1900" idx="2"/>
          </p:cNvCxnSpPr>
          <p:nvPr/>
        </p:nvCxnSpPr>
        <p:spPr>
          <a:xfrm flipH="1">
            <a:off x="6461748" y="87622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6" name="Elipse 1905">
            <a:extLst>
              <a:ext uri="{FF2B5EF4-FFF2-40B4-BE49-F238E27FC236}">
                <a16:creationId xmlns:a16="http://schemas.microsoft.com/office/drawing/2014/main" id="{37AB7CAE-AC0D-9C4C-ADE5-194591E11D6B}"/>
              </a:ext>
            </a:extLst>
          </p:cNvPr>
          <p:cNvSpPr/>
          <p:nvPr/>
        </p:nvSpPr>
        <p:spPr>
          <a:xfrm>
            <a:off x="7018868" y="80297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07" name="Elipse 1906">
            <a:extLst>
              <a:ext uri="{FF2B5EF4-FFF2-40B4-BE49-F238E27FC236}">
                <a16:creationId xmlns:a16="http://schemas.microsoft.com/office/drawing/2014/main" id="{8256195E-0CDF-5844-8D2A-E46C7441116F}"/>
              </a:ext>
            </a:extLst>
          </p:cNvPr>
          <p:cNvSpPr/>
          <p:nvPr/>
        </p:nvSpPr>
        <p:spPr>
          <a:xfrm>
            <a:off x="6666290" y="49630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08" name="Elipse 1907">
            <a:extLst>
              <a:ext uri="{FF2B5EF4-FFF2-40B4-BE49-F238E27FC236}">
                <a16:creationId xmlns:a16="http://schemas.microsoft.com/office/drawing/2014/main" id="{9153FD0E-0241-9C43-8CDD-B85817E0A936}"/>
              </a:ext>
            </a:extLst>
          </p:cNvPr>
          <p:cNvSpPr/>
          <p:nvPr/>
        </p:nvSpPr>
        <p:spPr>
          <a:xfrm>
            <a:off x="6315644" y="81096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09" name="Elipse 1908">
            <a:extLst>
              <a:ext uri="{FF2B5EF4-FFF2-40B4-BE49-F238E27FC236}">
                <a16:creationId xmlns:a16="http://schemas.microsoft.com/office/drawing/2014/main" id="{07ED301B-AA3A-A74A-BB1A-1A11D1BA5F10}"/>
              </a:ext>
            </a:extLst>
          </p:cNvPr>
          <p:cNvSpPr/>
          <p:nvPr/>
        </p:nvSpPr>
        <p:spPr>
          <a:xfrm>
            <a:off x="4826811" y="1650750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1910" name="Elipse 1909">
            <a:extLst>
              <a:ext uri="{FF2B5EF4-FFF2-40B4-BE49-F238E27FC236}">
                <a16:creationId xmlns:a16="http://schemas.microsoft.com/office/drawing/2014/main" id="{989CD2D1-E7BF-8F44-A66B-EBD651FA6646}"/>
              </a:ext>
            </a:extLst>
          </p:cNvPr>
          <p:cNvSpPr/>
          <p:nvPr/>
        </p:nvSpPr>
        <p:spPr>
          <a:xfrm>
            <a:off x="5891269" y="66983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11" name="Elipse 1910">
            <a:extLst>
              <a:ext uri="{FF2B5EF4-FFF2-40B4-BE49-F238E27FC236}">
                <a16:creationId xmlns:a16="http://schemas.microsoft.com/office/drawing/2014/main" id="{C1C81BE2-EEF0-6C48-BF87-500E6848D6E8}"/>
              </a:ext>
            </a:extLst>
          </p:cNvPr>
          <p:cNvSpPr/>
          <p:nvPr/>
        </p:nvSpPr>
        <p:spPr>
          <a:xfrm>
            <a:off x="9316931" y="1020649"/>
            <a:ext cx="723900" cy="6966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B2</a:t>
            </a:r>
          </a:p>
        </p:txBody>
      </p:sp>
      <p:cxnSp>
        <p:nvCxnSpPr>
          <p:cNvPr id="1912" name="Conector recto 1911">
            <a:extLst>
              <a:ext uri="{FF2B5EF4-FFF2-40B4-BE49-F238E27FC236}">
                <a16:creationId xmlns:a16="http://schemas.microsoft.com/office/drawing/2014/main" id="{9C47A01D-6C0D-B14A-A734-0805998CC4B9}"/>
              </a:ext>
            </a:extLst>
          </p:cNvPr>
          <p:cNvCxnSpPr>
            <a:cxnSpLocks/>
            <a:stCxn id="1911" idx="4"/>
          </p:cNvCxnSpPr>
          <p:nvPr/>
        </p:nvCxnSpPr>
        <p:spPr>
          <a:xfrm>
            <a:off x="9678881" y="1717335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3" name="Conector recto 1912">
            <a:extLst>
              <a:ext uri="{FF2B5EF4-FFF2-40B4-BE49-F238E27FC236}">
                <a16:creationId xmlns:a16="http://schemas.microsoft.com/office/drawing/2014/main" id="{7484D8A3-85E8-244E-AB24-25E528D8C770}"/>
              </a:ext>
            </a:extLst>
          </p:cNvPr>
          <p:cNvCxnSpPr>
            <a:cxnSpLocks/>
            <a:stCxn id="1911" idx="3"/>
            <a:endCxn id="1969" idx="6"/>
          </p:cNvCxnSpPr>
          <p:nvPr/>
        </p:nvCxnSpPr>
        <p:spPr>
          <a:xfrm flipH="1">
            <a:off x="8942485" y="1615308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4" name="Conector recto 1913">
            <a:extLst>
              <a:ext uri="{FF2B5EF4-FFF2-40B4-BE49-F238E27FC236}">
                <a16:creationId xmlns:a16="http://schemas.microsoft.com/office/drawing/2014/main" id="{98245263-AF36-6C48-AD32-7FE4268F2DF5}"/>
              </a:ext>
            </a:extLst>
          </p:cNvPr>
          <p:cNvCxnSpPr>
            <a:cxnSpLocks/>
            <a:endCxn id="1944" idx="5"/>
          </p:cNvCxnSpPr>
          <p:nvPr/>
        </p:nvCxnSpPr>
        <p:spPr>
          <a:xfrm flipH="1" flipV="1">
            <a:off x="8951004" y="975142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5" name="Conector recto 1914">
            <a:extLst>
              <a:ext uri="{FF2B5EF4-FFF2-40B4-BE49-F238E27FC236}">
                <a16:creationId xmlns:a16="http://schemas.microsoft.com/office/drawing/2014/main" id="{91848231-C0D2-E14A-A3B1-B63DC160BAB9}"/>
              </a:ext>
            </a:extLst>
          </p:cNvPr>
          <p:cNvCxnSpPr>
            <a:cxnSpLocks/>
            <a:stCxn id="1911" idx="0"/>
          </p:cNvCxnSpPr>
          <p:nvPr/>
        </p:nvCxnSpPr>
        <p:spPr>
          <a:xfrm flipH="1" flipV="1">
            <a:off x="9675775" y="642369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6" name="Conector recto 1915">
            <a:extLst>
              <a:ext uri="{FF2B5EF4-FFF2-40B4-BE49-F238E27FC236}">
                <a16:creationId xmlns:a16="http://schemas.microsoft.com/office/drawing/2014/main" id="{DBF7964C-862B-4842-BEAF-07D8E139DEAD}"/>
              </a:ext>
            </a:extLst>
          </p:cNvPr>
          <p:cNvCxnSpPr>
            <a:cxnSpLocks/>
            <a:endCxn id="1960" idx="3"/>
          </p:cNvCxnSpPr>
          <p:nvPr/>
        </p:nvCxnSpPr>
        <p:spPr>
          <a:xfrm flipV="1">
            <a:off x="9997372" y="1044889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7" name="Conector recto 1916">
            <a:extLst>
              <a:ext uri="{FF2B5EF4-FFF2-40B4-BE49-F238E27FC236}">
                <a16:creationId xmlns:a16="http://schemas.microsoft.com/office/drawing/2014/main" id="{F592A36D-66C9-994E-80AF-C29D9BCFA7D3}"/>
              </a:ext>
            </a:extLst>
          </p:cNvPr>
          <p:cNvCxnSpPr>
            <a:cxnSpLocks/>
            <a:stCxn id="1911" idx="5"/>
            <a:endCxn id="1918" idx="1"/>
          </p:cNvCxnSpPr>
          <p:nvPr/>
        </p:nvCxnSpPr>
        <p:spPr>
          <a:xfrm>
            <a:off x="9934818" y="1615308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8" name="Elipse 1917">
            <a:extLst>
              <a:ext uri="{FF2B5EF4-FFF2-40B4-BE49-F238E27FC236}">
                <a16:creationId xmlns:a16="http://schemas.microsoft.com/office/drawing/2014/main" id="{3C42638D-50C8-974C-82AA-E486A4B36EBD}"/>
              </a:ext>
            </a:extLst>
          </p:cNvPr>
          <p:cNvSpPr/>
          <p:nvPr/>
        </p:nvSpPr>
        <p:spPr>
          <a:xfrm>
            <a:off x="10386921" y="1760332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1919" name="Elipse 1918">
            <a:extLst>
              <a:ext uri="{FF2B5EF4-FFF2-40B4-BE49-F238E27FC236}">
                <a16:creationId xmlns:a16="http://schemas.microsoft.com/office/drawing/2014/main" id="{31627B62-636C-7E41-9488-957A5AA9C93B}"/>
              </a:ext>
            </a:extLst>
          </p:cNvPr>
          <p:cNvSpPr/>
          <p:nvPr/>
        </p:nvSpPr>
        <p:spPr>
          <a:xfrm>
            <a:off x="10513471" y="219098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20" name="Conector recto 1919">
            <a:extLst>
              <a:ext uri="{FF2B5EF4-FFF2-40B4-BE49-F238E27FC236}">
                <a16:creationId xmlns:a16="http://schemas.microsoft.com/office/drawing/2014/main" id="{D8F93A4D-61B5-4E46-98D7-A593FC52FFC2}"/>
              </a:ext>
            </a:extLst>
          </p:cNvPr>
          <p:cNvCxnSpPr>
            <a:cxnSpLocks/>
            <a:stCxn id="1918" idx="0"/>
          </p:cNvCxnSpPr>
          <p:nvPr/>
        </p:nvCxnSpPr>
        <p:spPr>
          <a:xfrm flipV="1">
            <a:off x="10592389" y="1643660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1" name="Conector recto 1920">
            <a:extLst>
              <a:ext uri="{FF2B5EF4-FFF2-40B4-BE49-F238E27FC236}">
                <a16:creationId xmlns:a16="http://schemas.microsoft.com/office/drawing/2014/main" id="{B7B2DE02-3938-1440-BBE6-5FD4D4219782}"/>
              </a:ext>
            </a:extLst>
          </p:cNvPr>
          <p:cNvCxnSpPr>
            <a:cxnSpLocks/>
            <a:stCxn id="1918" idx="4"/>
            <a:endCxn id="1919" idx="0"/>
          </p:cNvCxnSpPr>
          <p:nvPr/>
        </p:nvCxnSpPr>
        <p:spPr>
          <a:xfrm>
            <a:off x="10592389" y="2108675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2" name="Conector recto 1921">
            <a:extLst>
              <a:ext uri="{FF2B5EF4-FFF2-40B4-BE49-F238E27FC236}">
                <a16:creationId xmlns:a16="http://schemas.microsoft.com/office/drawing/2014/main" id="{F8743877-01BD-FA42-A91D-14DAC8B7264D}"/>
              </a:ext>
            </a:extLst>
          </p:cNvPr>
          <p:cNvCxnSpPr>
            <a:cxnSpLocks/>
            <a:stCxn id="1918" idx="6"/>
          </p:cNvCxnSpPr>
          <p:nvPr/>
        </p:nvCxnSpPr>
        <p:spPr>
          <a:xfrm>
            <a:off x="10797857" y="1934504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3" name="Conector recto 1922">
            <a:extLst>
              <a:ext uri="{FF2B5EF4-FFF2-40B4-BE49-F238E27FC236}">
                <a16:creationId xmlns:a16="http://schemas.microsoft.com/office/drawing/2014/main" id="{7B8DCBFE-24EE-354C-A84C-AFC97F0899ED}"/>
              </a:ext>
            </a:extLst>
          </p:cNvPr>
          <p:cNvCxnSpPr>
            <a:cxnSpLocks/>
            <a:stCxn id="1918" idx="2"/>
          </p:cNvCxnSpPr>
          <p:nvPr/>
        </p:nvCxnSpPr>
        <p:spPr>
          <a:xfrm flipH="1">
            <a:off x="10313829" y="1934504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4" name="Elipse 1923">
            <a:extLst>
              <a:ext uri="{FF2B5EF4-FFF2-40B4-BE49-F238E27FC236}">
                <a16:creationId xmlns:a16="http://schemas.microsoft.com/office/drawing/2014/main" id="{260367D2-532C-EC49-9952-436430F17B0D}"/>
              </a:ext>
            </a:extLst>
          </p:cNvPr>
          <p:cNvSpPr/>
          <p:nvPr/>
        </p:nvSpPr>
        <p:spPr>
          <a:xfrm>
            <a:off x="10870949" y="186125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25" name="Elipse 1924">
            <a:extLst>
              <a:ext uri="{FF2B5EF4-FFF2-40B4-BE49-F238E27FC236}">
                <a16:creationId xmlns:a16="http://schemas.microsoft.com/office/drawing/2014/main" id="{0310863D-5332-3942-9E38-7C65DF0899DF}"/>
              </a:ext>
            </a:extLst>
          </p:cNvPr>
          <p:cNvSpPr/>
          <p:nvPr/>
        </p:nvSpPr>
        <p:spPr>
          <a:xfrm>
            <a:off x="10518371" y="155458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26" name="Elipse 1925">
            <a:extLst>
              <a:ext uri="{FF2B5EF4-FFF2-40B4-BE49-F238E27FC236}">
                <a16:creationId xmlns:a16="http://schemas.microsoft.com/office/drawing/2014/main" id="{F6450B46-7081-FA46-83B2-7D48B6E57F36}"/>
              </a:ext>
            </a:extLst>
          </p:cNvPr>
          <p:cNvSpPr/>
          <p:nvPr/>
        </p:nvSpPr>
        <p:spPr>
          <a:xfrm>
            <a:off x="10167725" y="1869240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27" name="Elipse 1926">
            <a:extLst>
              <a:ext uri="{FF2B5EF4-FFF2-40B4-BE49-F238E27FC236}">
                <a16:creationId xmlns:a16="http://schemas.microsoft.com/office/drawing/2014/main" id="{EE7D8FD7-E9B0-EB4C-B3A0-42807192DB6C}"/>
              </a:ext>
            </a:extLst>
          </p:cNvPr>
          <p:cNvSpPr/>
          <p:nvPr/>
        </p:nvSpPr>
        <p:spPr>
          <a:xfrm>
            <a:off x="9469457" y="2099801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1928" name="Elipse 1927">
            <a:extLst>
              <a:ext uri="{FF2B5EF4-FFF2-40B4-BE49-F238E27FC236}">
                <a16:creationId xmlns:a16="http://schemas.microsoft.com/office/drawing/2014/main" id="{0CF8619A-AE98-8946-B5BD-DE8D9009B43B}"/>
              </a:ext>
            </a:extLst>
          </p:cNvPr>
          <p:cNvSpPr/>
          <p:nvPr/>
        </p:nvSpPr>
        <p:spPr>
          <a:xfrm>
            <a:off x="9596007" y="253045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29" name="Conector recto 1928">
            <a:extLst>
              <a:ext uri="{FF2B5EF4-FFF2-40B4-BE49-F238E27FC236}">
                <a16:creationId xmlns:a16="http://schemas.microsoft.com/office/drawing/2014/main" id="{6FE71296-EB58-874E-BED7-3F1617C16F8C}"/>
              </a:ext>
            </a:extLst>
          </p:cNvPr>
          <p:cNvCxnSpPr>
            <a:cxnSpLocks/>
            <a:stCxn id="1927" idx="0"/>
          </p:cNvCxnSpPr>
          <p:nvPr/>
        </p:nvCxnSpPr>
        <p:spPr>
          <a:xfrm flipV="1">
            <a:off x="9674925" y="1983129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0" name="Conector recto 1929">
            <a:extLst>
              <a:ext uri="{FF2B5EF4-FFF2-40B4-BE49-F238E27FC236}">
                <a16:creationId xmlns:a16="http://schemas.microsoft.com/office/drawing/2014/main" id="{E0D8D5F0-1F95-A046-8FE6-82D5540F6CCE}"/>
              </a:ext>
            </a:extLst>
          </p:cNvPr>
          <p:cNvCxnSpPr>
            <a:cxnSpLocks/>
            <a:stCxn id="1927" idx="4"/>
            <a:endCxn id="1928" idx="0"/>
          </p:cNvCxnSpPr>
          <p:nvPr/>
        </p:nvCxnSpPr>
        <p:spPr>
          <a:xfrm>
            <a:off x="9674925" y="2448144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1" name="Conector recto 1930">
            <a:extLst>
              <a:ext uri="{FF2B5EF4-FFF2-40B4-BE49-F238E27FC236}">
                <a16:creationId xmlns:a16="http://schemas.microsoft.com/office/drawing/2014/main" id="{EDA2C376-A3E6-5444-BE0C-A5541040E6F7}"/>
              </a:ext>
            </a:extLst>
          </p:cNvPr>
          <p:cNvCxnSpPr>
            <a:cxnSpLocks/>
            <a:stCxn id="1927" idx="6"/>
          </p:cNvCxnSpPr>
          <p:nvPr/>
        </p:nvCxnSpPr>
        <p:spPr>
          <a:xfrm>
            <a:off x="9880393" y="2273973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2" name="Conector recto 1931">
            <a:extLst>
              <a:ext uri="{FF2B5EF4-FFF2-40B4-BE49-F238E27FC236}">
                <a16:creationId xmlns:a16="http://schemas.microsoft.com/office/drawing/2014/main" id="{C6B5C3F6-12F2-A84D-A5B2-6C3C1B7EA71C}"/>
              </a:ext>
            </a:extLst>
          </p:cNvPr>
          <p:cNvCxnSpPr>
            <a:cxnSpLocks/>
            <a:stCxn id="1927" idx="2"/>
          </p:cNvCxnSpPr>
          <p:nvPr/>
        </p:nvCxnSpPr>
        <p:spPr>
          <a:xfrm flipH="1">
            <a:off x="9396365" y="2273973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3" name="Elipse 1932">
            <a:extLst>
              <a:ext uri="{FF2B5EF4-FFF2-40B4-BE49-F238E27FC236}">
                <a16:creationId xmlns:a16="http://schemas.microsoft.com/office/drawing/2014/main" id="{A982E1BF-9465-0C4F-B361-921F398145E8}"/>
              </a:ext>
            </a:extLst>
          </p:cNvPr>
          <p:cNvSpPr/>
          <p:nvPr/>
        </p:nvSpPr>
        <p:spPr>
          <a:xfrm>
            <a:off x="9953485" y="220072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34" name="Elipse 1933">
            <a:extLst>
              <a:ext uri="{FF2B5EF4-FFF2-40B4-BE49-F238E27FC236}">
                <a16:creationId xmlns:a16="http://schemas.microsoft.com/office/drawing/2014/main" id="{5DAA08BC-CC7C-2C41-87A0-BB06C2D44D1A}"/>
              </a:ext>
            </a:extLst>
          </p:cNvPr>
          <p:cNvSpPr/>
          <p:nvPr/>
        </p:nvSpPr>
        <p:spPr>
          <a:xfrm>
            <a:off x="9600907" y="189405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35" name="Elipse 1934">
            <a:extLst>
              <a:ext uri="{FF2B5EF4-FFF2-40B4-BE49-F238E27FC236}">
                <a16:creationId xmlns:a16="http://schemas.microsoft.com/office/drawing/2014/main" id="{E43078DF-1C05-3943-853B-2437746112E9}"/>
              </a:ext>
            </a:extLst>
          </p:cNvPr>
          <p:cNvSpPr/>
          <p:nvPr/>
        </p:nvSpPr>
        <p:spPr>
          <a:xfrm>
            <a:off x="9250261" y="220870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36" name="Elipse 1935">
            <a:extLst>
              <a:ext uri="{FF2B5EF4-FFF2-40B4-BE49-F238E27FC236}">
                <a16:creationId xmlns:a16="http://schemas.microsoft.com/office/drawing/2014/main" id="{24DCAD49-A14D-AA4C-B056-E17A6A702412}"/>
              </a:ext>
            </a:extLst>
          </p:cNvPr>
          <p:cNvSpPr/>
          <p:nvPr/>
        </p:nvSpPr>
        <p:spPr>
          <a:xfrm>
            <a:off x="8662765" y="211447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37" name="Conector recto 1936">
            <a:extLst>
              <a:ext uri="{FF2B5EF4-FFF2-40B4-BE49-F238E27FC236}">
                <a16:creationId xmlns:a16="http://schemas.microsoft.com/office/drawing/2014/main" id="{048D6620-F2E2-4348-8B1E-46C9DB430289}"/>
              </a:ext>
            </a:extLst>
          </p:cNvPr>
          <p:cNvCxnSpPr>
            <a:cxnSpLocks/>
            <a:stCxn id="1969" idx="0"/>
          </p:cNvCxnSpPr>
          <p:nvPr/>
        </p:nvCxnSpPr>
        <p:spPr>
          <a:xfrm flipV="1">
            <a:off x="8737017" y="1579585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8" name="Conector recto 1937">
            <a:extLst>
              <a:ext uri="{FF2B5EF4-FFF2-40B4-BE49-F238E27FC236}">
                <a16:creationId xmlns:a16="http://schemas.microsoft.com/office/drawing/2014/main" id="{B577F1B5-F0EE-654B-A67B-8DDE991272FC}"/>
              </a:ext>
            </a:extLst>
          </p:cNvPr>
          <p:cNvCxnSpPr>
            <a:cxnSpLocks/>
            <a:endCxn id="1936" idx="0"/>
          </p:cNvCxnSpPr>
          <p:nvPr/>
        </p:nvCxnSpPr>
        <p:spPr>
          <a:xfrm>
            <a:off x="8741683" y="203216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9" name="Conector recto 1938">
            <a:extLst>
              <a:ext uri="{FF2B5EF4-FFF2-40B4-BE49-F238E27FC236}">
                <a16:creationId xmlns:a16="http://schemas.microsoft.com/office/drawing/2014/main" id="{82D29B78-B20E-694D-9C2C-A70F61D14579}"/>
              </a:ext>
            </a:extLst>
          </p:cNvPr>
          <p:cNvCxnSpPr>
            <a:cxnSpLocks/>
          </p:cNvCxnSpPr>
          <p:nvPr/>
        </p:nvCxnSpPr>
        <p:spPr>
          <a:xfrm>
            <a:off x="8947151" y="185799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0" name="Conector recto 1939">
            <a:extLst>
              <a:ext uri="{FF2B5EF4-FFF2-40B4-BE49-F238E27FC236}">
                <a16:creationId xmlns:a16="http://schemas.microsoft.com/office/drawing/2014/main" id="{01A238C6-B623-5D45-935B-87AE98596F51}"/>
              </a:ext>
            </a:extLst>
          </p:cNvPr>
          <p:cNvCxnSpPr>
            <a:cxnSpLocks/>
          </p:cNvCxnSpPr>
          <p:nvPr/>
        </p:nvCxnSpPr>
        <p:spPr>
          <a:xfrm flipH="1">
            <a:off x="8463123" y="185799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1" name="Elipse 1940">
            <a:extLst>
              <a:ext uri="{FF2B5EF4-FFF2-40B4-BE49-F238E27FC236}">
                <a16:creationId xmlns:a16="http://schemas.microsoft.com/office/drawing/2014/main" id="{3B7674A0-39E1-DC46-B23C-8EB795B900F9}"/>
              </a:ext>
            </a:extLst>
          </p:cNvPr>
          <p:cNvSpPr/>
          <p:nvPr/>
        </p:nvSpPr>
        <p:spPr>
          <a:xfrm>
            <a:off x="9015577" y="179717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42" name="Elipse 1941">
            <a:extLst>
              <a:ext uri="{FF2B5EF4-FFF2-40B4-BE49-F238E27FC236}">
                <a16:creationId xmlns:a16="http://schemas.microsoft.com/office/drawing/2014/main" id="{A08CEBDD-9666-2049-8A9C-8E9AAD7CF753}"/>
              </a:ext>
            </a:extLst>
          </p:cNvPr>
          <p:cNvSpPr/>
          <p:nvPr/>
        </p:nvSpPr>
        <p:spPr>
          <a:xfrm>
            <a:off x="8662999" y="149050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43" name="Elipse 1942">
            <a:extLst>
              <a:ext uri="{FF2B5EF4-FFF2-40B4-BE49-F238E27FC236}">
                <a16:creationId xmlns:a16="http://schemas.microsoft.com/office/drawing/2014/main" id="{A1BABDE1-0E26-C544-8D53-760D6C064B76}"/>
              </a:ext>
            </a:extLst>
          </p:cNvPr>
          <p:cNvSpPr/>
          <p:nvPr/>
        </p:nvSpPr>
        <p:spPr>
          <a:xfrm>
            <a:off x="8312353" y="180516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44" name="Elipse 1943">
            <a:extLst>
              <a:ext uri="{FF2B5EF4-FFF2-40B4-BE49-F238E27FC236}">
                <a16:creationId xmlns:a16="http://schemas.microsoft.com/office/drawing/2014/main" id="{EDFA29DB-E33B-CF4B-8739-B5BEC99CF353}"/>
              </a:ext>
            </a:extLst>
          </p:cNvPr>
          <p:cNvSpPr/>
          <p:nvPr/>
        </p:nvSpPr>
        <p:spPr>
          <a:xfrm>
            <a:off x="8600248" y="67781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1945" name="Elipse 1944">
            <a:extLst>
              <a:ext uri="{FF2B5EF4-FFF2-40B4-BE49-F238E27FC236}">
                <a16:creationId xmlns:a16="http://schemas.microsoft.com/office/drawing/2014/main" id="{726371A1-39AC-8942-856D-65A6D98E6AB3}"/>
              </a:ext>
            </a:extLst>
          </p:cNvPr>
          <p:cNvSpPr/>
          <p:nvPr/>
        </p:nvSpPr>
        <p:spPr>
          <a:xfrm>
            <a:off x="8726798" y="110846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46" name="Conector recto 1945">
            <a:extLst>
              <a:ext uri="{FF2B5EF4-FFF2-40B4-BE49-F238E27FC236}">
                <a16:creationId xmlns:a16="http://schemas.microsoft.com/office/drawing/2014/main" id="{E0DE8136-EF4B-D546-8135-4DBC8C6777BC}"/>
              </a:ext>
            </a:extLst>
          </p:cNvPr>
          <p:cNvCxnSpPr>
            <a:cxnSpLocks/>
            <a:stCxn id="1944" idx="0"/>
          </p:cNvCxnSpPr>
          <p:nvPr/>
        </p:nvCxnSpPr>
        <p:spPr>
          <a:xfrm flipV="1">
            <a:off x="8805716" y="56114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7" name="Conector recto 1946">
            <a:extLst>
              <a:ext uri="{FF2B5EF4-FFF2-40B4-BE49-F238E27FC236}">
                <a16:creationId xmlns:a16="http://schemas.microsoft.com/office/drawing/2014/main" id="{8A435F81-CA23-9D43-9F64-664625E2A01E}"/>
              </a:ext>
            </a:extLst>
          </p:cNvPr>
          <p:cNvCxnSpPr>
            <a:cxnSpLocks/>
            <a:stCxn id="1944" idx="4"/>
            <a:endCxn id="1945" idx="0"/>
          </p:cNvCxnSpPr>
          <p:nvPr/>
        </p:nvCxnSpPr>
        <p:spPr>
          <a:xfrm>
            <a:off x="8805716" y="102615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8" name="Conector recto 1947">
            <a:extLst>
              <a:ext uri="{FF2B5EF4-FFF2-40B4-BE49-F238E27FC236}">
                <a16:creationId xmlns:a16="http://schemas.microsoft.com/office/drawing/2014/main" id="{D2BF6E81-A1DB-D54A-A5A6-EAEF85C9B79B}"/>
              </a:ext>
            </a:extLst>
          </p:cNvPr>
          <p:cNvCxnSpPr>
            <a:cxnSpLocks/>
            <a:stCxn id="1944" idx="6"/>
          </p:cNvCxnSpPr>
          <p:nvPr/>
        </p:nvCxnSpPr>
        <p:spPr>
          <a:xfrm>
            <a:off x="9011184" y="85198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9" name="Conector recto 1948">
            <a:extLst>
              <a:ext uri="{FF2B5EF4-FFF2-40B4-BE49-F238E27FC236}">
                <a16:creationId xmlns:a16="http://schemas.microsoft.com/office/drawing/2014/main" id="{42E0D356-61D7-C34F-9A32-94368804DA78}"/>
              </a:ext>
            </a:extLst>
          </p:cNvPr>
          <p:cNvCxnSpPr>
            <a:cxnSpLocks/>
            <a:stCxn id="1944" idx="2"/>
          </p:cNvCxnSpPr>
          <p:nvPr/>
        </p:nvCxnSpPr>
        <p:spPr>
          <a:xfrm flipH="1">
            <a:off x="8527156" y="85198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0" name="Elipse 1949">
            <a:extLst>
              <a:ext uri="{FF2B5EF4-FFF2-40B4-BE49-F238E27FC236}">
                <a16:creationId xmlns:a16="http://schemas.microsoft.com/office/drawing/2014/main" id="{8BDD6885-FB9D-034D-AD2A-7564C98DDE86}"/>
              </a:ext>
            </a:extLst>
          </p:cNvPr>
          <p:cNvSpPr/>
          <p:nvPr/>
        </p:nvSpPr>
        <p:spPr>
          <a:xfrm>
            <a:off x="9084276" y="77873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51" name="Elipse 1950">
            <a:extLst>
              <a:ext uri="{FF2B5EF4-FFF2-40B4-BE49-F238E27FC236}">
                <a16:creationId xmlns:a16="http://schemas.microsoft.com/office/drawing/2014/main" id="{ACEB7E0E-E310-9044-806C-611C12425CE8}"/>
              </a:ext>
            </a:extLst>
          </p:cNvPr>
          <p:cNvSpPr/>
          <p:nvPr/>
        </p:nvSpPr>
        <p:spPr>
          <a:xfrm>
            <a:off x="8731698" y="47206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52" name="Elipse 1951">
            <a:extLst>
              <a:ext uri="{FF2B5EF4-FFF2-40B4-BE49-F238E27FC236}">
                <a16:creationId xmlns:a16="http://schemas.microsoft.com/office/drawing/2014/main" id="{C011422D-FA2B-844D-93B1-2584A2503D3A}"/>
              </a:ext>
            </a:extLst>
          </p:cNvPr>
          <p:cNvSpPr/>
          <p:nvPr/>
        </p:nvSpPr>
        <p:spPr>
          <a:xfrm>
            <a:off x="8381052" y="78672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53" name="Elipse 1952">
            <a:extLst>
              <a:ext uri="{FF2B5EF4-FFF2-40B4-BE49-F238E27FC236}">
                <a16:creationId xmlns:a16="http://schemas.microsoft.com/office/drawing/2014/main" id="{4069D207-F950-8E43-B9D9-09C2833D722E}"/>
              </a:ext>
            </a:extLst>
          </p:cNvPr>
          <p:cNvSpPr/>
          <p:nvPr/>
        </p:nvSpPr>
        <p:spPr>
          <a:xfrm>
            <a:off x="9480443" y="30490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1954" name="Conector recto 1953">
            <a:extLst>
              <a:ext uri="{FF2B5EF4-FFF2-40B4-BE49-F238E27FC236}">
                <a16:creationId xmlns:a16="http://schemas.microsoft.com/office/drawing/2014/main" id="{86B10341-9732-5E43-BBB4-F8C80BE83DC3}"/>
              </a:ext>
            </a:extLst>
          </p:cNvPr>
          <p:cNvCxnSpPr>
            <a:cxnSpLocks/>
            <a:stCxn id="1953" idx="0"/>
            <a:endCxn id="1958" idx="0"/>
          </p:cNvCxnSpPr>
          <p:nvPr/>
        </p:nvCxnSpPr>
        <p:spPr>
          <a:xfrm flipH="1" flipV="1">
            <a:off x="9683550" y="79379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5" name="Conector recto 1954">
            <a:extLst>
              <a:ext uri="{FF2B5EF4-FFF2-40B4-BE49-F238E27FC236}">
                <a16:creationId xmlns:a16="http://schemas.microsoft.com/office/drawing/2014/main" id="{2C7580F4-AF8F-CB48-B20B-A3A8BD175A28}"/>
              </a:ext>
            </a:extLst>
          </p:cNvPr>
          <p:cNvCxnSpPr>
            <a:cxnSpLocks/>
            <a:stCxn id="1953" idx="6"/>
            <a:endCxn id="1957" idx="6"/>
          </p:cNvCxnSpPr>
          <p:nvPr/>
        </p:nvCxnSpPr>
        <p:spPr>
          <a:xfrm flipV="1">
            <a:off x="9891379" y="474407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6" name="Conector recto 1955">
            <a:extLst>
              <a:ext uri="{FF2B5EF4-FFF2-40B4-BE49-F238E27FC236}">
                <a16:creationId xmlns:a16="http://schemas.microsoft.com/office/drawing/2014/main" id="{6D615D6A-5DB3-2843-A411-0FA9CF3AEA1B}"/>
              </a:ext>
            </a:extLst>
          </p:cNvPr>
          <p:cNvCxnSpPr>
            <a:cxnSpLocks/>
            <a:stCxn id="1953" idx="2"/>
          </p:cNvCxnSpPr>
          <p:nvPr/>
        </p:nvCxnSpPr>
        <p:spPr>
          <a:xfrm flipH="1">
            <a:off x="9407351" y="47907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7" name="Elipse 1956">
            <a:extLst>
              <a:ext uri="{FF2B5EF4-FFF2-40B4-BE49-F238E27FC236}">
                <a16:creationId xmlns:a16="http://schemas.microsoft.com/office/drawing/2014/main" id="{97A80CD9-1279-834F-A7BC-1F6144B90BCD}"/>
              </a:ext>
            </a:extLst>
          </p:cNvPr>
          <p:cNvSpPr/>
          <p:nvPr/>
        </p:nvSpPr>
        <p:spPr>
          <a:xfrm>
            <a:off x="9964471" y="40582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58" name="Elipse 1957">
            <a:extLst>
              <a:ext uri="{FF2B5EF4-FFF2-40B4-BE49-F238E27FC236}">
                <a16:creationId xmlns:a16="http://schemas.microsoft.com/office/drawing/2014/main" id="{C35219F7-0D99-A947-A7C1-4B5A9037799C}"/>
              </a:ext>
            </a:extLst>
          </p:cNvPr>
          <p:cNvSpPr/>
          <p:nvPr/>
        </p:nvSpPr>
        <p:spPr>
          <a:xfrm>
            <a:off x="9602582" y="7937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59" name="Elipse 1958">
            <a:extLst>
              <a:ext uri="{FF2B5EF4-FFF2-40B4-BE49-F238E27FC236}">
                <a16:creationId xmlns:a16="http://schemas.microsoft.com/office/drawing/2014/main" id="{D7F865DB-E3DF-EC4F-A5AF-B66A3E3EE668}"/>
              </a:ext>
            </a:extLst>
          </p:cNvPr>
          <p:cNvSpPr/>
          <p:nvPr/>
        </p:nvSpPr>
        <p:spPr>
          <a:xfrm>
            <a:off x="9261247" y="41381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60" name="Elipse 1959">
            <a:extLst>
              <a:ext uri="{FF2B5EF4-FFF2-40B4-BE49-F238E27FC236}">
                <a16:creationId xmlns:a16="http://schemas.microsoft.com/office/drawing/2014/main" id="{557AEA09-A720-A248-854A-977A72C6ECBA}"/>
              </a:ext>
            </a:extLst>
          </p:cNvPr>
          <p:cNvSpPr/>
          <p:nvPr/>
        </p:nvSpPr>
        <p:spPr>
          <a:xfrm>
            <a:off x="10239578" y="747560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1961" name="Elipse 1960">
            <a:extLst>
              <a:ext uri="{FF2B5EF4-FFF2-40B4-BE49-F238E27FC236}">
                <a16:creationId xmlns:a16="http://schemas.microsoft.com/office/drawing/2014/main" id="{F8A23D1B-7168-014E-A2D7-562FAEC4EE78}"/>
              </a:ext>
            </a:extLst>
          </p:cNvPr>
          <p:cNvSpPr/>
          <p:nvPr/>
        </p:nvSpPr>
        <p:spPr>
          <a:xfrm>
            <a:off x="10366128" y="117821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62" name="Conector recto 1961">
            <a:extLst>
              <a:ext uri="{FF2B5EF4-FFF2-40B4-BE49-F238E27FC236}">
                <a16:creationId xmlns:a16="http://schemas.microsoft.com/office/drawing/2014/main" id="{5A36D95F-622E-B04E-980C-F1292B7351F7}"/>
              </a:ext>
            </a:extLst>
          </p:cNvPr>
          <p:cNvCxnSpPr>
            <a:cxnSpLocks/>
            <a:stCxn id="1960" idx="0"/>
          </p:cNvCxnSpPr>
          <p:nvPr/>
        </p:nvCxnSpPr>
        <p:spPr>
          <a:xfrm flipV="1">
            <a:off x="10445046" y="630888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3" name="Conector recto 1962">
            <a:extLst>
              <a:ext uri="{FF2B5EF4-FFF2-40B4-BE49-F238E27FC236}">
                <a16:creationId xmlns:a16="http://schemas.microsoft.com/office/drawing/2014/main" id="{1150D325-43A6-014F-B296-3E151DDC51DA}"/>
              </a:ext>
            </a:extLst>
          </p:cNvPr>
          <p:cNvCxnSpPr>
            <a:cxnSpLocks/>
            <a:stCxn id="1960" idx="4"/>
            <a:endCxn id="1961" idx="0"/>
          </p:cNvCxnSpPr>
          <p:nvPr/>
        </p:nvCxnSpPr>
        <p:spPr>
          <a:xfrm>
            <a:off x="10445046" y="1095903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4" name="Conector recto 1963">
            <a:extLst>
              <a:ext uri="{FF2B5EF4-FFF2-40B4-BE49-F238E27FC236}">
                <a16:creationId xmlns:a16="http://schemas.microsoft.com/office/drawing/2014/main" id="{539877F5-43C0-624A-80DF-B2095F4BD3FE}"/>
              </a:ext>
            </a:extLst>
          </p:cNvPr>
          <p:cNvCxnSpPr>
            <a:cxnSpLocks/>
            <a:stCxn id="1960" idx="6"/>
          </p:cNvCxnSpPr>
          <p:nvPr/>
        </p:nvCxnSpPr>
        <p:spPr>
          <a:xfrm>
            <a:off x="10650514" y="921732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5" name="Conector recto 1964">
            <a:extLst>
              <a:ext uri="{FF2B5EF4-FFF2-40B4-BE49-F238E27FC236}">
                <a16:creationId xmlns:a16="http://schemas.microsoft.com/office/drawing/2014/main" id="{976D58F4-C8D1-5646-B69E-0A1EB337F302}"/>
              </a:ext>
            </a:extLst>
          </p:cNvPr>
          <p:cNvCxnSpPr>
            <a:cxnSpLocks/>
            <a:stCxn id="1960" idx="2"/>
          </p:cNvCxnSpPr>
          <p:nvPr/>
        </p:nvCxnSpPr>
        <p:spPr>
          <a:xfrm flipH="1">
            <a:off x="10166486" y="921732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6" name="Elipse 1965">
            <a:extLst>
              <a:ext uri="{FF2B5EF4-FFF2-40B4-BE49-F238E27FC236}">
                <a16:creationId xmlns:a16="http://schemas.microsoft.com/office/drawing/2014/main" id="{C83F8564-D985-7948-A4C1-BDDA8EE62087}"/>
              </a:ext>
            </a:extLst>
          </p:cNvPr>
          <p:cNvSpPr/>
          <p:nvPr/>
        </p:nvSpPr>
        <p:spPr>
          <a:xfrm>
            <a:off x="10723606" y="84848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67" name="Elipse 1966">
            <a:extLst>
              <a:ext uri="{FF2B5EF4-FFF2-40B4-BE49-F238E27FC236}">
                <a16:creationId xmlns:a16="http://schemas.microsoft.com/office/drawing/2014/main" id="{ED6C9D72-0FD3-D04D-BAE3-DD925B9E46B7}"/>
              </a:ext>
            </a:extLst>
          </p:cNvPr>
          <p:cNvSpPr/>
          <p:nvPr/>
        </p:nvSpPr>
        <p:spPr>
          <a:xfrm>
            <a:off x="10371028" y="54181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68" name="Elipse 1967">
            <a:extLst>
              <a:ext uri="{FF2B5EF4-FFF2-40B4-BE49-F238E27FC236}">
                <a16:creationId xmlns:a16="http://schemas.microsoft.com/office/drawing/2014/main" id="{CD59C97B-CEA3-DB4B-9A95-DBBA88174A14}"/>
              </a:ext>
            </a:extLst>
          </p:cNvPr>
          <p:cNvSpPr/>
          <p:nvPr/>
        </p:nvSpPr>
        <p:spPr>
          <a:xfrm>
            <a:off x="10020382" y="85646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69" name="Elipse 1968">
            <a:extLst>
              <a:ext uri="{FF2B5EF4-FFF2-40B4-BE49-F238E27FC236}">
                <a16:creationId xmlns:a16="http://schemas.microsoft.com/office/drawing/2014/main" id="{D36282BA-2129-FB46-BBBA-5ABA1C2BF38D}"/>
              </a:ext>
            </a:extLst>
          </p:cNvPr>
          <p:cNvSpPr/>
          <p:nvPr/>
        </p:nvSpPr>
        <p:spPr>
          <a:xfrm>
            <a:off x="8531549" y="1696257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1970" name="Elipse 1969">
            <a:extLst>
              <a:ext uri="{FF2B5EF4-FFF2-40B4-BE49-F238E27FC236}">
                <a16:creationId xmlns:a16="http://schemas.microsoft.com/office/drawing/2014/main" id="{EA8BFDCF-5EC3-ED4A-A153-0EA2CB13040D}"/>
              </a:ext>
            </a:extLst>
          </p:cNvPr>
          <p:cNvSpPr/>
          <p:nvPr/>
        </p:nvSpPr>
        <p:spPr>
          <a:xfrm>
            <a:off x="9596007" y="71534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71" name="Elipse 1970">
            <a:extLst>
              <a:ext uri="{FF2B5EF4-FFF2-40B4-BE49-F238E27FC236}">
                <a16:creationId xmlns:a16="http://schemas.microsoft.com/office/drawing/2014/main" id="{C1EC0CC1-554D-3D4B-A058-6110128DEFA8}"/>
              </a:ext>
            </a:extLst>
          </p:cNvPr>
          <p:cNvSpPr/>
          <p:nvPr/>
        </p:nvSpPr>
        <p:spPr>
          <a:xfrm>
            <a:off x="9356456" y="5078702"/>
            <a:ext cx="723900" cy="6966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B3</a:t>
            </a:r>
          </a:p>
        </p:txBody>
      </p:sp>
      <p:cxnSp>
        <p:nvCxnSpPr>
          <p:cNvPr id="1972" name="Conector recto 1971">
            <a:extLst>
              <a:ext uri="{FF2B5EF4-FFF2-40B4-BE49-F238E27FC236}">
                <a16:creationId xmlns:a16="http://schemas.microsoft.com/office/drawing/2014/main" id="{38A7D241-C62A-AA46-AC34-AC6ED304C596}"/>
              </a:ext>
            </a:extLst>
          </p:cNvPr>
          <p:cNvCxnSpPr>
            <a:cxnSpLocks/>
            <a:stCxn id="1971" idx="4"/>
          </p:cNvCxnSpPr>
          <p:nvPr/>
        </p:nvCxnSpPr>
        <p:spPr>
          <a:xfrm>
            <a:off x="9718406" y="5775388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3" name="Conector recto 1972">
            <a:extLst>
              <a:ext uri="{FF2B5EF4-FFF2-40B4-BE49-F238E27FC236}">
                <a16:creationId xmlns:a16="http://schemas.microsoft.com/office/drawing/2014/main" id="{9967AAFB-8D2E-5240-8F7E-A18BDCB6017F}"/>
              </a:ext>
            </a:extLst>
          </p:cNvPr>
          <p:cNvCxnSpPr>
            <a:cxnSpLocks/>
            <a:stCxn id="1971" idx="3"/>
            <a:endCxn id="2029" idx="6"/>
          </p:cNvCxnSpPr>
          <p:nvPr/>
        </p:nvCxnSpPr>
        <p:spPr>
          <a:xfrm flipH="1">
            <a:off x="8982010" y="5673361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4" name="Conector recto 1973">
            <a:extLst>
              <a:ext uri="{FF2B5EF4-FFF2-40B4-BE49-F238E27FC236}">
                <a16:creationId xmlns:a16="http://schemas.microsoft.com/office/drawing/2014/main" id="{B59CF78D-8F86-5D43-8757-8FC08B12236F}"/>
              </a:ext>
            </a:extLst>
          </p:cNvPr>
          <p:cNvCxnSpPr>
            <a:cxnSpLocks/>
            <a:endCxn id="2004" idx="5"/>
          </p:cNvCxnSpPr>
          <p:nvPr/>
        </p:nvCxnSpPr>
        <p:spPr>
          <a:xfrm flipH="1" flipV="1">
            <a:off x="8990529" y="5033195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5" name="Conector recto 1974">
            <a:extLst>
              <a:ext uri="{FF2B5EF4-FFF2-40B4-BE49-F238E27FC236}">
                <a16:creationId xmlns:a16="http://schemas.microsoft.com/office/drawing/2014/main" id="{5E4ADD2F-2933-294F-8990-5E9C2630E80B}"/>
              </a:ext>
            </a:extLst>
          </p:cNvPr>
          <p:cNvCxnSpPr>
            <a:cxnSpLocks/>
            <a:stCxn id="1971" idx="0"/>
          </p:cNvCxnSpPr>
          <p:nvPr/>
        </p:nvCxnSpPr>
        <p:spPr>
          <a:xfrm flipH="1" flipV="1">
            <a:off x="9715300" y="4700422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6" name="Conector recto 1975">
            <a:extLst>
              <a:ext uri="{FF2B5EF4-FFF2-40B4-BE49-F238E27FC236}">
                <a16:creationId xmlns:a16="http://schemas.microsoft.com/office/drawing/2014/main" id="{CC5E9D9D-F736-D040-97A1-0DF3E9E0B1AE}"/>
              </a:ext>
            </a:extLst>
          </p:cNvPr>
          <p:cNvCxnSpPr>
            <a:cxnSpLocks/>
            <a:endCxn id="2020" idx="3"/>
          </p:cNvCxnSpPr>
          <p:nvPr/>
        </p:nvCxnSpPr>
        <p:spPr>
          <a:xfrm flipV="1">
            <a:off x="10036897" y="5102942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7" name="Conector recto 1976">
            <a:extLst>
              <a:ext uri="{FF2B5EF4-FFF2-40B4-BE49-F238E27FC236}">
                <a16:creationId xmlns:a16="http://schemas.microsoft.com/office/drawing/2014/main" id="{C7B1EE78-1AB9-0442-92B0-C7DA6533D192}"/>
              </a:ext>
            </a:extLst>
          </p:cNvPr>
          <p:cNvCxnSpPr>
            <a:cxnSpLocks/>
            <a:stCxn id="1971" idx="5"/>
            <a:endCxn id="1978" idx="1"/>
          </p:cNvCxnSpPr>
          <p:nvPr/>
        </p:nvCxnSpPr>
        <p:spPr>
          <a:xfrm>
            <a:off x="9974343" y="5673361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8" name="Elipse 1977">
            <a:extLst>
              <a:ext uri="{FF2B5EF4-FFF2-40B4-BE49-F238E27FC236}">
                <a16:creationId xmlns:a16="http://schemas.microsoft.com/office/drawing/2014/main" id="{A6A5F99F-F09C-0E46-B010-BBB8A76BA7B6}"/>
              </a:ext>
            </a:extLst>
          </p:cNvPr>
          <p:cNvSpPr/>
          <p:nvPr/>
        </p:nvSpPr>
        <p:spPr>
          <a:xfrm>
            <a:off x="10426446" y="5818385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1979" name="Elipse 1978">
            <a:extLst>
              <a:ext uri="{FF2B5EF4-FFF2-40B4-BE49-F238E27FC236}">
                <a16:creationId xmlns:a16="http://schemas.microsoft.com/office/drawing/2014/main" id="{8AAB12B5-ACCE-8649-A9A4-B1A41A693928}"/>
              </a:ext>
            </a:extLst>
          </p:cNvPr>
          <p:cNvSpPr/>
          <p:nvPr/>
        </p:nvSpPr>
        <p:spPr>
          <a:xfrm>
            <a:off x="10552996" y="624904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80" name="Conector recto 1979">
            <a:extLst>
              <a:ext uri="{FF2B5EF4-FFF2-40B4-BE49-F238E27FC236}">
                <a16:creationId xmlns:a16="http://schemas.microsoft.com/office/drawing/2014/main" id="{D3E25130-416A-724A-9F70-639E91B00773}"/>
              </a:ext>
            </a:extLst>
          </p:cNvPr>
          <p:cNvCxnSpPr>
            <a:cxnSpLocks/>
            <a:stCxn id="1978" idx="0"/>
          </p:cNvCxnSpPr>
          <p:nvPr/>
        </p:nvCxnSpPr>
        <p:spPr>
          <a:xfrm flipV="1">
            <a:off x="10631914" y="5701713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1" name="Conector recto 1980">
            <a:extLst>
              <a:ext uri="{FF2B5EF4-FFF2-40B4-BE49-F238E27FC236}">
                <a16:creationId xmlns:a16="http://schemas.microsoft.com/office/drawing/2014/main" id="{61EBE60E-D31F-3043-9582-E61177A2173A}"/>
              </a:ext>
            </a:extLst>
          </p:cNvPr>
          <p:cNvCxnSpPr>
            <a:cxnSpLocks/>
            <a:stCxn id="1978" idx="4"/>
            <a:endCxn id="1979" idx="0"/>
          </p:cNvCxnSpPr>
          <p:nvPr/>
        </p:nvCxnSpPr>
        <p:spPr>
          <a:xfrm>
            <a:off x="10631914" y="6166728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2" name="Conector recto 1981">
            <a:extLst>
              <a:ext uri="{FF2B5EF4-FFF2-40B4-BE49-F238E27FC236}">
                <a16:creationId xmlns:a16="http://schemas.microsoft.com/office/drawing/2014/main" id="{1E754C82-E32F-3449-AD10-0DB6F4BCA2EA}"/>
              </a:ext>
            </a:extLst>
          </p:cNvPr>
          <p:cNvCxnSpPr>
            <a:cxnSpLocks/>
            <a:stCxn id="1978" idx="6"/>
          </p:cNvCxnSpPr>
          <p:nvPr/>
        </p:nvCxnSpPr>
        <p:spPr>
          <a:xfrm>
            <a:off x="10837382" y="5992557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3" name="Conector recto 1982">
            <a:extLst>
              <a:ext uri="{FF2B5EF4-FFF2-40B4-BE49-F238E27FC236}">
                <a16:creationId xmlns:a16="http://schemas.microsoft.com/office/drawing/2014/main" id="{C1AC766A-EC05-4D48-AFEF-3C0992832608}"/>
              </a:ext>
            </a:extLst>
          </p:cNvPr>
          <p:cNvCxnSpPr>
            <a:cxnSpLocks/>
            <a:stCxn id="1978" idx="2"/>
          </p:cNvCxnSpPr>
          <p:nvPr/>
        </p:nvCxnSpPr>
        <p:spPr>
          <a:xfrm flipH="1">
            <a:off x="10353354" y="5992557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4" name="Elipse 1983">
            <a:extLst>
              <a:ext uri="{FF2B5EF4-FFF2-40B4-BE49-F238E27FC236}">
                <a16:creationId xmlns:a16="http://schemas.microsoft.com/office/drawing/2014/main" id="{B0AA30CF-1C9A-4F47-B77A-9ABD3699D389}"/>
              </a:ext>
            </a:extLst>
          </p:cNvPr>
          <p:cNvSpPr/>
          <p:nvPr/>
        </p:nvSpPr>
        <p:spPr>
          <a:xfrm>
            <a:off x="10910474" y="591930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85" name="Elipse 1984">
            <a:extLst>
              <a:ext uri="{FF2B5EF4-FFF2-40B4-BE49-F238E27FC236}">
                <a16:creationId xmlns:a16="http://schemas.microsoft.com/office/drawing/2014/main" id="{AF92478E-5C2B-AD42-9DF8-47094725C3D3}"/>
              </a:ext>
            </a:extLst>
          </p:cNvPr>
          <p:cNvSpPr/>
          <p:nvPr/>
        </p:nvSpPr>
        <p:spPr>
          <a:xfrm>
            <a:off x="10557896" y="561263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86" name="Elipse 1985">
            <a:extLst>
              <a:ext uri="{FF2B5EF4-FFF2-40B4-BE49-F238E27FC236}">
                <a16:creationId xmlns:a16="http://schemas.microsoft.com/office/drawing/2014/main" id="{E6E6B865-A3A0-414B-9433-2EEB732C894F}"/>
              </a:ext>
            </a:extLst>
          </p:cNvPr>
          <p:cNvSpPr/>
          <p:nvPr/>
        </p:nvSpPr>
        <p:spPr>
          <a:xfrm>
            <a:off x="10207250" y="592729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87" name="Elipse 1986">
            <a:extLst>
              <a:ext uri="{FF2B5EF4-FFF2-40B4-BE49-F238E27FC236}">
                <a16:creationId xmlns:a16="http://schemas.microsoft.com/office/drawing/2014/main" id="{705F6C3A-ECB1-7A46-8B12-98B234095456}"/>
              </a:ext>
            </a:extLst>
          </p:cNvPr>
          <p:cNvSpPr/>
          <p:nvPr/>
        </p:nvSpPr>
        <p:spPr>
          <a:xfrm>
            <a:off x="9508982" y="6157854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1988" name="Elipse 1987">
            <a:extLst>
              <a:ext uri="{FF2B5EF4-FFF2-40B4-BE49-F238E27FC236}">
                <a16:creationId xmlns:a16="http://schemas.microsoft.com/office/drawing/2014/main" id="{17F415A3-01AA-FE40-B195-D5C11E0FA988}"/>
              </a:ext>
            </a:extLst>
          </p:cNvPr>
          <p:cNvSpPr/>
          <p:nvPr/>
        </p:nvSpPr>
        <p:spPr>
          <a:xfrm>
            <a:off x="9635532" y="6588510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89" name="Conector recto 1988">
            <a:extLst>
              <a:ext uri="{FF2B5EF4-FFF2-40B4-BE49-F238E27FC236}">
                <a16:creationId xmlns:a16="http://schemas.microsoft.com/office/drawing/2014/main" id="{C6A2AD90-53B1-1245-A7A9-04D4088F9903}"/>
              </a:ext>
            </a:extLst>
          </p:cNvPr>
          <p:cNvCxnSpPr>
            <a:cxnSpLocks/>
            <a:stCxn id="1987" idx="0"/>
          </p:cNvCxnSpPr>
          <p:nvPr/>
        </p:nvCxnSpPr>
        <p:spPr>
          <a:xfrm flipV="1">
            <a:off x="9714450" y="6041182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0" name="Conector recto 1989">
            <a:extLst>
              <a:ext uri="{FF2B5EF4-FFF2-40B4-BE49-F238E27FC236}">
                <a16:creationId xmlns:a16="http://schemas.microsoft.com/office/drawing/2014/main" id="{E0961BF1-0D27-914A-BB9A-A981F44ABBD1}"/>
              </a:ext>
            </a:extLst>
          </p:cNvPr>
          <p:cNvCxnSpPr>
            <a:cxnSpLocks/>
            <a:stCxn id="1987" idx="4"/>
            <a:endCxn id="1988" idx="0"/>
          </p:cNvCxnSpPr>
          <p:nvPr/>
        </p:nvCxnSpPr>
        <p:spPr>
          <a:xfrm>
            <a:off x="9714450" y="6506197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1" name="Conector recto 1990">
            <a:extLst>
              <a:ext uri="{FF2B5EF4-FFF2-40B4-BE49-F238E27FC236}">
                <a16:creationId xmlns:a16="http://schemas.microsoft.com/office/drawing/2014/main" id="{D86D7D4A-D823-8548-94A1-2408B11D5574}"/>
              </a:ext>
            </a:extLst>
          </p:cNvPr>
          <p:cNvCxnSpPr>
            <a:cxnSpLocks/>
            <a:stCxn id="1987" idx="6"/>
          </p:cNvCxnSpPr>
          <p:nvPr/>
        </p:nvCxnSpPr>
        <p:spPr>
          <a:xfrm>
            <a:off x="9919918" y="6332026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2" name="Conector recto 1991">
            <a:extLst>
              <a:ext uri="{FF2B5EF4-FFF2-40B4-BE49-F238E27FC236}">
                <a16:creationId xmlns:a16="http://schemas.microsoft.com/office/drawing/2014/main" id="{41B97499-9212-8D42-8FC0-71917D6F67B4}"/>
              </a:ext>
            </a:extLst>
          </p:cNvPr>
          <p:cNvCxnSpPr>
            <a:cxnSpLocks/>
            <a:stCxn id="1987" idx="2"/>
          </p:cNvCxnSpPr>
          <p:nvPr/>
        </p:nvCxnSpPr>
        <p:spPr>
          <a:xfrm flipH="1">
            <a:off x="9435890" y="6332026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3" name="Elipse 1992">
            <a:extLst>
              <a:ext uri="{FF2B5EF4-FFF2-40B4-BE49-F238E27FC236}">
                <a16:creationId xmlns:a16="http://schemas.microsoft.com/office/drawing/2014/main" id="{B193410C-283D-0645-B3C9-EB21DA8B382A}"/>
              </a:ext>
            </a:extLst>
          </p:cNvPr>
          <p:cNvSpPr/>
          <p:nvPr/>
        </p:nvSpPr>
        <p:spPr>
          <a:xfrm>
            <a:off x="9993010" y="625877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94" name="Elipse 1993">
            <a:extLst>
              <a:ext uri="{FF2B5EF4-FFF2-40B4-BE49-F238E27FC236}">
                <a16:creationId xmlns:a16="http://schemas.microsoft.com/office/drawing/2014/main" id="{FB23FE23-BE12-8D4B-9766-74AF899A1080}"/>
              </a:ext>
            </a:extLst>
          </p:cNvPr>
          <p:cNvSpPr/>
          <p:nvPr/>
        </p:nvSpPr>
        <p:spPr>
          <a:xfrm>
            <a:off x="9640432" y="595210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95" name="Elipse 1994">
            <a:extLst>
              <a:ext uri="{FF2B5EF4-FFF2-40B4-BE49-F238E27FC236}">
                <a16:creationId xmlns:a16="http://schemas.microsoft.com/office/drawing/2014/main" id="{037DE3DA-C378-3F4D-AC65-E1883C3ED93C}"/>
              </a:ext>
            </a:extLst>
          </p:cNvPr>
          <p:cNvSpPr/>
          <p:nvPr/>
        </p:nvSpPr>
        <p:spPr>
          <a:xfrm>
            <a:off x="9289786" y="626676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96" name="Elipse 1995">
            <a:extLst>
              <a:ext uri="{FF2B5EF4-FFF2-40B4-BE49-F238E27FC236}">
                <a16:creationId xmlns:a16="http://schemas.microsoft.com/office/drawing/2014/main" id="{0D6D3951-4C46-A94F-ACB6-23A5DE9938AD}"/>
              </a:ext>
            </a:extLst>
          </p:cNvPr>
          <p:cNvSpPr/>
          <p:nvPr/>
        </p:nvSpPr>
        <p:spPr>
          <a:xfrm>
            <a:off x="8697624" y="618496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97" name="Conector recto 1996">
            <a:extLst>
              <a:ext uri="{FF2B5EF4-FFF2-40B4-BE49-F238E27FC236}">
                <a16:creationId xmlns:a16="http://schemas.microsoft.com/office/drawing/2014/main" id="{B5AFF160-0747-4D45-88CC-5D4C1680D8D0}"/>
              </a:ext>
            </a:extLst>
          </p:cNvPr>
          <p:cNvCxnSpPr>
            <a:cxnSpLocks/>
            <a:stCxn id="2029" idx="0"/>
          </p:cNvCxnSpPr>
          <p:nvPr/>
        </p:nvCxnSpPr>
        <p:spPr>
          <a:xfrm flipV="1">
            <a:off x="8776542" y="5637638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8" name="Conector recto 1997">
            <a:extLst>
              <a:ext uri="{FF2B5EF4-FFF2-40B4-BE49-F238E27FC236}">
                <a16:creationId xmlns:a16="http://schemas.microsoft.com/office/drawing/2014/main" id="{404A5C31-DFCE-C440-B746-9D5BD1F3542A}"/>
              </a:ext>
            </a:extLst>
          </p:cNvPr>
          <p:cNvCxnSpPr>
            <a:cxnSpLocks/>
            <a:stCxn id="2029" idx="4"/>
            <a:endCxn id="1996" idx="0"/>
          </p:cNvCxnSpPr>
          <p:nvPr/>
        </p:nvCxnSpPr>
        <p:spPr>
          <a:xfrm>
            <a:off x="8776542" y="6102653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9" name="Conector recto 1998">
            <a:extLst>
              <a:ext uri="{FF2B5EF4-FFF2-40B4-BE49-F238E27FC236}">
                <a16:creationId xmlns:a16="http://schemas.microsoft.com/office/drawing/2014/main" id="{3365284E-035F-5C43-B327-BA2F6F1CBE58}"/>
              </a:ext>
            </a:extLst>
          </p:cNvPr>
          <p:cNvCxnSpPr>
            <a:cxnSpLocks/>
            <a:stCxn id="2029" idx="6"/>
          </p:cNvCxnSpPr>
          <p:nvPr/>
        </p:nvCxnSpPr>
        <p:spPr>
          <a:xfrm>
            <a:off x="8982010" y="5928482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0" name="Conector recto 1999">
            <a:extLst>
              <a:ext uri="{FF2B5EF4-FFF2-40B4-BE49-F238E27FC236}">
                <a16:creationId xmlns:a16="http://schemas.microsoft.com/office/drawing/2014/main" id="{C1182CD6-C012-F14D-9D6D-B0D34D7F64D2}"/>
              </a:ext>
            </a:extLst>
          </p:cNvPr>
          <p:cNvCxnSpPr>
            <a:cxnSpLocks/>
            <a:stCxn id="2029" idx="2"/>
          </p:cNvCxnSpPr>
          <p:nvPr/>
        </p:nvCxnSpPr>
        <p:spPr>
          <a:xfrm flipH="1">
            <a:off x="8497982" y="5928482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1" name="Elipse 2000">
            <a:extLst>
              <a:ext uri="{FF2B5EF4-FFF2-40B4-BE49-F238E27FC236}">
                <a16:creationId xmlns:a16="http://schemas.microsoft.com/office/drawing/2014/main" id="{85CB7B2B-CF40-944A-A1A0-C0E9385606AD}"/>
              </a:ext>
            </a:extLst>
          </p:cNvPr>
          <p:cNvSpPr/>
          <p:nvPr/>
        </p:nvSpPr>
        <p:spPr>
          <a:xfrm>
            <a:off x="9055102" y="585523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02" name="Elipse 2001">
            <a:extLst>
              <a:ext uri="{FF2B5EF4-FFF2-40B4-BE49-F238E27FC236}">
                <a16:creationId xmlns:a16="http://schemas.microsoft.com/office/drawing/2014/main" id="{60845A19-637F-B24C-965A-14B8867792A0}"/>
              </a:ext>
            </a:extLst>
          </p:cNvPr>
          <p:cNvSpPr/>
          <p:nvPr/>
        </p:nvSpPr>
        <p:spPr>
          <a:xfrm>
            <a:off x="8702524" y="554856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03" name="Elipse 2002">
            <a:extLst>
              <a:ext uri="{FF2B5EF4-FFF2-40B4-BE49-F238E27FC236}">
                <a16:creationId xmlns:a16="http://schemas.microsoft.com/office/drawing/2014/main" id="{778E48EE-D116-DF4B-BA14-70DEFED9D7AB}"/>
              </a:ext>
            </a:extLst>
          </p:cNvPr>
          <p:cNvSpPr/>
          <p:nvPr/>
        </p:nvSpPr>
        <p:spPr>
          <a:xfrm>
            <a:off x="8351878" y="586321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04" name="Elipse 2003">
            <a:extLst>
              <a:ext uri="{FF2B5EF4-FFF2-40B4-BE49-F238E27FC236}">
                <a16:creationId xmlns:a16="http://schemas.microsoft.com/office/drawing/2014/main" id="{B6168240-F6B7-EC4E-AA0D-6F9B27BF8859}"/>
              </a:ext>
            </a:extLst>
          </p:cNvPr>
          <p:cNvSpPr/>
          <p:nvPr/>
        </p:nvSpPr>
        <p:spPr>
          <a:xfrm>
            <a:off x="8639773" y="473586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2005" name="Elipse 2004">
            <a:extLst>
              <a:ext uri="{FF2B5EF4-FFF2-40B4-BE49-F238E27FC236}">
                <a16:creationId xmlns:a16="http://schemas.microsoft.com/office/drawing/2014/main" id="{B64C16B7-0447-524F-AF9A-A15F1CB0E5C5}"/>
              </a:ext>
            </a:extLst>
          </p:cNvPr>
          <p:cNvSpPr/>
          <p:nvPr/>
        </p:nvSpPr>
        <p:spPr>
          <a:xfrm>
            <a:off x="8766323" y="516652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06" name="Conector recto 2005">
            <a:extLst>
              <a:ext uri="{FF2B5EF4-FFF2-40B4-BE49-F238E27FC236}">
                <a16:creationId xmlns:a16="http://schemas.microsoft.com/office/drawing/2014/main" id="{1D781ECA-02AC-A648-99B1-719BDAB361EC}"/>
              </a:ext>
            </a:extLst>
          </p:cNvPr>
          <p:cNvCxnSpPr>
            <a:cxnSpLocks/>
            <a:stCxn id="2004" idx="0"/>
          </p:cNvCxnSpPr>
          <p:nvPr/>
        </p:nvCxnSpPr>
        <p:spPr>
          <a:xfrm flipV="1">
            <a:off x="8845241" y="4619194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7" name="Conector recto 2006">
            <a:extLst>
              <a:ext uri="{FF2B5EF4-FFF2-40B4-BE49-F238E27FC236}">
                <a16:creationId xmlns:a16="http://schemas.microsoft.com/office/drawing/2014/main" id="{089B54F9-6DA9-EB46-A755-158A8831001C}"/>
              </a:ext>
            </a:extLst>
          </p:cNvPr>
          <p:cNvCxnSpPr>
            <a:cxnSpLocks/>
            <a:stCxn id="2004" idx="4"/>
            <a:endCxn id="2005" idx="0"/>
          </p:cNvCxnSpPr>
          <p:nvPr/>
        </p:nvCxnSpPr>
        <p:spPr>
          <a:xfrm>
            <a:off x="8845241" y="5084209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8" name="Conector recto 2007">
            <a:extLst>
              <a:ext uri="{FF2B5EF4-FFF2-40B4-BE49-F238E27FC236}">
                <a16:creationId xmlns:a16="http://schemas.microsoft.com/office/drawing/2014/main" id="{B4C8F300-A71E-5B49-9AB6-2989B33DDAC8}"/>
              </a:ext>
            </a:extLst>
          </p:cNvPr>
          <p:cNvCxnSpPr>
            <a:cxnSpLocks/>
            <a:stCxn id="2004" idx="6"/>
          </p:cNvCxnSpPr>
          <p:nvPr/>
        </p:nvCxnSpPr>
        <p:spPr>
          <a:xfrm>
            <a:off x="9050709" y="4910038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9" name="Conector recto 2008">
            <a:extLst>
              <a:ext uri="{FF2B5EF4-FFF2-40B4-BE49-F238E27FC236}">
                <a16:creationId xmlns:a16="http://schemas.microsoft.com/office/drawing/2014/main" id="{56448F94-8897-3C43-99F1-7C6F8AFADD9E}"/>
              </a:ext>
            </a:extLst>
          </p:cNvPr>
          <p:cNvCxnSpPr>
            <a:cxnSpLocks/>
            <a:stCxn id="2004" idx="2"/>
          </p:cNvCxnSpPr>
          <p:nvPr/>
        </p:nvCxnSpPr>
        <p:spPr>
          <a:xfrm flipH="1">
            <a:off x="8566681" y="491003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0" name="Elipse 2009">
            <a:extLst>
              <a:ext uri="{FF2B5EF4-FFF2-40B4-BE49-F238E27FC236}">
                <a16:creationId xmlns:a16="http://schemas.microsoft.com/office/drawing/2014/main" id="{E98A6F6E-7D48-AD4E-B80A-C458CA05E63D}"/>
              </a:ext>
            </a:extLst>
          </p:cNvPr>
          <p:cNvSpPr/>
          <p:nvPr/>
        </p:nvSpPr>
        <p:spPr>
          <a:xfrm>
            <a:off x="9123801" y="483678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11" name="Elipse 2010">
            <a:extLst>
              <a:ext uri="{FF2B5EF4-FFF2-40B4-BE49-F238E27FC236}">
                <a16:creationId xmlns:a16="http://schemas.microsoft.com/office/drawing/2014/main" id="{38EFF0A0-F4A7-474B-A53D-F59994A52E68}"/>
              </a:ext>
            </a:extLst>
          </p:cNvPr>
          <p:cNvSpPr/>
          <p:nvPr/>
        </p:nvSpPr>
        <p:spPr>
          <a:xfrm>
            <a:off x="8771223" y="453011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12" name="Elipse 2011">
            <a:extLst>
              <a:ext uri="{FF2B5EF4-FFF2-40B4-BE49-F238E27FC236}">
                <a16:creationId xmlns:a16="http://schemas.microsoft.com/office/drawing/2014/main" id="{4093D4BE-625F-AB47-AA20-68F34C67F3C0}"/>
              </a:ext>
            </a:extLst>
          </p:cNvPr>
          <p:cNvSpPr/>
          <p:nvPr/>
        </p:nvSpPr>
        <p:spPr>
          <a:xfrm>
            <a:off x="8420577" y="484477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13" name="Elipse 2012">
            <a:extLst>
              <a:ext uri="{FF2B5EF4-FFF2-40B4-BE49-F238E27FC236}">
                <a16:creationId xmlns:a16="http://schemas.microsoft.com/office/drawing/2014/main" id="{8D18A7C2-DDB4-A244-BCE9-078CF6122759}"/>
              </a:ext>
            </a:extLst>
          </p:cNvPr>
          <p:cNvSpPr/>
          <p:nvPr/>
        </p:nvSpPr>
        <p:spPr>
          <a:xfrm>
            <a:off x="9519968" y="436295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2014" name="Conector recto 2013">
            <a:extLst>
              <a:ext uri="{FF2B5EF4-FFF2-40B4-BE49-F238E27FC236}">
                <a16:creationId xmlns:a16="http://schemas.microsoft.com/office/drawing/2014/main" id="{A5692039-7E2D-C04E-854E-2711A3888459}"/>
              </a:ext>
            </a:extLst>
          </p:cNvPr>
          <p:cNvCxnSpPr>
            <a:cxnSpLocks/>
            <a:stCxn id="2013" idx="0"/>
            <a:endCxn id="2018" idx="0"/>
          </p:cNvCxnSpPr>
          <p:nvPr/>
        </p:nvCxnSpPr>
        <p:spPr>
          <a:xfrm flipH="1" flipV="1">
            <a:off x="9723075" y="4137432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5" name="Conector recto 2014">
            <a:extLst>
              <a:ext uri="{FF2B5EF4-FFF2-40B4-BE49-F238E27FC236}">
                <a16:creationId xmlns:a16="http://schemas.microsoft.com/office/drawing/2014/main" id="{80777E1A-0841-5640-AB88-BCB20DA6B2C3}"/>
              </a:ext>
            </a:extLst>
          </p:cNvPr>
          <p:cNvCxnSpPr>
            <a:cxnSpLocks/>
            <a:stCxn id="2013" idx="6"/>
            <a:endCxn id="2017" idx="6"/>
          </p:cNvCxnSpPr>
          <p:nvPr/>
        </p:nvCxnSpPr>
        <p:spPr>
          <a:xfrm flipV="1">
            <a:off x="9930904" y="4532460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6" name="Conector recto 2015">
            <a:extLst>
              <a:ext uri="{FF2B5EF4-FFF2-40B4-BE49-F238E27FC236}">
                <a16:creationId xmlns:a16="http://schemas.microsoft.com/office/drawing/2014/main" id="{2E0B30E0-E38B-B840-BFAF-E0AFD6F988F9}"/>
              </a:ext>
            </a:extLst>
          </p:cNvPr>
          <p:cNvCxnSpPr>
            <a:cxnSpLocks/>
            <a:stCxn id="2013" idx="2"/>
          </p:cNvCxnSpPr>
          <p:nvPr/>
        </p:nvCxnSpPr>
        <p:spPr>
          <a:xfrm flipH="1">
            <a:off x="9446876" y="453712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7" name="Elipse 2016">
            <a:extLst>
              <a:ext uri="{FF2B5EF4-FFF2-40B4-BE49-F238E27FC236}">
                <a16:creationId xmlns:a16="http://schemas.microsoft.com/office/drawing/2014/main" id="{CDAA0A30-ECD0-714E-8CD3-974C3AC155F2}"/>
              </a:ext>
            </a:extLst>
          </p:cNvPr>
          <p:cNvSpPr/>
          <p:nvPr/>
        </p:nvSpPr>
        <p:spPr>
          <a:xfrm>
            <a:off x="10003996" y="446387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18" name="Elipse 2017">
            <a:extLst>
              <a:ext uri="{FF2B5EF4-FFF2-40B4-BE49-F238E27FC236}">
                <a16:creationId xmlns:a16="http://schemas.microsoft.com/office/drawing/2014/main" id="{B6877BAD-DEE3-4740-8C82-4AA5B854B6CD}"/>
              </a:ext>
            </a:extLst>
          </p:cNvPr>
          <p:cNvSpPr/>
          <p:nvPr/>
        </p:nvSpPr>
        <p:spPr>
          <a:xfrm>
            <a:off x="9642107" y="413743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19" name="Elipse 2018">
            <a:extLst>
              <a:ext uri="{FF2B5EF4-FFF2-40B4-BE49-F238E27FC236}">
                <a16:creationId xmlns:a16="http://schemas.microsoft.com/office/drawing/2014/main" id="{E018653E-0C23-5344-BBF4-C6B0C273717B}"/>
              </a:ext>
            </a:extLst>
          </p:cNvPr>
          <p:cNvSpPr/>
          <p:nvPr/>
        </p:nvSpPr>
        <p:spPr>
          <a:xfrm>
            <a:off x="9300772" y="447186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20" name="Elipse 2019">
            <a:extLst>
              <a:ext uri="{FF2B5EF4-FFF2-40B4-BE49-F238E27FC236}">
                <a16:creationId xmlns:a16="http://schemas.microsoft.com/office/drawing/2014/main" id="{28561D72-803E-8D46-97C8-CC89C65B6434}"/>
              </a:ext>
            </a:extLst>
          </p:cNvPr>
          <p:cNvSpPr/>
          <p:nvPr/>
        </p:nvSpPr>
        <p:spPr>
          <a:xfrm>
            <a:off x="10279103" y="480561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2021" name="Elipse 2020">
            <a:extLst>
              <a:ext uri="{FF2B5EF4-FFF2-40B4-BE49-F238E27FC236}">
                <a16:creationId xmlns:a16="http://schemas.microsoft.com/office/drawing/2014/main" id="{93B4B501-BD1C-764B-815A-EC0FE27225C1}"/>
              </a:ext>
            </a:extLst>
          </p:cNvPr>
          <p:cNvSpPr/>
          <p:nvPr/>
        </p:nvSpPr>
        <p:spPr>
          <a:xfrm>
            <a:off x="10405653" y="523626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22" name="Conector recto 2021">
            <a:extLst>
              <a:ext uri="{FF2B5EF4-FFF2-40B4-BE49-F238E27FC236}">
                <a16:creationId xmlns:a16="http://schemas.microsoft.com/office/drawing/2014/main" id="{85859421-9335-E743-AB9B-44684B09E848}"/>
              </a:ext>
            </a:extLst>
          </p:cNvPr>
          <p:cNvCxnSpPr>
            <a:cxnSpLocks/>
            <a:stCxn id="2020" idx="0"/>
          </p:cNvCxnSpPr>
          <p:nvPr/>
        </p:nvCxnSpPr>
        <p:spPr>
          <a:xfrm flipV="1">
            <a:off x="10484571" y="468894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3" name="Conector recto 2022">
            <a:extLst>
              <a:ext uri="{FF2B5EF4-FFF2-40B4-BE49-F238E27FC236}">
                <a16:creationId xmlns:a16="http://schemas.microsoft.com/office/drawing/2014/main" id="{D6127DED-917C-3743-A425-794634CA10B9}"/>
              </a:ext>
            </a:extLst>
          </p:cNvPr>
          <p:cNvCxnSpPr>
            <a:cxnSpLocks/>
            <a:stCxn id="2020" idx="4"/>
            <a:endCxn id="2021" idx="0"/>
          </p:cNvCxnSpPr>
          <p:nvPr/>
        </p:nvCxnSpPr>
        <p:spPr>
          <a:xfrm>
            <a:off x="10484571" y="515395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4" name="Conector recto 2023">
            <a:extLst>
              <a:ext uri="{FF2B5EF4-FFF2-40B4-BE49-F238E27FC236}">
                <a16:creationId xmlns:a16="http://schemas.microsoft.com/office/drawing/2014/main" id="{D6F95684-1B50-8F4D-B6F6-71351A71197B}"/>
              </a:ext>
            </a:extLst>
          </p:cNvPr>
          <p:cNvCxnSpPr>
            <a:cxnSpLocks/>
            <a:stCxn id="2020" idx="6"/>
          </p:cNvCxnSpPr>
          <p:nvPr/>
        </p:nvCxnSpPr>
        <p:spPr>
          <a:xfrm>
            <a:off x="10690039" y="497978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5" name="Conector recto 2024">
            <a:extLst>
              <a:ext uri="{FF2B5EF4-FFF2-40B4-BE49-F238E27FC236}">
                <a16:creationId xmlns:a16="http://schemas.microsoft.com/office/drawing/2014/main" id="{5503109C-BC9B-7D45-8C48-B45BC95A6B42}"/>
              </a:ext>
            </a:extLst>
          </p:cNvPr>
          <p:cNvCxnSpPr>
            <a:cxnSpLocks/>
            <a:stCxn id="2020" idx="2"/>
          </p:cNvCxnSpPr>
          <p:nvPr/>
        </p:nvCxnSpPr>
        <p:spPr>
          <a:xfrm flipH="1">
            <a:off x="10206011" y="497978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6" name="Elipse 2025">
            <a:extLst>
              <a:ext uri="{FF2B5EF4-FFF2-40B4-BE49-F238E27FC236}">
                <a16:creationId xmlns:a16="http://schemas.microsoft.com/office/drawing/2014/main" id="{A35DC660-9624-B54E-B9C8-0BA7F934940B}"/>
              </a:ext>
            </a:extLst>
          </p:cNvPr>
          <p:cNvSpPr/>
          <p:nvPr/>
        </p:nvSpPr>
        <p:spPr>
          <a:xfrm>
            <a:off x="10763131" y="490653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27" name="Elipse 2026">
            <a:extLst>
              <a:ext uri="{FF2B5EF4-FFF2-40B4-BE49-F238E27FC236}">
                <a16:creationId xmlns:a16="http://schemas.microsoft.com/office/drawing/2014/main" id="{F32093F2-046E-F049-B1B4-A191871838EB}"/>
              </a:ext>
            </a:extLst>
          </p:cNvPr>
          <p:cNvSpPr/>
          <p:nvPr/>
        </p:nvSpPr>
        <p:spPr>
          <a:xfrm>
            <a:off x="10410553" y="459986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28" name="Elipse 2027">
            <a:extLst>
              <a:ext uri="{FF2B5EF4-FFF2-40B4-BE49-F238E27FC236}">
                <a16:creationId xmlns:a16="http://schemas.microsoft.com/office/drawing/2014/main" id="{BAE46CA1-DD33-1E46-8DEF-5E7A7D4355C2}"/>
              </a:ext>
            </a:extLst>
          </p:cNvPr>
          <p:cNvSpPr/>
          <p:nvPr/>
        </p:nvSpPr>
        <p:spPr>
          <a:xfrm>
            <a:off x="10059907" y="491452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29" name="Elipse 2028">
            <a:extLst>
              <a:ext uri="{FF2B5EF4-FFF2-40B4-BE49-F238E27FC236}">
                <a16:creationId xmlns:a16="http://schemas.microsoft.com/office/drawing/2014/main" id="{0C99A372-F415-CC49-B1E1-BE58E50B023F}"/>
              </a:ext>
            </a:extLst>
          </p:cNvPr>
          <p:cNvSpPr/>
          <p:nvPr/>
        </p:nvSpPr>
        <p:spPr>
          <a:xfrm>
            <a:off x="8571074" y="5754310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2030" name="Elipse 2029">
            <a:extLst>
              <a:ext uri="{FF2B5EF4-FFF2-40B4-BE49-F238E27FC236}">
                <a16:creationId xmlns:a16="http://schemas.microsoft.com/office/drawing/2014/main" id="{2A9B40B2-BA4D-6840-8A83-F8F66A44ED85}"/>
              </a:ext>
            </a:extLst>
          </p:cNvPr>
          <p:cNvSpPr/>
          <p:nvPr/>
        </p:nvSpPr>
        <p:spPr>
          <a:xfrm>
            <a:off x="9635532" y="477339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31" name="Elipse 2030">
            <a:extLst>
              <a:ext uri="{FF2B5EF4-FFF2-40B4-BE49-F238E27FC236}">
                <a16:creationId xmlns:a16="http://schemas.microsoft.com/office/drawing/2014/main" id="{2454BDD4-4546-2846-B001-283B45274DEA}"/>
              </a:ext>
            </a:extLst>
          </p:cNvPr>
          <p:cNvSpPr/>
          <p:nvPr/>
        </p:nvSpPr>
        <p:spPr>
          <a:xfrm>
            <a:off x="5615183" y="5180665"/>
            <a:ext cx="723900" cy="6966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B4</a:t>
            </a:r>
          </a:p>
        </p:txBody>
      </p:sp>
      <p:cxnSp>
        <p:nvCxnSpPr>
          <p:cNvPr id="2032" name="Conector recto 2031">
            <a:extLst>
              <a:ext uri="{FF2B5EF4-FFF2-40B4-BE49-F238E27FC236}">
                <a16:creationId xmlns:a16="http://schemas.microsoft.com/office/drawing/2014/main" id="{B1C8ADCB-A90E-6C4C-B2B5-BA40CCE57BA5}"/>
              </a:ext>
            </a:extLst>
          </p:cNvPr>
          <p:cNvCxnSpPr>
            <a:cxnSpLocks/>
            <a:stCxn id="2031" idx="4"/>
          </p:cNvCxnSpPr>
          <p:nvPr/>
        </p:nvCxnSpPr>
        <p:spPr>
          <a:xfrm>
            <a:off x="5977133" y="5877351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3" name="Conector recto 2032">
            <a:extLst>
              <a:ext uri="{FF2B5EF4-FFF2-40B4-BE49-F238E27FC236}">
                <a16:creationId xmlns:a16="http://schemas.microsoft.com/office/drawing/2014/main" id="{4ECA8FD7-5AFF-C347-A67F-72EA12380778}"/>
              </a:ext>
            </a:extLst>
          </p:cNvPr>
          <p:cNvCxnSpPr>
            <a:cxnSpLocks/>
            <a:stCxn id="2031" idx="3"/>
            <a:endCxn id="2089" idx="6"/>
          </p:cNvCxnSpPr>
          <p:nvPr/>
        </p:nvCxnSpPr>
        <p:spPr>
          <a:xfrm flipH="1">
            <a:off x="5240737" y="5775324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4" name="Conector recto 2033">
            <a:extLst>
              <a:ext uri="{FF2B5EF4-FFF2-40B4-BE49-F238E27FC236}">
                <a16:creationId xmlns:a16="http://schemas.microsoft.com/office/drawing/2014/main" id="{FF45C957-CC08-E446-94C4-8D4E6C87DF63}"/>
              </a:ext>
            </a:extLst>
          </p:cNvPr>
          <p:cNvCxnSpPr>
            <a:cxnSpLocks/>
            <a:endCxn id="2064" idx="5"/>
          </p:cNvCxnSpPr>
          <p:nvPr/>
        </p:nvCxnSpPr>
        <p:spPr>
          <a:xfrm flipH="1" flipV="1">
            <a:off x="5249256" y="5135158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5" name="Conector recto 2034">
            <a:extLst>
              <a:ext uri="{FF2B5EF4-FFF2-40B4-BE49-F238E27FC236}">
                <a16:creationId xmlns:a16="http://schemas.microsoft.com/office/drawing/2014/main" id="{AB84C2A8-E2A4-B241-839D-2849F5835C17}"/>
              </a:ext>
            </a:extLst>
          </p:cNvPr>
          <p:cNvCxnSpPr>
            <a:cxnSpLocks/>
            <a:stCxn id="2031" idx="0"/>
          </p:cNvCxnSpPr>
          <p:nvPr/>
        </p:nvCxnSpPr>
        <p:spPr>
          <a:xfrm flipH="1" flipV="1">
            <a:off x="5974027" y="4802385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6" name="Conector recto 2035">
            <a:extLst>
              <a:ext uri="{FF2B5EF4-FFF2-40B4-BE49-F238E27FC236}">
                <a16:creationId xmlns:a16="http://schemas.microsoft.com/office/drawing/2014/main" id="{05D0B834-178D-DD4B-B87B-F7A3D3BE5629}"/>
              </a:ext>
            </a:extLst>
          </p:cNvPr>
          <p:cNvCxnSpPr>
            <a:cxnSpLocks/>
            <a:endCxn id="2080" idx="3"/>
          </p:cNvCxnSpPr>
          <p:nvPr/>
        </p:nvCxnSpPr>
        <p:spPr>
          <a:xfrm flipV="1">
            <a:off x="6295624" y="5204905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7" name="Conector recto 2036">
            <a:extLst>
              <a:ext uri="{FF2B5EF4-FFF2-40B4-BE49-F238E27FC236}">
                <a16:creationId xmlns:a16="http://schemas.microsoft.com/office/drawing/2014/main" id="{1F8FE634-B77B-304D-BC0E-3A9CEE2C9948}"/>
              </a:ext>
            </a:extLst>
          </p:cNvPr>
          <p:cNvCxnSpPr>
            <a:cxnSpLocks/>
            <a:stCxn id="2031" idx="5"/>
            <a:endCxn id="2038" idx="1"/>
          </p:cNvCxnSpPr>
          <p:nvPr/>
        </p:nvCxnSpPr>
        <p:spPr>
          <a:xfrm>
            <a:off x="6233070" y="5775324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8" name="Elipse 2037">
            <a:extLst>
              <a:ext uri="{FF2B5EF4-FFF2-40B4-BE49-F238E27FC236}">
                <a16:creationId xmlns:a16="http://schemas.microsoft.com/office/drawing/2014/main" id="{A0C739D0-9AB6-454D-9618-98F083779155}"/>
              </a:ext>
            </a:extLst>
          </p:cNvPr>
          <p:cNvSpPr/>
          <p:nvPr/>
        </p:nvSpPr>
        <p:spPr>
          <a:xfrm>
            <a:off x="6685173" y="5920348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2039" name="Elipse 2038">
            <a:extLst>
              <a:ext uri="{FF2B5EF4-FFF2-40B4-BE49-F238E27FC236}">
                <a16:creationId xmlns:a16="http://schemas.microsoft.com/office/drawing/2014/main" id="{2AE0BEB8-BFFC-7842-8DEB-AAE8BB32CAA9}"/>
              </a:ext>
            </a:extLst>
          </p:cNvPr>
          <p:cNvSpPr/>
          <p:nvPr/>
        </p:nvSpPr>
        <p:spPr>
          <a:xfrm>
            <a:off x="6811723" y="635100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40" name="Conector recto 2039">
            <a:extLst>
              <a:ext uri="{FF2B5EF4-FFF2-40B4-BE49-F238E27FC236}">
                <a16:creationId xmlns:a16="http://schemas.microsoft.com/office/drawing/2014/main" id="{76A9A2A8-6FDE-884E-9376-AE701380FF88}"/>
              </a:ext>
            </a:extLst>
          </p:cNvPr>
          <p:cNvCxnSpPr>
            <a:cxnSpLocks/>
            <a:stCxn id="2038" idx="0"/>
          </p:cNvCxnSpPr>
          <p:nvPr/>
        </p:nvCxnSpPr>
        <p:spPr>
          <a:xfrm flipV="1">
            <a:off x="6890641" y="5803676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1" name="Conector recto 2040">
            <a:extLst>
              <a:ext uri="{FF2B5EF4-FFF2-40B4-BE49-F238E27FC236}">
                <a16:creationId xmlns:a16="http://schemas.microsoft.com/office/drawing/2014/main" id="{CBA64E07-5040-6542-87DE-FE55895B4D55}"/>
              </a:ext>
            </a:extLst>
          </p:cNvPr>
          <p:cNvCxnSpPr>
            <a:cxnSpLocks/>
            <a:stCxn id="2038" idx="4"/>
            <a:endCxn id="2039" idx="0"/>
          </p:cNvCxnSpPr>
          <p:nvPr/>
        </p:nvCxnSpPr>
        <p:spPr>
          <a:xfrm>
            <a:off x="6890641" y="6268691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2" name="Conector recto 2041">
            <a:extLst>
              <a:ext uri="{FF2B5EF4-FFF2-40B4-BE49-F238E27FC236}">
                <a16:creationId xmlns:a16="http://schemas.microsoft.com/office/drawing/2014/main" id="{B44F4804-50C4-F745-A4EA-5FAB076D5EC0}"/>
              </a:ext>
            </a:extLst>
          </p:cNvPr>
          <p:cNvCxnSpPr>
            <a:cxnSpLocks/>
            <a:stCxn id="2038" idx="6"/>
          </p:cNvCxnSpPr>
          <p:nvPr/>
        </p:nvCxnSpPr>
        <p:spPr>
          <a:xfrm>
            <a:off x="7096109" y="6094520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3" name="Conector recto 2042">
            <a:extLst>
              <a:ext uri="{FF2B5EF4-FFF2-40B4-BE49-F238E27FC236}">
                <a16:creationId xmlns:a16="http://schemas.microsoft.com/office/drawing/2014/main" id="{23F85C90-A020-604E-94D2-84A648F26251}"/>
              </a:ext>
            </a:extLst>
          </p:cNvPr>
          <p:cNvCxnSpPr>
            <a:cxnSpLocks/>
            <a:stCxn id="2038" idx="2"/>
          </p:cNvCxnSpPr>
          <p:nvPr/>
        </p:nvCxnSpPr>
        <p:spPr>
          <a:xfrm flipH="1">
            <a:off x="6612081" y="6094520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4" name="Elipse 2043">
            <a:extLst>
              <a:ext uri="{FF2B5EF4-FFF2-40B4-BE49-F238E27FC236}">
                <a16:creationId xmlns:a16="http://schemas.microsoft.com/office/drawing/2014/main" id="{B4F7AC5B-332F-514E-9876-863086427559}"/>
              </a:ext>
            </a:extLst>
          </p:cNvPr>
          <p:cNvSpPr/>
          <p:nvPr/>
        </p:nvSpPr>
        <p:spPr>
          <a:xfrm>
            <a:off x="7169201" y="602126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45" name="Elipse 2044">
            <a:extLst>
              <a:ext uri="{FF2B5EF4-FFF2-40B4-BE49-F238E27FC236}">
                <a16:creationId xmlns:a16="http://schemas.microsoft.com/office/drawing/2014/main" id="{1AD8139D-5690-764E-87B6-67B7863FB7B5}"/>
              </a:ext>
            </a:extLst>
          </p:cNvPr>
          <p:cNvSpPr/>
          <p:nvPr/>
        </p:nvSpPr>
        <p:spPr>
          <a:xfrm>
            <a:off x="6816623" y="5714600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46" name="Elipse 2045">
            <a:extLst>
              <a:ext uri="{FF2B5EF4-FFF2-40B4-BE49-F238E27FC236}">
                <a16:creationId xmlns:a16="http://schemas.microsoft.com/office/drawing/2014/main" id="{F14D8CEA-5D17-9040-92D1-2318F8020235}"/>
              </a:ext>
            </a:extLst>
          </p:cNvPr>
          <p:cNvSpPr/>
          <p:nvPr/>
        </p:nvSpPr>
        <p:spPr>
          <a:xfrm>
            <a:off x="6465977" y="602925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47" name="Elipse 2046">
            <a:extLst>
              <a:ext uri="{FF2B5EF4-FFF2-40B4-BE49-F238E27FC236}">
                <a16:creationId xmlns:a16="http://schemas.microsoft.com/office/drawing/2014/main" id="{8909FC12-7719-1C4D-8B29-82279B22F417}"/>
              </a:ext>
            </a:extLst>
          </p:cNvPr>
          <p:cNvSpPr/>
          <p:nvPr/>
        </p:nvSpPr>
        <p:spPr>
          <a:xfrm>
            <a:off x="5767709" y="6259817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2048" name="Elipse 2047">
            <a:extLst>
              <a:ext uri="{FF2B5EF4-FFF2-40B4-BE49-F238E27FC236}">
                <a16:creationId xmlns:a16="http://schemas.microsoft.com/office/drawing/2014/main" id="{E73AF868-49E9-3A49-AA17-03FE48143E31}"/>
              </a:ext>
            </a:extLst>
          </p:cNvPr>
          <p:cNvSpPr/>
          <p:nvPr/>
        </p:nvSpPr>
        <p:spPr>
          <a:xfrm>
            <a:off x="5894259" y="669047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49" name="Conector recto 2048">
            <a:extLst>
              <a:ext uri="{FF2B5EF4-FFF2-40B4-BE49-F238E27FC236}">
                <a16:creationId xmlns:a16="http://schemas.microsoft.com/office/drawing/2014/main" id="{3AD0ED83-C74D-E84B-B1D5-AAB8E18E16F4}"/>
              </a:ext>
            </a:extLst>
          </p:cNvPr>
          <p:cNvCxnSpPr>
            <a:cxnSpLocks/>
            <a:stCxn id="2047" idx="0"/>
          </p:cNvCxnSpPr>
          <p:nvPr/>
        </p:nvCxnSpPr>
        <p:spPr>
          <a:xfrm flipV="1">
            <a:off x="5973177" y="6143145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0" name="Conector recto 2049">
            <a:extLst>
              <a:ext uri="{FF2B5EF4-FFF2-40B4-BE49-F238E27FC236}">
                <a16:creationId xmlns:a16="http://schemas.microsoft.com/office/drawing/2014/main" id="{AE07AD34-8E66-0444-BE64-E7D27FF8154D}"/>
              </a:ext>
            </a:extLst>
          </p:cNvPr>
          <p:cNvCxnSpPr>
            <a:cxnSpLocks/>
            <a:stCxn id="2047" idx="4"/>
            <a:endCxn id="2048" idx="0"/>
          </p:cNvCxnSpPr>
          <p:nvPr/>
        </p:nvCxnSpPr>
        <p:spPr>
          <a:xfrm>
            <a:off x="5973177" y="6608160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1" name="Conector recto 2050">
            <a:extLst>
              <a:ext uri="{FF2B5EF4-FFF2-40B4-BE49-F238E27FC236}">
                <a16:creationId xmlns:a16="http://schemas.microsoft.com/office/drawing/2014/main" id="{33DCE478-C9CE-F442-85F5-BA09030BA599}"/>
              </a:ext>
            </a:extLst>
          </p:cNvPr>
          <p:cNvCxnSpPr>
            <a:cxnSpLocks/>
            <a:stCxn id="2047" idx="6"/>
          </p:cNvCxnSpPr>
          <p:nvPr/>
        </p:nvCxnSpPr>
        <p:spPr>
          <a:xfrm>
            <a:off x="6178645" y="6433989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2" name="Conector recto 2051">
            <a:extLst>
              <a:ext uri="{FF2B5EF4-FFF2-40B4-BE49-F238E27FC236}">
                <a16:creationId xmlns:a16="http://schemas.microsoft.com/office/drawing/2014/main" id="{A270A8A9-9B8D-1D4D-8263-5ADBB6759E9B}"/>
              </a:ext>
            </a:extLst>
          </p:cNvPr>
          <p:cNvCxnSpPr>
            <a:cxnSpLocks/>
            <a:stCxn id="2047" idx="2"/>
          </p:cNvCxnSpPr>
          <p:nvPr/>
        </p:nvCxnSpPr>
        <p:spPr>
          <a:xfrm flipH="1">
            <a:off x="5694617" y="6433989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3" name="Elipse 2052">
            <a:extLst>
              <a:ext uri="{FF2B5EF4-FFF2-40B4-BE49-F238E27FC236}">
                <a16:creationId xmlns:a16="http://schemas.microsoft.com/office/drawing/2014/main" id="{1817A2A1-AFEF-FA4D-B890-FA2C056E6726}"/>
              </a:ext>
            </a:extLst>
          </p:cNvPr>
          <p:cNvSpPr/>
          <p:nvPr/>
        </p:nvSpPr>
        <p:spPr>
          <a:xfrm>
            <a:off x="6251737" y="636073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54" name="Elipse 2053">
            <a:extLst>
              <a:ext uri="{FF2B5EF4-FFF2-40B4-BE49-F238E27FC236}">
                <a16:creationId xmlns:a16="http://schemas.microsoft.com/office/drawing/2014/main" id="{39935356-5EE7-8E4F-B528-A942D13799C4}"/>
              </a:ext>
            </a:extLst>
          </p:cNvPr>
          <p:cNvSpPr/>
          <p:nvPr/>
        </p:nvSpPr>
        <p:spPr>
          <a:xfrm>
            <a:off x="5899159" y="605406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55" name="Elipse 2054">
            <a:extLst>
              <a:ext uri="{FF2B5EF4-FFF2-40B4-BE49-F238E27FC236}">
                <a16:creationId xmlns:a16="http://schemas.microsoft.com/office/drawing/2014/main" id="{716F8E18-28FA-9842-9220-30A6B8FC1F25}"/>
              </a:ext>
            </a:extLst>
          </p:cNvPr>
          <p:cNvSpPr/>
          <p:nvPr/>
        </p:nvSpPr>
        <p:spPr>
          <a:xfrm>
            <a:off x="5548513" y="636872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56" name="Elipse 2055">
            <a:extLst>
              <a:ext uri="{FF2B5EF4-FFF2-40B4-BE49-F238E27FC236}">
                <a16:creationId xmlns:a16="http://schemas.microsoft.com/office/drawing/2014/main" id="{0F90B9E7-2243-9B4F-AAC8-79CE16D4A7C9}"/>
              </a:ext>
            </a:extLst>
          </p:cNvPr>
          <p:cNvSpPr/>
          <p:nvPr/>
        </p:nvSpPr>
        <p:spPr>
          <a:xfrm>
            <a:off x="4956351" y="628692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57" name="Conector recto 2056">
            <a:extLst>
              <a:ext uri="{FF2B5EF4-FFF2-40B4-BE49-F238E27FC236}">
                <a16:creationId xmlns:a16="http://schemas.microsoft.com/office/drawing/2014/main" id="{3BAC7D4C-6C23-C641-9276-4058F077DD43}"/>
              </a:ext>
            </a:extLst>
          </p:cNvPr>
          <p:cNvCxnSpPr>
            <a:cxnSpLocks/>
            <a:stCxn id="2089" idx="0"/>
          </p:cNvCxnSpPr>
          <p:nvPr/>
        </p:nvCxnSpPr>
        <p:spPr>
          <a:xfrm flipV="1">
            <a:off x="5035269" y="573960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8" name="Conector recto 2057">
            <a:extLst>
              <a:ext uri="{FF2B5EF4-FFF2-40B4-BE49-F238E27FC236}">
                <a16:creationId xmlns:a16="http://schemas.microsoft.com/office/drawing/2014/main" id="{2E3BCE5E-F919-FB4D-B21B-B0E4EEFF44F4}"/>
              </a:ext>
            </a:extLst>
          </p:cNvPr>
          <p:cNvCxnSpPr>
            <a:cxnSpLocks/>
            <a:stCxn id="2089" idx="4"/>
            <a:endCxn id="2056" idx="0"/>
          </p:cNvCxnSpPr>
          <p:nvPr/>
        </p:nvCxnSpPr>
        <p:spPr>
          <a:xfrm>
            <a:off x="5035269" y="620461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9" name="Conector recto 2058">
            <a:extLst>
              <a:ext uri="{FF2B5EF4-FFF2-40B4-BE49-F238E27FC236}">
                <a16:creationId xmlns:a16="http://schemas.microsoft.com/office/drawing/2014/main" id="{B4EA0AD6-4DD5-CE41-821B-B26B15B30296}"/>
              </a:ext>
            </a:extLst>
          </p:cNvPr>
          <p:cNvCxnSpPr>
            <a:cxnSpLocks/>
            <a:stCxn id="2089" idx="6"/>
          </p:cNvCxnSpPr>
          <p:nvPr/>
        </p:nvCxnSpPr>
        <p:spPr>
          <a:xfrm>
            <a:off x="5240737" y="603044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0" name="Conector recto 2059">
            <a:extLst>
              <a:ext uri="{FF2B5EF4-FFF2-40B4-BE49-F238E27FC236}">
                <a16:creationId xmlns:a16="http://schemas.microsoft.com/office/drawing/2014/main" id="{908EA2DA-FADA-7E4D-AA98-9A5352737F13}"/>
              </a:ext>
            </a:extLst>
          </p:cNvPr>
          <p:cNvCxnSpPr>
            <a:cxnSpLocks/>
            <a:stCxn id="2089" idx="2"/>
          </p:cNvCxnSpPr>
          <p:nvPr/>
        </p:nvCxnSpPr>
        <p:spPr>
          <a:xfrm flipH="1">
            <a:off x="4756709" y="603044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1" name="Elipse 2060">
            <a:extLst>
              <a:ext uri="{FF2B5EF4-FFF2-40B4-BE49-F238E27FC236}">
                <a16:creationId xmlns:a16="http://schemas.microsoft.com/office/drawing/2014/main" id="{1F597B11-6138-B446-887F-3780B52B6AC5}"/>
              </a:ext>
            </a:extLst>
          </p:cNvPr>
          <p:cNvSpPr/>
          <p:nvPr/>
        </p:nvSpPr>
        <p:spPr>
          <a:xfrm>
            <a:off x="5313829" y="595719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62" name="Elipse 2061">
            <a:extLst>
              <a:ext uri="{FF2B5EF4-FFF2-40B4-BE49-F238E27FC236}">
                <a16:creationId xmlns:a16="http://schemas.microsoft.com/office/drawing/2014/main" id="{AA2B7BCC-B0BF-274F-88F5-35BE42F72ED4}"/>
              </a:ext>
            </a:extLst>
          </p:cNvPr>
          <p:cNvSpPr/>
          <p:nvPr/>
        </p:nvSpPr>
        <p:spPr>
          <a:xfrm>
            <a:off x="4961251" y="565052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63" name="Elipse 2062">
            <a:extLst>
              <a:ext uri="{FF2B5EF4-FFF2-40B4-BE49-F238E27FC236}">
                <a16:creationId xmlns:a16="http://schemas.microsoft.com/office/drawing/2014/main" id="{D6D8B15C-A8C9-7941-9334-641F6C1B7B8D}"/>
              </a:ext>
            </a:extLst>
          </p:cNvPr>
          <p:cNvSpPr/>
          <p:nvPr/>
        </p:nvSpPr>
        <p:spPr>
          <a:xfrm>
            <a:off x="4610605" y="596518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64" name="Elipse 2063">
            <a:extLst>
              <a:ext uri="{FF2B5EF4-FFF2-40B4-BE49-F238E27FC236}">
                <a16:creationId xmlns:a16="http://schemas.microsoft.com/office/drawing/2014/main" id="{710DE005-FA43-4444-AB08-CB7EDBDB6A19}"/>
              </a:ext>
            </a:extLst>
          </p:cNvPr>
          <p:cNvSpPr/>
          <p:nvPr/>
        </p:nvSpPr>
        <p:spPr>
          <a:xfrm>
            <a:off x="4898500" y="4837829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2065" name="Elipse 2064">
            <a:extLst>
              <a:ext uri="{FF2B5EF4-FFF2-40B4-BE49-F238E27FC236}">
                <a16:creationId xmlns:a16="http://schemas.microsoft.com/office/drawing/2014/main" id="{ECEA8ABF-1A43-4242-8973-A0D24C32F8AC}"/>
              </a:ext>
            </a:extLst>
          </p:cNvPr>
          <p:cNvSpPr/>
          <p:nvPr/>
        </p:nvSpPr>
        <p:spPr>
          <a:xfrm>
            <a:off x="5025050" y="526848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66" name="Conector recto 2065">
            <a:extLst>
              <a:ext uri="{FF2B5EF4-FFF2-40B4-BE49-F238E27FC236}">
                <a16:creationId xmlns:a16="http://schemas.microsoft.com/office/drawing/2014/main" id="{50B4D1E7-FDBA-3C4E-B64F-DBB5F49DEC59}"/>
              </a:ext>
            </a:extLst>
          </p:cNvPr>
          <p:cNvCxnSpPr>
            <a:cxnSpLocks/>
            <a:stCxn id="2064" idx="0"/>
          </p:cNvCxnSpPr>
          <p:nvPr/>
        </p:nvCxnSpPr>
        <p:spPr>
          <a:xfrm flipV="1">
            <a:off x="5103968" y="4721157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7" name="Conector recto 2066">
            <a:extLst>
              <a:ext uri="{FF2B5EF4-FFF2-40B4-BE49-F238E27FC236}">
                <a16:creationId xmlns:a16="http://schemas.microsoft.com/office/drawing/2014/main" id="{B13B501E-AD07-AF48-8F2E-13B6921266E0}"/>
              </a:ext>
            </a:extLst>
          </p:cNvPr>
          <p:cNvCxnSpPr>
            <a:cxnSpLocks/>
            <a:stCxn id="2064" idx="4"/>
            <a:endCxn id="2065" idx="0"/>
          </p:cNvCxnSpPr>
          <p:nvPr/>
        </p:nvCxnSpPr>
        <p:spPr>
          <a:xfrm>
            <a:off x="5103968" y="5186172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8" name="Conector recto 2067">
            <a:extLst>
              <a:ext uri="{FF2B5EF4-FFF2-40B4-BE49-F238E27FC236}">
                <a16:creationId xmlns:a16="http://schemas.microsoft.com/office/drawing/2014/main" id="{9275CC92-BC1F-9F43-8AEA-A032E9342E3C}"/>
              </a:ext>
            </a:extLst>
          </p:cNvPr>
          <p:cNvCxnSpPr>
            <a:cxnSpLocks/>
            <a:stCxn id="2064" idx="6"/>
          </p:cNvCxnSpPr>
          <p:nvPr/>
        </p:nvCxnSpPr>
        <p:spPr>
          <a:xfrm>
            <a:off x="5309436" y="5012001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9" name="Conector recto 2068">
            <a:extLst>
              <a:ext uri="{FF2B5EF4-FFF2-40B4-BE49-F238E27FC236}">
                <a16:creationId xmlns:a16="http://schemas.microsoft.com/office/drawing/2014/main" id="{3987FBE2-96D7-C349-B111-8903280EB71A}"/>
              </a:ext>
            </a:extLst>
          </p:cNvPr>
          <p:cNvCxnSpPr>
            <a:cxnSpLocks/>
            <a:stCxn id="2064" idx="2"/>
          </p:cNvCxnSpPr>
          <p:nvPr/>
        </p:nvCxnSpPr>
        <p:spPr>
          <a:xfrm flipH="1">
            <a:off x="4825408" y="5012001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0" name="Elipse 2069">
            <a:extLst>
              <a:ext uri="{FF2B5EF4-FFF2-40B4-BE49-F238E27FC236}">
                <a16:creationId xmlns:a16="http://schemas.microsoft.com/office/drawing/2014/main" id="{F8ACFD76-65F0-FA4F-8F14-3AC495A51790}"/>
              </a:ext>
            </a:extLst>
          </p:cNvPr>
          <p:cNvSpPr/>
          <p:nvPr/>
        </p:nvSpPr>
        <p:spPr>
          <a:xfrm>
            <a:off x="5382528" y="4938750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71" name="Elipse 2070">
            <a:extLst>
              <a:ext uri="{FF2B5EF4-FFF2-40B4-BE49-F238E27FC236}">
                <a16:creationId xmlns:a16="http://schemas.microsoft.com/office/drawing/2014/main" id="{A1238AA4-3144-C74A-A75C-A9940652FBA8}"/>
              </a:ext>
            </a:extLst>
          </p:cNvPr>
          <p:cNvSpPr/>
          <p:nvPr/>
        </p:nvSpPr>
        <p:spPr>
          <a:xfrm>
            <a:off x="5029950" y="463208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72" name="Elipse 2071">
            <a:extLst>
              <a:ext uri="{FF2B5EF4-FFF2-40B4-BE49-F238E27FC236}">
                <a16:creationId xmlns:a16="http://schemas.microsoft.com/office/drawing/2014/main" id="{8878BE54-F65F-8245-B9A2-C032D89C42C4}"/>
              </a:ext>
            </a:extLst>
          </p:cNvPr>
          <p:cNvSpPr/>
          <p:nvPr/>
        </p:nvSpPr>
        <p:spPr>
          <a:xfrm>
            <a:off x="4679304" y="494673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73" name="Elipse 2072">
            <a:extLst>
              <a:ext uri="{FF2B5EF4-FFF2-40B4-BE49-F238E27FC236}">
                <a16:creationId xmlns:a16="http://schemas.microsoft.com/office/drawing/2014/main" id="{49EF9A3E-BC55-6A40-83F1-2C6284A3B193}"/>
              </a:ext>
            </a:extLst>
          </p:cNvPr>
          <p:cNvSpPr/>
          <p:nvPr/>
        </p:nvSpPr>
        <p:spPr>
          <a:xfrm>
            <a:off x="5778695" y="4464919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2074" name="Conector recto 2073">
            <a:extLst>
              <a:ext uri="{FF2B5EF4-FFF2-40B4-BE49-F238E27FC236}">
                <a16:creationId xmlns:a16="http://schemas.microsoft.com/office/drawing/2014/main" id="{9FA67DD3-7609-8C4E-8588-2C68DFB068F4}"/>
              </a:ext>
            </a:extLst>
          </p:cNvPr>
          <p:cNvCxnSpPr>
            <a:cxnSpLocks/>
            <a:stCxn id="2073" idx="0"/>
            <a:endCxn id="2078" idx="0"/>
          </p:cNvCxnSpPr>
          <p:nvPr/>
        </p:nvCxnSpPr>
        <p:spPr>
          <a:xfrm flipH="1" flipV="1">
            <a:off x="5981802" y="4239395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5" name="Conector recto 2074">
            <a:extLst>
              <a:ext uri="{FF2B5EF4-FFF2-40B4-BE49-F238E27FC236}">
                <a16:creationId xmlns:a16="http://schemas.microsoft.com/office/drawing/2014/main" id="{202AEEC1-281D-6F44-8965-0980F0141F36}"/>
              </a:ext>
            </a:extLst>
          </p:cNvPr>
          <p:cNvCxnSpPr>
            <a:cxnSpLocks/>
            <a:stCxn id="2073" idx="6"/>
            <a:endCxn id="2077" idx="6"/>
          </p:cNvCxnSpPr>
          <p:nvPr/>
        </p:nvCxnSpPr>
        <p:spPr>
          <a:xfrm flipV="1">
            <a:off x="6189631" y="4634423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6" name="Conector recto 2075">
            <a:extLst>
              <a:ext uri="{FF2B5EF4-FFF2-40B4-BE49-F238E27FC236}">
                <a16:creationId xmlns:a16="http://schemas.microsoft.com/office/drawing/2014/main" id="{DB3B379F-255B-5E4C-BA1A-54E0156436B6}"/>
              </a:ext>
            </a:extLst>
          </p:cNvPr>
          <p:cNvCxnSpPr>
            <a:cxnSpLocks/>
            <a:stCxn id="2073" idx="2"/>
          </p:cNvCxnSpPr>
          <p:nvPr/>
        </p:nvCxnSpPr>
        <p:spPr>
          <a:xfrm flipH="1">
            <a:off x="5705603" y="4639091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7" name="Elipse 2076">
            <a:extLst>
              <a:ext uri="{FF2B5EF4-FFF2-40B4-BE49-F238E27FC236}">
                <a16:creationId xmlns:a16="http://schemas.microsoft.com/office/drawing/2014/main" id="{6013B295-C825-1A47-BF80-7B70EBC7E103}"/>
              </a:ext>
            </a:extLst>
          </p:cNvPr>
          <p:cNvSpPr/>
          <p:nvPr/>
        </p:nvSpPr>
        <p:spPr>
          <a:xfrm>
            <a:off x="6262723" y="4565840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78" name="Elipse 2077">
            <a:extLst>
              <a:ext uri="{FF2B5EF4-FFF2-40B4-BE49-F238E27FC236}">
                <a16:creationId xmlns:a16="http://schemas.microsoft.com/office/drawing/2014/main" id="{055C3FD4-B368-344D-ADF4-DEB290302076}"/>
              </a:ext>
            </a:extLst>
          </p:cNvPr>
          <p:cNvSpPr/>
          <p:nvPr/>
        </p:nvSpPr>
        <p:spPr>
          <a:xfrm>
            <a:off x="5900834" y="423939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79" name="Elipse 2078">
            <a:extLst>
              <a:ext uri="{FF2B5EF4-FFF2-40B4-BE49-F238E27FC236}">
                <a16:creationId xmlns:a16="http://schemas.microsoft.com/office/drawing/2014/main" id="{829A7402-81EC-A64B-AC90-600EA8A37755}"/>
              </a:ext>
            </a:extLst>
          </p:cNvPr>
          <p:cNvSpPr/>
          <p:nvPr/>
        </p:nvSpPr>
        <p:spPr>
          <a:xfrm>
            <a:off x="5559499" y="457382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80" name="Elipse 2079">
            <a:extLst>
              <a:ext uri="{FF2B5EF4-FFF2-40B4-BE49-F238E27FC236}">
                <a16:creationId xmlns:a16="http://schemas.microsoft.com/office/drawing/2014/main" id="{F9F9C648-9457-C047-B81B-C10271D48E87}"/>
              </a:ext>
            </a:extLst>
          </p:cNvPr>
          <p:cNvSpPr/>
          <p:nvPr/>
        </p:nvSpPr>
        <p:spPr>
          <a:xfrm>
            <a:off x="6537830" y="490757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2081" name="Elipse 2080">
            <a:extLst>
              <a:ext uri="{FF2B5EF4-FFF2-40B4-BE49-F238E27FC236}">
                <a16:creationId xmlns:a16="http://schemas.microsoft.com/office/drawing/2014/main" id="{9B83BDD1-B34F-3740-B287-A3DC96CA7760}"/>
              </a:ext>
            </a:extLst>
          </p:cNvPr>
          <p:cNvSpPr/>
          <p:nvPr/>
        </p:nvSpPr>
        <p:spPr>
          <a:xfrm>
            <a:off x="6664380" y="533823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82" name="Conector recto 2081">
            <a:extLst>
              <a:ext uri="{FF2B5EF4-FFF2-40B4-BE49-F238E27FC236}">
                <a16:creationId xmlns:a16="http://schemas.microsoft.com/office/drawing/2014/main" id="{B96C0BD7-50C2-394F-AE5B-489DDCA0A6CA}"/>
              </a:ext>
            </a:extLst>
          </p:cNvPr>
          <p:cNvCxnSpPr>
            <a:cxnSpLocks/>
            <a:stCxn id="2080" idx="0"/>
          </p:cNvCxnSpPr>
          <p:nvPr/>
        </p:nvCxnSpPr>
        <p:spPr>
          <a:xfrm flipV="1">
            <a:off x="6743298" y="4790904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3" name="Conector recto 2082">
            <a:extLst>
              <a:ext uri="{FF2B5EF4-FFF2-40B4-BE49-F238E27FC236}">
                <a16:creationId xmlns:a16="http://schemas.microsoft.com/office/drawing/2014/main" id="{8EB5D7F5-682D-974B-B38F-33F6E9980C3A}"/>
              </a:ext>
            </a:extLst>
          </p:cNvPr>
          <p:cNvCxnSpPr>
            <a:cxnSpLocks/>
            <a:stCxn id="2080" idx="4"/>
            <a:endCxn id="2081" idx="0"/>
          </p:cNvCxnSpPr>
          <p:nvPr/>
        </p:nvCxnSpPr>
        <p:spPr>
          <a:xfrm>
            <a:off x="6743298" y="5255919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4" name="Conector recto 2083">
            <a:extLst>
              <a:ext uri="{FF2B5EF4-FFF2-40B4-BE49-F238E27FC236}">
                <a16:creationId xmlns:a16="http://schemas.microsoft.com/office/drawing/2014/main" id="{A995A41C-1D50-4E49-8288-2083316B88EA}"/>
              </a:ext>
            </a:extLst>
          </p:cNvPr>
          <p:cNvCxnSpPr>
            <a:cxnSpLocks/>
            <a:stCxn id="2080" idx="6"/>
          </p:cNvCxnSpPr>
          <p:nvPr/>
        </p:nvCxnSpPr>
        <p:spPr>
          <a:xfrm>
            <a:off x="6948766" y="5081748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5" name="Conector recto 2084">
            <a:extLst>
              <a:ext uri="{FF2B5EF4-FFF2-40B4-BE49-F238E27FC236}">
                <a16:creationId xmlns:a16="http://schemas.microsoft.com/office/drawing/2014/main" id="{C0651C12-2249-2541-B886-30339B3B53A2}"/>
              </a:ext>
            </a:extLst>
          </p:cNvPr>
          <p:cNvCxnSpPr>
            <a:cxnSpLocks/>
            <a:stCxn id="2080" idx="2"/>
          </p:cNvCxnSpPr>
          <p:nvPr/>
        </p:nvCxnSpPr>
        <p:spPr>
          <a:xfrm flipH="1">
            <a:off x="6464738" y="508174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6" name="Elipse 2085">
            <a:extLst>
              <a:ext uri="{FF2B5EF4-FFF2-40B4-BE49-F238E27FC236}">
                <a16:creationId xmlns:a16="http://schemas.microsoft.com/office/drawing/2014/main" id="{30161917-DFDC-5745-91EF-8816FC1B78B8}"/>
              </a:ext>
            </a:extLst>
          </p:cNvPr>
          <p:cNvSpPr/>
          <p:nvPr/>
        </p:nvSpPr>
        <p:spPr>
          <a:xfrm>
            <a:off x="7021858" y="500849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87" name="Elipse 2086">
            <a:extLst>
              <a:ext uri="{FF2B5EF4-FFF2-40B4-BE49-F238E27FC236}">
                <a16:creationId xmlns:a16="http://schemas.microsoft.com/office/drawing/2014/main" id="{754B1A31-09DC-C344-9DD5-85FA9B739FCC}"/>
              </a:ext>
            </a:extLst>
          </p:cNvPr>
          <p:cNvSpPr/>
          <p:nvPr/>
        </p:nvSpPr>
        <p:spPr>
          <a:xfrm>
            <a:off x="6669280" y="470182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88" name="Elipse 2087">
            <a:extLst>
              <a:ext uri="{FF2B5EF4-FFF2-40B4-BE49-F238E27FC236}">
                <a16:creationId xmlns:a16="http://schemas.microsoft.com/office/drawing/2014/main" id="{4C4F5A0E-583D-434F-A2D3-85D67A4591DB}"/>
              </a:ext>
            </a:extLst>
          </p:cNvPr>
          <p:cNvSpPr/>
          <p:nvPr/>
        </p:nvSpPr>
        <p:spPr>
          <a:xfrm>
            <a:off x="6318634" y="501648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89" name="Elipse 2088">
            <a:extLst>
              <a:ext uri="{FF2B5EF4-FFF2-40B4-BE49-F238E27FC236}">
                <a16:creationId xmlns:a16="http://schemas.microsoft.com/office/drawing/2014/main" id="{3CBD7DE9-2D88-4043-87EB-AE79E6A82528}"/>
              </a:ext>
            </a:extLst>
          </p:cNvPr>
          <p:cNvSpPr/>
          <p:nvPr/>
        </p:nvSpPr>
        <p:spPr>
          <a:xfrm>
            <a:off x="4829801" y="585627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2090" name="Elipse 2089">
            <a:extLst>
              <a:ext uri="{FF2B5EF4-FFF2-40B4-BE49-F238E27FC236}">
                <a16:creationId xmlns:a16="http://schemas.microsoft.com/office/drawing/2014/main" id="{B5F4591E-7007-D64E-BF5D-306835D0D650}"/>
              </a:ext>
            </a:extLst>
          </p:cNvPr>
          <p:cNvSpPr/>
          <p:nvPr/>
        </p:nvSpPr>
        <p:spPr>
          <a:xfrm>
            <a:off x="5894259" y="487535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91" name="Elipse 2090">
            <a:extLst>
              <a:ext uri="{FF2B5EF4-FFF2-40B4-BE49-F238E27FC236}">
                <a16:creationId xmlns:a16="http://schemas.microsoft.com/office/drawing/2014/main" id="{A4473C33-B058-2446-86DF-91189347C905}"/>
              </a:ext>
            </a:extLst>
          </p:cNvPr>
          <p:cNvSpPr/>
          <p:nvPr/>
        </p:nvSpPr>
        <p:spPr>
          <a:xfrm>
            <a:off x="2410087" y="1149172"/>
            <a:ext cx="723900" cy="6966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B6</a:t>
            </a:r>
          </a:p>
        </p:txBody>
      </p:sp>
      <p:cxnSp>
        <p:nvCxnSpPr>
          <p:cNvPr id="2092" name="Conector recto 2091">
            <a:extLst>
              <a:ext uri="{FF2B5EF4-FFF2-40B4-BE49-F238E27FC236}">
                <a16:creationId xmlns:a16="http://schemas.microsoft.com/office/drawing/2014/main" id="{7DBDE5D8-BFC9-574B-A490-41213F4E5FD6}"/>
              </a:ext>
            </a:extLst>
          </p:cNvPr>
          <p:cNvCxnSpPr>
            <a:cxnSpLocks/>
            <a:stCxn id="2091" idx="4"/>
          </p:cNvCxnSpPr>
          <p:nvPr/>
        </p:nvCxnSpPr>
        <p:spPr>
          <a:xfrm>
            <a:off x="2772037" y="1845858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3" name="Conector recto 2092">
            <a:extLst>
              <a:ext uri="{FF2B5EF4-FFF2-40B4-BE49-F238E27FC236}">
                <a16:creationId xmlns:a16="http://schemas.microsoft.com/office/drawing/2014/main" id="{D65D30E1-1BA0-7648-87CD-C33D04715C19}"/>
              </a:ext>
            </a:extLst>
          </p:cNvPr>
          <p:cNvCxnSpPr>
            <a:cxnSpLocks/>
            <a:stCxn id="2091" idx="3"/>
            <a:endCxn id="2149" idx="6"/>
          </p:cNvCxnSpPr>
          <p:nvPr/>
        </p:nvCxnSpPr>
        <p:spPr>
          <a:xfrm flipH="1">
            <a:off x="2035641" y="1743831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4" name="Conector recto 2093">
            <a:extLst>
              <a:ext uri="{FF2B5EF4-FFF2-40B4-BE49-F238E27FC236}">
                <a16:creationId xmlns:a16="http://schemas.microsoft.com/office/drawing/2014/main" id="{9AE5F4D6-B587-AD45-9675-F4D244FB804B}"/>
              </a:ext>
            </a:extLst>
          </p:cNvPr>
          <p:cNvCxnSpPr>
            <a:cxnSpLocks/>
            <a:endCxn id="2124" idx="5"/>
          </p:cNvCxnSpPr>
          <p:nvPr/>
        </p:nvCxnSpPr>
        <p:spPr>
          <a:xfrm flipH="1" flipV="1">
            <a:off x="2044160" y="1103665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5" name="Conector recto 2094">
            <a:extLst>
              <a:ext uri="{FF2B5EF4-FFF2-40B4-BE49-F238E27FC236}">
                <a16:creationId xmlns:a16="http://schemas.microsoft.com/office/drawing/2014/main" id="{BB4F0B11-C651-2343-8B24-DF49C79E9198}"/>
              </a:ext>
            </a:extLst>
          </p:cNvPr>
          <p:cNvCxnSpPr>
            <a:cxnSpLocks/>
            <a:stCxn id="2091" idx="0"/>
          </p:cNvCxnSpPr>
          <p:nvPr/>
        </p:nvCxnSpPr>
        <p:spPr>
          <a:xfrm flipH="1" flipV="1">
            <a:off x="2768931" y="770892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6" name="Conector recto 2095">
            <a:extLst>
              <a:ext uri="{FF2B5EF4-FFF2-40B4-BE49-F238E27FC236}">
                <a16:creationId xmlns:a16="http://schemas.microsoft.com/office/drawing/2014/main" id="{F7D3F18D-12E2-D040-A14E-7023D8A9ABCD}"/>
              </a:ext>
            </a:extLst>
          </p:cNvPr>
          <p:cNvCxnSpPr>
            <a:cxnSpLocks/>
            <a:endCxn id="2140" idx="3"/>
          </p:cNvCxnSpPr>
          <p:nvPr/>
        </p:nvCxnSpPr>
        <p:spPr>
          <a:xfrm flipV="1">
            <a:off x="3090528" y="1173412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7" name="Conector recto 2096">
            <a:extLst>
              <a:ext uri="{FF2B5EF4-FFF2-40B4-BE49-F238E27FC236}">
                <a16:creationId xmlns:a16="http://schemas.microsoft.com/office/drawing/2014/main" id="{57B41F07-6965-4B49-8369-901DE704F0E5}"/>
              </a:ext>
            </a:extLst>
          </p:cNvPr>
          <p:cNvCxnSpPr>
            <a:cxnSpLocks/>
            <a:stCxn id="2091" idx="5"/>
            <a:endCxn id="2098" idx="1"/>
          </p:cNvCxnSpPr>
          <p:nvPr/>
        </p:nvCxnSpPr>
        <p:spPr>
          <a:xfrm>
            <a:off x="3027974" y="1743831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8" name="Elipse 2097">
            <a:extLst>
              <a:ext uri="{FF2B5EF4-FFF2-40B4-BE49-F238E27FC236}">
                <a16:creationId xmlns:a16="http://schemas.microsoft.com/office/drawing/2014/main" id="{A1CABCA3-4F8E-E548-A8A1-92D7D572C1C4}"/>
              </a:ext>
            </a:extLst>
          </p:cNvPr>
          <p:cNvSpPr/>
          <p:nvPr/>
        </p:nvSpPr>
        <p:spPr>
          <a:xfrm>
            <a:off x="3480077" y="1888855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2099" name="Elipse 2098">
            <a:extLst>
              <a:ext uri="{FF2B5EF4-FFF2-40B4-BE49-F238E27FC236}">
                <a16:creationId xmlns:a16="http://schemas.microsoft.com/office/drawing/2014/main" id="{A22F9D6D-5D65-924E-9136-B9FB0BE2DCB9}"/>
              </a:ext>
            </a:extLst>
          </p:cNvPr>
          <p:cNvSpPr/>
          <p:nvPr/>
        </p:nvSpPr>
        <p:spPr>
          <a:xfrm>
            <a:off x="3606627" y="231951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00" name="Conector recto 2099">
            <a:extLst>
              <a:ext uri="{FF2B5EF4-FFF2-40B4-BE49-F238E27FC236}">
                <a16:creationId xmlns:a16="http://schemas.microsoft.com/office/drawing/2014/main" id="{C3EF1C3D-74B7-7C4C-9471-BD7B2BF65E53}"/>
              </a:ext>
            </a:extLst>
          </p:cNvPr>
          <p:cNvCxnSpPr>
            <a:cxnSpLocks/>
            <a:stCxn id="2098" idx="0"/>
          </p:cNvCxnSpPr>
          <p:nvPr/>
        </p:nvCxnSpPr>
        <p:spPr>
          <a:xfrm flipV="1">
            <a:off x="3685545" y="1772183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1" name="Conector recto 2100">
            <a:extLst>
              <a:ext uri="{FF2B5EF4-FFF2-40B4-BE49-F238E27FC236}">
                <a16:creationId xmlns:a16="http://schemas.microsoft.com/office/drawing/2014/main" id="{3E795EA3-2C2B-E442-AF48-68C9A6F6C774}"/>
              </a:ext>
            </a:extLst>
          </p:cNvPr>
          <p:cNvCxnSpPr>
            <a:cxnSpLocks/>
            <a:stCxn id="2098" idx="4"/>
            <a:endCxn id="2099" idx="0"/>
          </p:cNvCxnSpPr>
          <p:nvPr/>
        </p:nvCxnSpPr>
        <p:spPr>
          <a:xfrm>
            <a:off x="3685545" y="2237198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2" name="Conector recto 2101">
            <a:extLst>
              <a:ext uri="{FF2B5EF4-FFF2-40B4-BE49-F238E27FC236}">
                <a16:creationId xmlns:a16="http://schemas.microsoft.com/office/drawing/2014/main" id="{E0484D91-9BA4-B64B-A49A-39F10BA82782}"/>
              </a:ext>
            </a:extLst>
          </p:cNvPr>
          <p:cNvCxnSpPr>
            <a:cxnSpLocks/>
            <a:stCxn id="2098" idx="6"/>
          </p:cNvCxnSpPr>
          <p:nvPr/>
        </p:nvCxnSpPr>
        <p:spPr>
          <a:xfrm>
            <a:off x="3891013" y="2063027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3" name="Conector recto 2102">
            <a:extLst>
              <a:ext uri="{FF2B5EF4-FFF2-40B4-BE49-F238E27FC236}">
                <a16:creationId xmlns:a16="http://schemas.microsoft.com/office/drawing/2014/main" id="{6CEC0326-69B6-8442-922F-3FC8FF98F673}"/>
              </a:ext>
            </a:extLst>
          </p:cNvPr>
          <p:cNvCxnSpPr>
            <a:cxnSpLocks/>
            <a:stCxn id="2098" idx="2"/>
          </p:cNvCxnSpPr>
          <p:nvPr/>
        </p:nvCxnSpPr>
        <p:spPr>
          <a:xfrm flipH="1">
            <a:off x="3406985" y="2063027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4" name="Elipse 2103">
            <a:extLst>
              <a:ext uri="{FF2B5EF4-FFF2-40B4-BE49-F238E27FC236}">
                <a16:creationId xmlns:a16="http://schemas.microsoft.com/office/drawing/2014/main" id="{F5245263-0B97-C344-9188-506F1F9A0AA1}"/>
              </a:ext>
            </a:extLst>
          </p:cNvPr>
          <p:cNvSpPr/>
          <p:nvPr/>
        </p:nvSpPr>
        <p:spPr>
          <a:xfrm>
            <a:off x="3964105" y="198977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05" name="Elipse 2104">
            <a:extLst>
              <a:ext uri="{FF2B5EF4-FFF2-40B4-BE49-F238E27FC236}">
                <a16:creationId xmlns:a16="http://schemas.microsoft.com/office/drawing/2014/main" id="{69B00BA8-6D9F-5340-8AE4-C9643B6006D8}"/>
              </a:ext>
            </a:extLst>
          </p:cNvPr>
          <p:cNvSpPr/>
          <p:nvPr/>
        </p:nvSpPr>
        <p:spPr>
          <a:xfrm>
            <a:off x="3611527" y="168310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06" name="Elipse 2105">
            <a:extLst>
              <a:ext uri="{FF2B5EF4-FFF2-40B4-BE49-F238E27FC236}">
                <a16:creationId xmlns:a16="http://schemas.microsoft.com/office/drawing/2014/main" id="{13C8320A-2404-5E47-A7E7-A1E501065962}"/>
              </a:ext>
            </a:extLst>
          </p:cNvPr>
          <p:cNvSpPr/>
          <p:nvPr/>
        </p:nvSpPr>
        <p:spPr>
          <a:xfrm>
            <a:off x="3260881" y="199776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07" name="Elipse 2106">
            <a:extLst>
              <a:ext uri="{FF2B5EF4-FFF2-40B4-BE49-F238E27FC236}">
                <a16:creationId xmlns:a16="http://schemas.microsoft.com/office/drawing/2014/main" id="{4C5B97D3-15FE-C440-9780-29C727C3209A}"/>
              </a:ext>
            </a:extLst>
          </p:cNvPr>
          <p:cNvSpPr/>
          <p:nvPr/>
        </p:nvSpPr>
        <p:spPr>
          <a:xfrm>
            <a:off x="2562613" y="2228324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2108" name="Elipse 2107">
            <a:extLst>
              <a:ext uri="{FF2B5EF4-FFF2-40B4-BE49-F238E27FC236}">
                <a16:creationId xmlns:a16="http://schemas.microsoft.com/office/drawing/2014/main" id="{05ED04D8-3FE6-B349-8492-6EA80CE4F7D6}"/>
              </a:ext>
            </a:extLst>
          </p:cNvPr>
          <p:cNvSpPr/>
          <p:nvPr/>
        </p:nvSpPr>
        <p:spPr>
          <a:xfrm>
            <a:off x="2689163" y="2658980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09" name="Conector recto 2108">
            <a:extLst>
              <a:ext uri="{FF2B5EF4-FFF2-40B4-BE49-F238E27FC236}">
                <a16:creationId xmlns:a16="http://schemas.microsoft.com/office/drawing/2014/main" id="{3AC9CCD9-6AEC-4440-BB07-E6936534B44C}"/>
              </a:ext>
            </a:extLst>
          </p:cNvPr>
          <p:cNvCxnSpPr>
            <a:cxnSpLocks/>
            <a:stCxn id="2107" idx="0"/>
          </p:cNvCxnSpPr>
          <p:nvPr/>
        </p:nvCxnSpPr>
        <p:spPr>
          <a:xfrm flipV="1">
            <a:off x="2768081" y="2111652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0" name="Conector recto 2109">
            <a:extLst>
              <a:ext uri="{FF2B5EF4-FFF2-40B4-BE49-F238E27FC236}">
                <a16:creationId xmlns:a16="http://schemas.microsoft.com/office/drawing/2014/main" id="{6679789A-2967-B04C-9F5D-5023AF190A94}"/>
              </a:ext>
            </a:extLst>
          </p:cNvPr>
          <p:cNvCxnSpPr>
            <a:cxnSpLocks/>
            <a:stCxn id="2107" idx="4"/>
            <a:endCxn id="2108" idx="0"/>
          </p:cNvCxnSpPr>
          <p:nvPr/>
        </p:nvCxnSpPr>
        <p:spPr>
          <a:xfrm>
            <a:off x="2768081" y="2576667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1" name="Conector recto 2110">
            <a:extLst>
              <a:ext uri="{FF2B5EF4-FFF2-40B4-BE49-F238E27FC236}">
                <a16:creationId xmlns:a16="http://schemas.microsoft.com/office/drawing/2014/main" id="{282C488F-23BC-5243-9C6F-2383B4739159}"/>
              </a:ext>
            </a:extLst>
          </p:cNvPr>
          <p:cNvCxnSpPr>
            <a:cxnSpLocks/>
            <a:stCxn id="2107" idx="6"/>
          </p:cNvCxnSpPr>
          <p:nvPr/>
        </p:nvCxnSpPr>
        <p:spPr>
          <a:xfrm>
            <a:off x="2973549" y="2402496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2" name="Conector recto 2111">
            <a:extLst>
              <a:ext uri="{FF2B5EF4-FFF2-40B4-BE49-F238E27FC236}">
                <a16:creationId xmlns:a16="http://schemas.microsoft.com/office/drawing/2014/main" id="{75D8FC7E-A528-744D-A921-C88D809A57DC}"/>
              </a:ext>
            </a:extLst>
          </p:cNvPr>
          <p:cNvCxnSpPr>
            <a:cxnSpLocks/>
            <a:stCxn id="2107" idx="2"/>
          </p:cNvCxnSpPr>
          <p:nvPr/>
        </p:nvCxnSpPr>
        <p:spPr>
          <a:xfrm flipH="1">
            <a:off x="2489521" y="2402496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3" name="Elipse 2112">
            <a:extLst>
              <a:ext uri="{FF2B5EF4-FFF2-40B4-BE49-F238E27FC236}">
                <a16:creationId xmlns:a16="http://schemas.microsoft.com/office/drawing/2014/main" id="{330D3AE0-AF62-D947-990B-73572AC4E5E8}"/>
              </a:ext>
            </a:extLst>
          </p:cNvPr>
          <p:cNvSpPr/>
          <p:nvPr/>
        </p:nvSpPr>
        <p:spPr>
          <a:xfrm>
            <a:off x="3046641" y="232924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14" name="Elipse 2113">
            <a:extLst>
              <a:ext uri="{FF2B5EF4-FFF2-40B4-BE49-F238E27FC236}">
                <a16:creationId xmlns:a16="http://schemas.microsoft.com/office/drawing/2014/main" id="{69DA59C3-E9C4-A04D-AB4A-872E2157CB16}"/>
              </a:ext>
            </a:extLst>
          </p:cNvPr>
          <p:cNvSpPr/>
          <p:nvPr/>
        </p:nvSpPr>
        <p:spPr>
          <a:xfrm>
            <a:off x="2694063" y="202257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15" name="Elipse 2114">
            <a:extLst>
              <a:ext uri="{FF2B5EF4-FFF2-40B4-BE49-F238E27FC236}">
                <a16:creationId xmlns:a16="http://schemas.microsoft.com/office/drawing/2014/main" id="{8FEE6BC4-1148-C64A-923A-8BB9182B47A9}"/>
              </a:ext>
            </a:extLst>
          </p:cNvPr>
          <p:cNvSpPr/>
          <p:nvPr/>
        </p:nvSpPr>
        <p:spPr>
          <a:xfrm>
            <a:off x="2343417" y="233723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16" name="Elipse 2115">
            <a:extLst>
              <a:ext uri="{FF2B5EF4-FFF2-40B4-BE49-F238E27FC236}">
                <a16:creationId xmlns:a16="http://schemas.microsoft.com/office/drawing/2014/main" id="{3F88DBA9-177F-6C4D-8933-9D54249AC6B6}"/>
              </a:ext>
            </a:extLst>
          </p:cNvPr>
          <p:cNvSpPr/>
          <p:nvPr/>
        </p:nvSpPr>
        <p:spPr>
          <a:xfrm>
            <a:off x="1751255" y="225543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17" name="Conector recto 2116">
            <a:extLst>
              <a:ext uri="{FF2B5EF4-FFF2-40B4-BE49-F238E27FC236}">
                <a16:creationId xmlns:a16="http://schemas.microsoft.com/office/drawing/2014/main" id="{AC9B5665-5A3C-564E-95D7-24B09E3E33A4}"/>
              </a:ext>
            </a:extLst>
          </p:cNvPr>
          <p:cNvCxnSpPr>
            <a:cxnSpLocks/>
            <a:stCxn id="2149" idx="0"/>
          </p:cNvCxnSpPr>
          <p:nvPr/>
        </p:nvCxnSpPr>
        <p:spPr>
          <a:xfrm flipV="1">
            <a:off x="1830173" y="1708108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8" name="Conector recto 2117">
            <a:extLst>
              <a:ext uri="{FF2B5EF4-FFF2-40B4-BE49-F238E27FC236}">
                <a16:creationId xmlns:a16="http://schemas.microsoft.com/office/drawing/2014/main" id="{6751BB6A-2A02-2741-9892-18682C5933EA}"/>
              </a:ext>
            </a:extLst>
          </p:cNvPr>
          <p:cNvCxnSpPr>
            <a:cxnSpLocks/>
            <a:stCxn id="2149" idx="4"/>
            <a:endCxn id="2116" idx="0"/>
          </p:cNvCxnSpPr>
          <p:nvPr/>
        </p:nvCxnSpPr>
        <p:spPr>
          <a:xfrm>
            <a:off x="1830173" y="2173123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9" name="Conector recto 2118">
            <a:extLst>
              <a:ext uri="{FF2B5EF4-FFF2-40B4-BE49-F238E27FC236}">
                <a16:creationId xmlns:a16="http://schemas.microsoft.com/office/drawing/2014/main" id="{76EC47AE-C7F0-AF48-9F23-11D298AB2BA4}"/>
              </a:ext>
            </a:extLst>
          </p:cNvPr>
          <p:cNvCxnSpPr>
            <a:cxnSpLocks/>
            <a:stCxn id="2149" idx="6"/>
          </p:cNvCxnSpPr>
          <p:nvPr/>
        </p:nvCxnSpPr>
        <p:spPr>
          <a:xfrm>
            <a:off x="2035641" y="1998952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0" name="Conector recto 2119">
            <a:extLst>
              <a:ext uri="{FF2B5EF4-FFF2-40B4-BE49-F238E27FC236}">
                <a16:creationId xmlns:a16="http://schemas.microsoft.com/office/drawing/2014/main" id="{3BECDB30-4766-524D-B7C7-2113DE3E32BA}"/>
              </a:ext>
            </a:extLst>
          </p:cNvPr>
          <p:cNvCxnSpPr>
            <a:cxnSpLocks/>
            <a:stCxn id="2149" idx="2"/>
          </p:cNvCxnSpPr>
          <p:nvPr/>
        </p:nvCxnSpPr>
        <p:spPr>
          <a:xfrm flipH="1">
            <a:off x="1551613" y="1998952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1" name="Elipse 2120">
            <a:extLst>
              <a:ext uri="{FF2B5EF4-FFF2-40B4-BE49-F238E27FC236}">
                <a16:creationId xmlns:a16="http://schemas.microsoft.com/office/drawing/2014/main" id="{CA09ED7A-C8D6-CB47-AF3B-2DC8E9C30C85}"/>
              </a:ext>
            </a:extLst>
          </p:cNvPr>
          <p:cNvSpPr/>
          <p:nvPr/>
        </p:nvSpPr>
        <p:spPr>
          <a:xfrm>
            <a:off x="2108733" y="192570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22" name="Elipse 2121">
            <a:extLst>
              <a:ext uri="{FF2B5EF4-FFF2-40B4-BE49-F238E27FC236}">
                <a16:creationId xmlns:a16="http://schemas.microsoft.com/office/drawing/2014/main" id="{C4CFC7C4-3E1B-A24A-9B95-84F4514ED2B5}"/>
              </a:ext>
            </a:extLst>
          </p:cNvPr>
          <p:cNvSpPr/>
          <p:nvPr/>
        </p:nvSpPr>
        <p:spPr>
          <a:xfrm>
            <a:off x="1756155" y="161903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23" name="Elipse 2122">
            <a:extLst>
              <a:ext uri="{FF2B5EF4-FFF2-40B4-BE49-F238E27FC236}">
                <a16:creationId xmlns:a16="http://schemas.microsoft.com/office/drawing/2014/main" id="{9BF2397D-A3BC-3E49-A7E6-43E1FB53E967}"/>
              </a:ext>
            </a:extLst>
          </p:cNvPr>
          <p:cNvSpPr/>
          <p:nvPr/>
        </p:nvSpPr>
        <p:spPr>
          <a:xfrm>
            <a:off x="1405509" y="193368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24" name="Elipse 2123">
            <a:extLst>
              <a:ext uri="{FF2B5EF4-FFF2-40B4-BE49-F238E27FC236}">
                <a16:creationId xmlns:a16="http://schemas.microsoft.com/office/drawing/2014/main" id="{AFF02B69-8D71-1B48-B531-B0FDE79A1B0B}"/>
              </a:ext>
            </a:extLst>
          </p:cNvPr>
          <p:cNvSpPr/>
          <p:nvPr/>
        </p:nvSpPr>
        <p:spPr>
          <a:xfrm>
            <a:off x="1693404" y="80633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2125" name="Elipse 2124">
            <a:extLst>
              <a:ext uri="{FF2B5EF4-FFF2-40B4-BE49-F238E27FC236}">
                <a16:creationId xmlns:a16="http://schemas.microsoft.com/office/drawing/2014/main" id="{E225D6A5-9A3A-9B43-8844-AE624D7DFD16}"/>
              </a:ext>
            </a:extLst>
          </p:cNvPr>
          <p:cNvSpPr/>
          <p:nvPr/>
        </p:nvSpPr>
        <p:spPr>
          <a:xfrm>
            <a:off x="1819954" y="123699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26" name="Conector recto 2125">
            <a:extLst>
              <a:ext uri="{FF2B5EF4-FFF2-40B4-BE49-F238E27FC236}">
                <a16:creationId xmlns:a16="http://schemas.microsoft.com/office/drawing/2014/main" id="{87D281FD-6D59-1141-9B8F-71F11D5068F6}"/>
              </a:ext>
            </a:extLst>
          </p:cNvPr>
          <p:cNvCxnSpPr>
            <a:cxnSpLocks/>
            <a:stCxn id="2124" idx="0"/>
          </p:cNvCxnSpPr>
          <p:nvPr/>
        </p:nvCxnSpPr>
        <p:spPr>
          <a:xfrm flipV="1">
            <a:off x="1898872" y="689664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7" name="Conector recto 2126">
            <a:extLst>
              <a:ext uri="{FF2B5EF4-FFF2-40B4-BE49-F238E27FC236}">
                <a16:creationId xmlns:a16="http://schemas.microsoft.com/office/drawing/2014/main" id="{F37B45EB-5BEB-E444-9963-4167F24D6348}"/>
              </a:ext>
            </a:extLst>
          </p:cNvPr>
          <p:cNvCxnSpPr>
            <a:cxnSpLocks/>
            <a:stCxn id="2124" idx="4"/>
            <a:endCxn id="2125" idx="0"/>
          </p:cNvCxnSpPr>
          <p:nvPr/>
        </p:nvCxnSpPr>
        <p:spPr>
          <a:xfrm>
            <a:off x="1898872" y="1154679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8" name="Conector recto 2127">
            <a:extLst>
              <a:ext uri="{FF2B5EF4-FFF2-40B4-BE49-F238E27FC236}">
                <a16:creationId xmlns:a16="http://schemas.microsoft.com/office/drawing/2014/main" id="{B6BDFF71-3A5A-3F4F-A8DE-E63EE7DB0FF4}"/>
              </a:ext>
            </a:extLst>
          </p:cNvPr>
          <p:cNvCxnSpPr>
            <a:cxnSpLocks/>
            <a:stCxn id="2124" idx="6"/>
          </p:cNvCxnSpPr>
          <p:nvPr/>
        </p:nvCxnSpPr>
        <p:spPr>
          <a:xfrm>
            <a:off x="2104340" y="980508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9" name="Conector recto 2128">
            <a:extLst>
              <a:ext uri="{FF2B5EF4-FFF2-40B4-BE49-F238E27FC236}">
                <a16:creationId xmlns:a16="http://schemas.microsoft.com/office/drawing/2014/main" id="{349B9D98-2FE6-FE4E-9D4E-59B08F20BAE3}"/>
              </a:ext>
            </a:extLst>
          </p:cNvPr>
          <p:cNvCxnSpPr>
            <a:cxnSpLocks/>
            <a:stCxn id="2124" idx="2"/>
          </p:cNvCxnSpPr>
          <p:nvPr/>
        </p:nvCxnSpPr>
        <p:spPr>
          <a:xfrm flipH="1">
            <a:off x="1620312" y="98050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0" name="Elipse 2129">
            <a:extLst>
              <a:ext uri="{FF2B5EF4-FFF2-40B4-BE49-F238E27FC236}">
                <a16:creationId xmlns:a16="http://schemas.microsoft.com/office/drawing/2014/main" id="{01F2E8CF-F618-6F4D-83B4-E82213D6DBCF}"/>
              </a:ext>
            </a:extLst>
          </p:cNvPr>
          <p:cNvSpPr/>
          <p:nvPr/>
        </p:nvSpPr>
        <p:spPr>
          <a:xfrm>
            <a:off x="2177432" y="90725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31" name="Elipse 2130">
            <a:extLst>
              <a:ext uri="{FF2B5EF4-FFF2-40B4-BE49-F238E27FC236}">
                <a16:creationId xmlns:a16="http://schemas.microsoft.com/office/drawing/2014/main" id="{60E96D88-F733-8C40-B8E4-B5D860A65B79}"/>
              </a:ext>
            </a:extLst>
          </p:cNvPr>
          <p:cNvSpPr/>
          <p:nvPr/>
        </p:nvSpPr>
        <p:spPr>
          <a:xfrm>
            <a:off x="1824854" y="60058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32" name="Elipse 2131">
            <a:extLst>
              <a:ext uri="{FF2B5EF4-FFF2-40B4-BE49-F238E27FC236}">
                <a16:creationId xmlns:a16="http://schemas.microsoft.com/office/drawing/2014/main" id="{E839C06C-D636-4E4B-8CAE-4F03C90A4D71}"/>
              </a:ext>
            </a:extLst>
          </p:cNvPr>
          <p:cNvSpPr/>
          <p:nvPr/>
        </p:nvSpPr>
        <p:spPr>
          <a:xfrm>
            <a:off x="1474208" y="91524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33" name="Elipse 2132">
            <a:extLst>
              <a:ext uri="{FF2B5EF4-FFF2-40B4-BE49-F238E27FC236}">
                <a16:creationId xmlns:a16="http://schemas.microsoft.com/office/drawing/2014/main" id="{FEF5AD88-254F-9B46-BD85-54F082F74F3A}"/>
              </a:ext>
            </a:extLst>
          </p:cNvPr>
          <p:cNvSpPr/>
          <p:nvPr/>
        </p:nvSpPr>
        <p:spPr>
          <a:xfrm>
            <a:off x="2573599" y="43342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2134" name="Conector recto 2133">
            <a:extLst>
              <a:ext uri="{FF2B5EF4-FFF2-40B4-BE49-F238E27FC236}">
                <a16:creationId xmlns:a16="http://schemas.microsoft.com/office/drawing/2014/main" id="{AAE8D417-F950-2943-A31B-1AF136657F0F}"/>
              </a:ext>
            </a:extLst>
          </p:cNvPr>
          <p:cNvCxnSpPr>
            <a:cxnSpLocks/>
            <a:stCxn id="2133" idx="0"/>
            <a:endCxn id="2138" idx="0"/>
          </p:cNvCxnSpPr>
          <p:nvPr/>
        </p:nvCxnSpPr>
        <p:spPr>
          <a:xfrm flipH="1" flipV="1">
            <a:off x="2776706" y="207902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5" name="Conector recto 2134">
            <a:extLst>
              <a:ext uri="{FF2B5EF4-FFF2-40B4-BE49-F238E27FC236}">
                <a16:creationId xmlns:a16="http://schemas.microsoft.com/office/drawing/2014/main" id="{E44F8535-E8FF-F14C-9A6C-E4E994434140}"/>
              </a:ext>
            </a:extLst>
          </p:cNvPr>
          <p:cNvCxnSpPr>
            <a:cxnSpLocks/>
            <a:stCxn id="2133" idx="6"/>
            <a:endCxn id="2137" idx="6"/>
          </p:cNvCxnSpPr>
          <p:nvPr/>
        </p:nvCxnSpPr>
        <p:spPr>
          <a:xfrm flipV="1">
            <a:off x="2984535" y="602930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6" name="Conector recto 2135">
            <a:extLst>
              <a:ext uri="{FF2B5EF4-FFF2-40B4-BE49-F238E27FC236}">
                <a16:creationId xmlns:a16="http://schemas.microsoft.com/office/drawing/2014/main" id="{081BCFC9-383B-D94A-BC63-6616FCF1F25C}"/>
              </a:ext>
            </a:extLst>
          </p:cNvPr>
          <p:cNvCxnSpPr>
            <a:cxnSpLocks/>
            <a:stCxn id="2133" idx="2"/>
          </p:cNvCxnSpPr>
          <p:nvPr/>
        </p:nvCxnSpPr>
        <p:spPr>
          <a:xfrm flipH="1">
            <a:off x="2500507" y="60759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7" name="Elipse 2136">
            <a:extLst>
              <a:ext uri="{FF2B5EF4-FFF2-40B4-BE49-F238E27FC236}">
                <a16:creationId xmlns:a16="http://schemas.microsoft.com/office/drawing/2014/main" id="{2DFCEB39-3003-2D4F-AAC6-DB43562E1D2B}"/>
              </a:ext>
            </a:extLst>
          </p:cNvPr>
          <p:cNvSpPr/>
          <p:nvPr/>
        </p:nvSpPr>
        <p:spPr>
          <a:xfrm>
            <a:off x="3057627" y="53434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38" name="Elipse 2137">
            <a:extLst>
              <a:ext uri="{FF2B5EF4-FFF2-40B4-BE49-F238E27FC236}">
                <a16:creationId xmlns:a16="http://schemas.microsoft.com/office/drawing/2014/main" id="{23A7A945-D730-1248-9F14-D7FCE669291A}"/>
              </a:ext>
            </a:extLst>
          </p:cNvPr>
          <p:cNvSpPr/>
          <p:nvPr/>
        </p:nvSpPr>
        <p:spPr>
          <a:xfrm>
            <a:off x="2695738" y="20790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39" name="Elipse 2138">
            <a:extLst>
              <a:ext uri="{FF2B5EF4-FFF2-40B4-BE49-F238E27FC236}">
                <a16:creationId xmlns:a16="http://schemas.microsoft.com/office/drawing/2014/main" id="{FB48C66C-801F-9840-9C24-315A9FEE9AE9}"/>
              </a:ext>
            </a:extLst>
          </p:cNvPr>
          <p:cNvSpPr/>
          <p:nvPr/>
        </p:nvSpPr>
        <p:spPr>
          <a:xfrm>
            <a:off x="2354403" y="54233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40" name="Elipse 2139">
            <a:extLst>
              <a:ext uri="{FF2B5EF4-FFF2-40B4-BE49-F238E27FC236}">
                <a16:creationId xmlns:a16="http://schemas.microsoft.com/office/drawing/2014/main" id="{E59A7ECD-FFF7-1940-A4B2-3D3AEEBF02B1}"/>
              </a:ext>
            </a:extLst>
          </p:cNvPr>
          <p:cNvSpPr/>
          <p:nvPr/>
        </p:nvSpPr>
        <p:spPr>
          <a:xfrm>
            <a:off x="3332734" y="87608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2141" name="Elipse 2140">
            <a:extLst>
              <a:ext uri="{FF2B5EF4-FFF2-40B4-BE49-F238E27FC236}">
                <a16:creationId xmlns:a16="http://schemas.microsoft.com/office/drawing/2014/main" id="{64F3F5AE-6645-CD48-9468-A83AFA6EBA6E}"/>
              </a:ext>
            </a:extLst>
          </p:cNvPr>
          <p:cNvSpPr/>
          <p:nvPr/>
        </p:nvSpPr>
        <p:spPr>
          <a:xfrm>
            <a:off x="3459284" y="130673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42" name="Conector recto 2141">
            <a:extLst>
              <a:ext uri="{FF2B5EF4-FFF2-40B4-BE49-F238E27FC236}">
                <a16:creationId xmlns:a16="http://schemas.microsoft.com/office/drawing/2014/main" id="{EB7E051F-5897-1340-9A59-2C2F027A5F6D}"/>
              </a:ext>
            </a:extLst>
          </p:cNvPr>
          <p:cNvCxnSpPr>
            <a:cxnSpLocks/>
            <a:stCxn id="2140" idx="0"/>
          </p:cNvCxnSpPr>
          <p:nvPr/>
        </p:nvCxnSpPr>
        <p:spPr>
          <a:xfrm flipV="1">
            <a:off x="3538202" y="75941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3" name="Conector recto 2142">
            <a:extLst>
              <a:ext uri="{FF2B5EF4-FFF2-40B4-BE49-F238E27FC236}">
                <a16:creationId xmlns:a16="http://schemas.microsoft.com/office/drawing/2014/main" id="{CF414508-46EE-F94C-A3AD-1B2F8F540438}"/>
              </a:ext>
            </a:extLst>
          </p:cNvPr>
          <p:cNvCxnSpPr>
            <a:cxnSpLocks/>
            <a:stCxn id="2140" idx="4"/>
            <a:endCxn id="2141" idx="0"/>
          </p:cNvCxnSpPr>
          <p:nvPr/>
        </p:nvCxnSpPr>
        <p:spPr>
          <a:xfrm>
            <a:off x="3538202" y="122442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4" name="Conector recto 2143">
            <a:extLst>
              <a:ext uri="{FF2B5EF4-FFF2-40B4-BE49-F238E27FC236}">
                <a16:creationId xmlns:a16="http://schemas.microsoft.com/office/drawing/2014/main" id="{DB94E208-70D9-B548-AA6A-A3812A3F1AAD}"/>
              </a:ext>
            </a:extLst>
          </p:cNvPr>
          <p:cNvCxnSpPr>
            <a:cxnSpLocks/>
            <a:stCxn id="2140" idx="6"/>
          </p:cNvCxnSpPr>
          <p:nvPr/>
        </p:nvCxnSpPr>
        <p:spPr>
          <a:xfrm>
            <a:off x="3743670" y="105025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5" name="Conector recto 2144">
            <a:extLst>
              <a:ext uri="{FF2B5EF4-FFF2-40B4-BE49-F238E27FC236}">
                <a16:creationId xmlns:a16="http://schemas.microsoft.com/office/drawing/2014/main" id="{B135A88E-A88C-F640-BB08-47439056DD30}"/>
              </a:ext>
            </a:extLst>
          </p:cNvPr>
          <p:cNvCxnSpPr>
            <a:cxnSpLocks/>
            <a:stCxn id="2140" idx="2"/>
          </p:cNvCxnSpPr>
          <p:nvPr/>
        </p:nvCxnSpPr>
        <p:spPr>
          <a:xfrm flipH="1">
            <a:off x="3259642" y="105025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6" name="Elipse 2145">
            <a:extLst>
              <a:ext uri="{FF2B5EF4-FFF2-40B4-BE49-F238E27FC236}">
                <a16:creationId xmlns:a16="http://schemas.microsoft.com/office/drawing/2014/main" id="{0B84930E-DCA9-D349-A9FD-3ECBF161DA95}"/>
              </a:ext>
            </a:extLst>
          </p:cNvPr>
          <p:cNvSpPr/>
          <p:nvPr/>
        </p:nvSpPr>
        <p:spPr>
          <a:xfrm>
            <a:off x="3816762" y="97700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47" name="Elipse 2146">
            <a:extLst>
              <a:ext uri="{FF2B5EF4-FFF2-40B4-BE49-F238E27FC236}">
                <a16:creationId xmlns:a16="http://schemas.microsoft.com/office/drawing/2014/main" id="{F3E92451-8245-1748-AE85-F74B2E6E4268}"/>
              </a:ext>
            </a:extLst>
          </p:cNvPr>
          <p:cNvSpPr/>
          <p:nvPr/>
        </p:nvSpPr>
        <p:spPr>
          <a:xfrm>
            <a:off x="3464184" y="67033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48" name="Elipse 2147">
            <a:extLst>
              <a:ext uri="{FF2B5EF4-FFF2-40B4-BE49-F238E27FC236}">
                <a16:creationId xmlns:a16="http://schemas.microsoft.com/office/drawing/2014/main" id="{415168B9-861F-434E-BF81-89E75529C4FA}"/>
              </a:ext>
            </a:extLst>
          </p:cNvPr>
          <p:cNvSpPr/>
          <p:nvPr/>
        </p:nvSpPr>
        <p:spPr>
          <a:xfrm>
            <a:off x="3113538" y="98499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49" name="Elipse 2148">
            <a:extLst>
              <a:ext uri="{FF2B5EF4-FFF2-40B4-BE49-F238E27FC236}">
                <a16:creationId xmlns:a16="http://schemas.microsoft.com/office/drawing/2014/main" id="{6D67EA1F-46E6-D24B-9A3D-FEFCEB4C2390}"/>
              </a:ext>
            </a:extLst>
          </p:cNvPr>
          <p:cNvSpPr/>
          <p:nvPr/>
        </p:nvSpPr>
        <p:spPr>
          <a:xfrm>
            <a:off x="1624705" y="1824780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2150" name="Elipse 2149">
            <a:extLst>
              <a:ext uri="{FF2B5EF4-FFF2-40B4-BE49-F238E27FC236}">
                <a16:creationId xmlns:a16="http://schemas.microsoft.com/office/drawing/2014/main" id="{2ABB2E90-8371-8A49-96B2-1B1FF2B9164C}"/>
              </a:ext>
            </a:extLst>
          </p:cNvPr>
          <p:cNvSpPr/>
          <p:nvPr/>
        </p:nvSpPr>
        <p:spPr>
          <a:xfrm>
            <a:off x="2689163" y="84386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51" name="Elipse 2150">
            <a:extLst>
              <a:ext uri="{FF2B5EF4-FFF2-40B4-BE49-F238E27FC236}">
                <a16:creationId xmlns:a16="http://schemas.microsoft.com/office/drawing/2014/main" id="{2E0CEB24-89CD-A141-9BFB-162DFCC46A5F}"/>
              </a:ext>
            </a:extLst>
          </p:cNvPr>
          <p:cNvSpPr/>
          <p:nvPr/>
        </p:nvSpPr>
        <p:spPr>
          <a:xfrm>
            <a:off x="2186750" y="5078702"/>
            <a:ext cx="723900" cy="6966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B5</a:t>
            </a:r>
          </a:p>
        </p:txBody>
      </p:sp>
      <p:cxnSp>
        <p:nvCxnSpPr>
          <p:cNvPr id="2152" name="Conector recto 2151">
            <a:extLst>
              <a:ext uri="{FF2B5EF4-FFF2-40B4-BE49-F238E27FC236}">
                <a16:creationId xmlns:a16="http://schemas.microsoft.com/office/drawing/2014/main" id="{6ED16B9F-05C7-4046-8C56-AD08F9D93AC4}"/>
              </a:ext>
            </a:extLst>
          </p:cNvPr>
          <p:cNvCxnSpPr>
            <a:cxnSpLocks/>
            <a:stCxn id="2151" idx="4"/>
          </p:cNvCxnSpPr>
          <p:nvPr/>
        </p:nvCxnSpPr>
        <p:spPr>
          <a:xfrm>
            <a:off x="2548700" y="5775388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3" name="Conector recto 2152">
            <a:extLst>
              <a:ext uri="{FF2B5EF4-FFF2-40B4-BE49-F238E27FC236}">
                <a16:creationId xmlns:a16="http://schemas.microsoft.com/office/drawing/2014/main" id="{3A087686-6E47-314A-A4EC-4DCE0F309CC4}"/>
              </a:ext>
            </a:extLst>
          </p:cNvPr>
          <p:cNvCxnSpPr>
            <a:cxnSpLocks/>
            <a:stCxn id="2151" idx="3"/>
            <a:endCxn id="2209" idx="6"/>
          </p:cNvCxnSpPr>
          <p:nvPr/>
        </p:nvCxnSpPr>
        <p:spPr>
          <a:xfrm flipH="1">
            <a:off x="1812304" y="5673361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4" name="Conector recto 2153">
            <a:extLst>
              <a:ext uri="{FF2B5EF4-FFF2-40B4-BE49-F238E27FC236}">
                <a16:creationId xmlns:a16="http://schemas.microsoft.com/office/drawing/2014/main" id="{854B1D55-3A76-434B-958B-435F25E10EE0}"/>
              </a:ext>
            </a:extLst>
          </p:cNvPr>
          <p:cNvCxnSpPr>
            <a:cxnSpLocks/>
            <a:endCxn id="2184" idx="5"/>
          </p:cNvCxnSpPr>
          <p:nvPr/>
        </p:nvCxnSpPr>
        <p:spPr>
          <a:xfrm flipH="1" flipV="1">
            <a:off x="1820823" y="5033195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5" name="Conector recto 2154">
            <a:extLst>
              <a:ext uri="{FF2B5EF4-FFF2-40B4-BE49-F238E27FC236}">
                <a16:creationId xmlns:a16="http://schemas.microsoft.com/office/drawing/2014/main" id="{17FE7B7D-406F-1A45-84B2-BFBEC1BD954B}"/>
              </a:ext>
            </a:extLst>
          </p:cNvPr>
          <p:cNvCxnSpPr>
            <a:cxnSpLocks/>
            <a:stCxn id="2151" idx="0"/>
          </p:cNvCxnSpPr>
          <p:nvPr/>
        </p:nvCxnSpPr>
        <p:spPr>
          <a:xfrm flipH="1" flipV="1">
            <a:off x="2545594" y="4700422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6" name="Conector recto 2155">
            <a:extLst>
              <a:ext uri="{FF2B5EF4-FFF2-40B4-BE49-F238E27FC236}">
                <a16:creationId xmlns:a16="http://schemas.microsoft.com/office/drawing/2014/main" id="{33CBC434-1202-3D4C-929A-636E910B0B63}"/>
              </a:ext>
            </a:extLst>
          </p:cNvPr>
          <p:cNvCxnSpPr>
            <a:cxnSpLocks/>
            <a:endCxn id="2200" idx="3"/>
          </p:cNvCxnSpPr>
          <p:nvPr/>
        </p:nvCxnSpPr>
        <p:spPr>
          <a:xfrm flipV="1">
            <a:off x="2867191" y="5102942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7" name="Conector recto 2156">
            <a:extLst>
              <a:ext uri="{FF2B5EF4-FFF2-40B4-BE49-F238E27FC236}">
                <a16:creationId xmlns:a16="http://schemas.microsoft.com/office/drawing/2014/main" id="{43E30880-B1AD-834F-A211-86A5E7CF52A5}"/>
              </a:ext>
            </a:extLst>
          </p:cNvPr>
          <p:cNvCxnSpPr>
            <a:cxnSpLocks/>
            <a:stCxn id="2151" idx="5"/>
            <a:endCxn id="2158" idx="1"/>
          </p:cNvCxnSpPr>
          <p:nvPr/>
        </p:nvCxnSpPr>
        <p:spPr>
          <a:xfrm>
            <a:off x="2804637" y="5673361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8" name="Elipse 2157">
            <a:extLst>
              <a:ext uri="{FF2B5EF4-FFF2-40B4-BE49-F238E27FC236}">
                <a16:creationId xmlns:a16="http://schemas.microsoft.com/office/drawing/2014/main" id="{C48CC314-DBE4-3B40-9326-376F063FBF17}"/>
              </a:ext>
            </a:extLst>
          </p:cNvPr>
          <p:cNvSpPr/>
          <p:nvPr/>
        </p:nvSpPr>
        <p:spPr>
          <a:xfrm>
            <a:off x="3256740" y="5818385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2159" name="Elipse 2158">
            <a:extLst>
              <a:ext uri="{FF2B5EF4-FFF2-40B4-BE49-F238E27FC236}">
                <a16:creationId xmlns:a16="http://schemas.microsoft.com/office/drawing/2014/main" id="{E539AC9F-145D-4D47-930D-1502D666648C}"/>
              </a:ext>
            </a:extLst>
          </p:cNvPr>
          <p:cNvSpPr/>
          <p:nvPr/>
        </p:nvSpPr>
        <p:spPr>
          <a:xfrm>
            <a:off x="3383290" y="624904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60" name="Conector recto 2159">
            <a:extLst>
              <a:ext uri="{FF2B5EF4-FFF2-40B4-BE49-F238E27FC236}">
                <a16:creationId xmlns:a16="http://schemas.microsoft.com/office/drawing/2014/main" id="{EBDF0B26-1F6D-FA43-A444-4C1C758AA25C}"/>
              </a:ext>
            </a:extLst>
          </p:cNvPr>
          <p:cNvCxnSpPr>
            <a:cxnSpLocks/>
            <a:stCxn id="2158" idx="0"/>
          </p:cNvCxnSpPr>
          <p:nvPr/>
        </p:nvCxnSpPr>
        <p:spPr>
          <a:xfrm flipV="1">
            <a:off x="3462208" y="5701713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1" name="Conector recto 2160">
            <a:extLst>
              <a:ext uri="{FF2B5EF4-FFF2-40B4-BE49-F238E27FC236}">
                <a16:creationId xmlns:a16="http://schemas.microsoft.com/office/drawing/2014/main" id="{CA6D4459-D2F4-0B4C-BEAD-936ABB8C3676}"/>
              </a:ext>
            </a:extLst>
          </p:cNvPr>
          <p:cNvCxnSpPr>
            <a:cxnSpLocks/>
            <a:stCxn id="2158" idx="4"/>
            <a:endCxn id="2159" idx="0"/>
          </p:cNvCxnSpPr>
          <p:nvPr/>
        </p:nvCxnSpPr>
        <p:spPr>
          <a:xfrm>
            <a:off x="3462208" y="6166728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2" name="Conector recto 2161">
            <a:extLst>
              <a:ext uri="{FF2B5EF4-FFF2-40B4-BE49-F238E27FC236}">
                <a16:creationId xmlns:a16="http://schemas.microsoft.com/office/drawing/2014/main" id="{E538E423-4887-2745-B982-F1CC2E13601F}"/>
              </a:ext>
            </a:extLst>
          </p:cNvPr>
          <p:cNvCxnSpPr>
            <a:cxnSpLocks/>
            <a:stCxn id="2158" idx="6"/>
          </p:cNvCxnSpPr>
          <p:nvPr/>
        </p:nvCxnSpPr>
        <p:spPr>
          <a:xfrm>
            <a:off x="3667676" y="5992557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3" name="Conector recto 2162">
            <a:extLst>
              <a:ext uri="{FF2B5EF4-FFF2-40B4-BE49-F238E27FC236}">
                <a16:creationId xmlns:a16="http://schemas.microsoft.com/office/drawing/2014/main" id="{B09BAF36-6EF4-A443-BE18-7EAA229D43CA}"/>
              </a:ext>
            </a:extLst>
          </p:cNvPr>
          <p:cNvCxnSpPr>
            <a:cxnSpLocks/>
            <a:stCxn id="2158" idx="2"/>
          </p:cNvCxnSpPr>
          <p:nvPr/>
        </p:nvCxnSpPr>
        <p:spPr>
          <a:xfrm flipH="1">
            <a:off x="3183648" y="5992557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4" name="Elipse 2163">
            <a:extLst>
              <a:ext uri="{FF2B5EF4-FFF2-40B4-BE49-F238E27FC236}">
                <a16:creationId xmlns:a16="http://schemas.microsoft.com/office/drawing/2014/main" id="{A374428C-8F47-0D4C-90FD-005F1531A9FD}"/>
              </a:ext>
            </a:extLst>
          </p:cNvPr>
          <p:cNvSpPr/>
          <p:nvPr/>
        </p:nvSpPr>
        <p:spPr>
          <a:xfrm>
            <a:off x="3740768" y="591930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65" name="Elipse 2164">
            <a:extLst>
              <a:ext uri="{FF2B5EF4-FFF2-40B4-BE49-F238E27FC236}">
                <a16:creationId xmlns:a16="http://schemas.microsoft.com/office/drawing/2014/main" id="{65E552B9-3354-7346-893D-F6AE3D42B934}"/>
              </a:ext>
            </a:extLst>
          </p:cNvPr>
          <p:cNvSpPr/>
          <p:nvPr/>
        </p:nvSpPr>
        <p:spPr>
          <a:xfrm>
            <a:off x="3388190" y="561263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66" name="Elipse 2165">
            <a:extLst>
              <a:ext uri="{FF2B5EF4-FFF2-40B4-BE49-F238E27FC236}">
                <a16:creationId xmlns:a16="http://schemas.microsoft.com/office/drawing/2014/main" id="{FC8EC0CA-097E-904F-AE4E-7B15FD83EC0C}"/>
              </a:ext>
            </a:extLst>
          </p:cNvPr>
          <p:cNvSpPr/>
          <p:nvPr/>
        </p:nvSpPr>
        <p:spPr>
          <a:xfrm>
            <a:off x="3037544" y="592729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67" name="Elipse 2166">
            <a:extLst>
              <a:ext uri="{FF2B5EF4-FFF2-40B4-BE49-F238E27FC236}">
                <a16:creationId xmlns:a16="http://schemas.microsoft.com/office/drawing/2014/main" id="{2FA2A8EA-2468-7B44-B1E6-D6D1EAB36513}"/>
              </a:ext>
            </a:extLst>
          </p:cNvPr>
          <p:cNvSpPr/>
          <p:nvPr/>
        </p:nvSpPr>
        <p:spPr>
          <a:xfrm>
            <a:off x="2339276" y="6157854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2168" name="Elipse 2167">
            <a:extLst>
              <a:ext uri="{FF2B5EF4-FFF2-40B4-BE49-F238E27FC236}">
                <a16:creationId xmlns:a16="http://schemas.microsoft.com/office/drawing/2014/main" id="{02AFCC0A-2BEF-524F-A2C1-642D7CC5513B}"/>
              </a:ext>
            </a:extLst>
          </p:cNvPr>
          <p:cNvSpPr/>
          <p:nvPr/>
        </p:nvSpPr>
        <p:spPr>
          <a:xfrm>
            <a:off x="2465826" y="6588510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69" name="Conector recto 2168">
            <a:extLst>
              <a:ext uri="{FF2B5EF4-FFF2-40B4-BE49-F238E27FC236}">
                <a16:creationId xmlns:a16="http://schemas.microsoft.com/office/drawing/2014/main" id="{DE559145-0EF8-BB43-8529-1F2464A7BB98}"/>
              </a:ext>
            </a:extLst>
          </p:cNvPr>
          <p:cNvCxnSpPr>
            <a:cxnSpLocks/>
            <a:stCxn id="2167" idx="0"/>
          </p:cNvCxnSpPr>
          <p:nvPr/>
        </p:nvCxnSpPr>
        <p:spPr>
          <a:xfrm flipV="1">
            <a:off x="2544744" y="6041182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0" name="Conector recto 2169">
            <a:extLst>
              <a:ext uri="{FF2B5EF4-FFF2-40B4-BE49-F238E27FC236}">
                <a16:creationId xmlns:a16="http://schemas.microsoft.com/office/drawing/2014/main" id="{A2DF8ABD-7A89-C343-A57B-9C7E97C0C91E}"/>
              </a:ext>
            </a:extLst>
          </p:cNvPr>
          <p:cNvCxnSpPr>
            <a:cxnSpLocks/>
            <a:stCxn id="2167" idx="4"/>
            <a:endCxn id="2168" idx="0"/>
          </p:cNvCxnSpPr>
          <p:nvPr/>
        </p:nvCxnSpPr>
        <p:spPr>
          <a:xfrm>
            <a:off x="2544744" y="6506197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1" name="Conector recto 2170">
            <a:extLst>
              <a:ext uri="{FF2B5EF4-FFF2-40B4-BE49-F238E27FC236}">
                <a16:creationId xmlns:a16="http://schemas.microsoft.com/office/drawing/2014/main" id="{7F111A60-F5CC-6640-92D4-C8C5BC90C769}"/>
              </a:ext>
            </a:extLst>
          </p:cNvPr>
          <p:cNvCxnSpPr>
            <a:cxnSpLocks/>
            <a:stCxn id="2167" idx="6"/>
          </p:cNvCxnSpPr>
          <p:nvPr/>
        </p:nvCxnSpPr>
        <p:spPr>
          <a:xfrm>
            <a:off x="2750212" y="6332026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2" name="Conector recto 2171">
            <a:extLst>
              <a:ext uri="{FF2B5EF4-FFF2-40B4-BE49-F238E27FC236}">
                <a16:creationId xmlns:a16="http://schemas.microsoft.com/office/drawing/2014/main" id="{1A969B85-13C7-1E49-B357-A740E809EC33}"/>
              </a:ext>
            </a:extLst>
          </p:cNvPr>
          <p:cNvCxnSpPr>
            <a:cxnSpLocks/>
            <a:stCxn id="2167" idx="2"/>
          </p:cNvCxnSpPr>
          <p:nvPr/>
        </p:nvCxnSpPr>
        <p:spPr>
          <a:xfrm flipH="1">
            <a:off x="2266184" y="6332026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3" name="Elipse 2172">
            <a:extLst>
              <a:ext uri="{FF2B5EF4-FFF2-40B4-BE49-F238E27FC236}">
                <a16:creationId xmlns:a16="http://schemas.microsoft.com/office/drawing/2014/main" id="{D8A140CC-8ADD-7942-8FD7-79D5811812FE}"/>
              </a:ext>
            </a:extLst>
          </p:cNvPr>
          <p:cNvSpPr/>
          <p:nvPr/>
        </p:nvSpPr>
        <p:spPr>
          <a:xfrm>
            <a:off x="2823304" y="625877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74" name="Elipse 2173">
            <a:extLst>
              <a:ext uri="{FF2B5EF4-FFF2-40B4-BE49-F238E27FC236}">
                <a16:creationId xmlns:a16="http://schemas.microsoft.com/office/drawing/2014/main" id="{73F55F7F-9C15-B049-91BA-70A727726FD8}"/>
              </a:ext>
            </a:extLst>
          </p:cNvPr>
          <p:cNvSpPr/>
          <p:nvPr/>
        </p:nvSpPr>
        <p:spPr>
          <a:xfrm>
            <a:off x="2470726" y="595210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75" name="Elipse 2174">
            <a:extLst>
              <a:ext uri="{FF2B5EF4-FFF2-40B4-BE49-F238E27FC236}">
                <a16:creationId xmlns:a16="http://schemas.microsoft.com/office/drawing/2014/main" id="{924483E7-5716-924D-A99F-47A19ED6D05B}"/>
              </a:ext>
            </a:extLst>
          </p:cNvPr>
          <p:cNvSpPr/>
          <p:nvPr/>
        </p:nvSpPr>
        <p:spPr>
          <a:xfrm>
            <a:off x="2120080" y="626676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76" name="Elipse 2175">
            <a:extLst>
              <a:ext uri="{FF2B5EF4-FFF2-40B4-BE49-F238E27FC236}">
                <a16:creationId xmlns:a16="http://schemas.microsoft.com/office/drawing/2014/main" id="{F1FCD0AC-D772-8F4C-8015-BE52E69B2F9E}"/>
              </a:ext>
            </a:extLst>
          </p:cNvPr>
          <p:cNvSpPr/>
          <p:nvPr/>
        </p:nvSpPr>
        <p:spPr>
          <a:xfrm>
            <a:off x="1527918" y="618496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77" name="Conector recto 2176">
            <a:extLst>
              <a:ext uri="{FF2B5EF4-FFF2-40B4-BE49-F238E27FC236}">
                <a16:creationId xmlns:a16="http://schemas.microsoft.com/office/drawing/2014/main" id="{FCE6AD26-F47C-E44E-8347-D244AA30B772}"/>
              </a:ext>
            </a:extLst>
          </p:cNvPr>
          <p:cNvCxnSpPr>
            <a:cxnSpLocks/>
            <a:stCxn id="2209" idx="0"/>
          </p:cNvCxnSpPr>
          <p:nvPr/>
        </p:nvCxnSpPr>
        <p:spPr>
          <a:xfrm flipV="1">
            <a:off x="1606836" y="5637638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8" name="Conector recto 2177">
            <a:extLst>
              <a:ext uri="{FF2B5EF4-FFF2-40B4-BE49-F238E27FC236}">
                <a16:creationId xmlns:a16="http://schemas.microsoft.com/office/drawing/2014/main" id="{6EC07675-51B9-0645-A6AB-BE36892BDB65}"/>
              </a:ext>
            </a:extLst>
          </p:cNvPr>
          <p:cNvCxnSpPr>
            <a:cxnSpLocks/>
            <a:stCxn id="2209" idx="4"/>
            <a:endCxn id="2176" idx="0"/>
          </p:cNvCxnSpPr>
          <p:nvPr/>
        </p:nvCxnSpPr>
        <p:spPr>
          <a:xfrm>
            <a:off x="1606836" y="6102653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9" name="Conector recto 2178">
            <a:extLst>
              <a:ext uri="{FF2B5EF4-FFF2-40B4-BE49-F238E27FC236}">
                <a16:creationId xmlns:a16="http://schemas.microsoft.com/office/drawing/2014/main" id="{66240B12-7145-3040-BED5-4956418DBD6B}"/>
              </a:ext>
            </a:extLst>
          </p:cNvPr>
          <p:cNvCxnSpPr>
            <a:cxnSpLocks/>
            <a:stCxn id="2209" idx="6"/>
          </p:cNvCxnSpPr>
          <p:nvPr/>
        </p:nvCxnSpPr>
        <p:spPr>
          <a:xfrm>
            <a:off x="1812304" y="5928482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0" name="Conector recto 2179">
            <a:extLst>
              <a:ext uri="{FF2B5EF4-FFF2-40B4-BE49-F238E27FC236}">
                <a16:creationId xmlns:a16="http://schemas.microsoft.com/office/drawing/2014/main" id="{3C53DE73-0329-BE46-B3D2-9302C4ABE00F}"/>
              </a:ext>
            </a:extLst>
          </p:cNvPr>
          <p:cNvCxnSpPr>
            <a:cxnSpLocks/>
            <a:stCxn id="2209" idx="2"/>
          </p:cNvCxnSpPr>
          <p:nvPr/>
        </p:nvCxnSpPr>
        <p:spPr>
          <a:xfrm flipH="1">
            <a:off x="1328276" y="5928482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Elipse 2180">
            <a:extLst>
              <a:ext uri="{FF2B5EF4-FFF2-40B4-BE49-F238E27FC236}">
                <a16:creationId xmlns:a16="http://schemas.microsoft.com/office/drawing/2014/main" id="{0AA9593A-7AEE-4E42-B6C4-1E8B8EE1BCB4}"/>
              </a:ext>
            </a:extLst>
          </p:cNvPr>
          <p:cNvSpPr/>
          <p:nvPr/>
        </p:nvSpPr>
        <p:spPr>
          <a:xfrm>
            <a:off x="1885396" y="585523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82" name="Elipse 2181">
            <a:extLst>
              <a:ext uri="{FF2B5EF4-FFF2-40B4-BE49-F238E27FC236}">
                <a16:creationId xmlns:a16="http://schemas.microsoft.com/office/drawing/2014/main" id="{A7210A3E-125D-D04B-B258-5080F38453C2}"/>
              </a:ext>
            </a:extLst>
          </p:cNvPr>
          <p:cNvSpPr/>
          <p:nvPr/>
        </p:nvSpPr>
        <p:spPr>
          <a:xfrm>
            <a:off x="1532818" y="554856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83" name="Elipse 2182">
            <a:extLst>
              <a:ext uri="{FF2B5EF4-FFF2-40B4-BE49-F238E27FC236}">
                <a16:creationId xmlns:a16="http://schemas.microsoft.com/office/drawing/2014/main" id="{B3D69497-48B5-4449-B291-5E53D1DDD9EB}"/>
              </a:ext>
            </a:extLst>
          </p:cNvPr>
          <p:cNvSpPr/>
          <p:nvPr/>
        </p:nvSpPr>
        <p:spPr>
          <a:xfrm>
            <a:off x="1182172" y="586321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84" name="Elipse 2183">
            <a:extLst>
              <a:ext uri="{FF2B5EF4-FFF2-40B4-BE49-F238E27FC236}">
                <a16:creationId xmlns:a16="http://schemas.microsoft.com/office/drawing/2014/main" id="{09028EC1-BECB-A243-A888-DE31A197B569}"/>
              </a:ext>
            </a:extLst>
          </p:cNvPr>
          <p:cNvSpPr/>
          <p:nvPr/>
        </p:nvSpPr>
        <p:spPr>
          <a:xfrm>
            <a:off x="1470067" y="473586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2185" name="Elipse 2184">
            <a:extLst>
              <a:ext uri="{FF2B5EF4-FFF2-40B4-BE49-F238E27FC236}">
                <a16:creationId xmlns:a16="http://schemas.microsoft.com/office/drawing/2014/main" id="{8402D545-B0CE-4D43-AD92-DCFF615E63DE}"/>
              </a:ext>
            </a:extLst>
          </p:cNvPr>
          <p:cNvSpPr/>
          <p:nvPr/>
        </p:nvSpPr>
        <p:spPr>
          <a:xfrm>
            <a:off x="1596617" y="516652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86" name="Conector recto 2185">
            <a:extLst>
              <a:ext uri="{FF2B5EF4-FFF2-40B4-BE49-F238E27FC236}">
                <a16:creationId xmlns:a16="http://schemas.microsoft.com/office/drawing/2014/main" id="{BC0F0AFE-1778-E049-91CB-ACD1C01A112A}"/>
              </a:ext>
            </a:extLst>
          </p:cNvPr>
          <p:cNvCxnSpPr>
            <a:cxnSpLocks/>
            <a:stCxn id="2184" idx="0"/>
          </p:cNvCxnSpPr>
          <p:nvPr/>
        </p:nvCxnSpPr>
        <p:spPr>
          <a:xfrm flipV="1">
            <a:off x="1675535" y="4619194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7" name="Conector recto 2186">
            <a:extLst>
              <a:ext uri="{FF2B5EF4-FFF2-40B4-BE49-F238E27FC236}">
                <a16:creationId xmlns:a16="http://schemas.microsoft.com/office/drawing/2014/main" id="{FF6B5F46-21F8-B141-8B3B-97CC839A629E}"/>
              </a:ext>
            </a:extLst>
          </p:cNvPr>
          <p:cNvCxnSpPr>
            <a:cxnSpLocks/>
            <a:stCxn id="2184" idx="4"/>
            <a:endCxn id="2185" idx="0"/>
          </p:cNvCxnSpPr>
          <p:nvPr/>
        </p:nvCxnSpPr>
        <p:spPr>
          <a:xfrm>
            <a:off x="1675535" y="5084209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8" name="Conector recto 2187">
            <a:extLst>
              <a:ext uri="{FF2B5EF4-FFF2-40B4-BE49-F238E27FC236}">
                <a16:creationId xmlns:a16="http://schemas.microsoft.com/office/drawing/2014/main" id="{7004F7D6-ED2C-4848-94A7-9FA705EEFB55}"/>
              </a:ext>
            </a:extLst>
          </p:cNvPr>
          <p:cNvCxnSpPr>
            <a:cxnSpLocks/>
            <a:stCxn id="2184" idx="6"/>
          </p:cNvCxnSpPr>
          <p:nvPr/>
        </p:nvCxnSpPr>
        <p:spPr>
          <a:xfrm>
            <a:off x="1881003" y="4910038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9" name="Conector recto 2188">
            <a:extLst>
              <a:ext uri="{FF2B5EF4-FFF2-40B4-BE49-F238E27FC236}">
                <a16:creationId xmlns:a16="http://schemas.microsoft.com/office/drawing/2014/main" id="{A2E7A2CD-E1BA-B542-A0D4-2F9BCFA088B3}"/>
              </a:ext>
            </a:extLst>
          </p:cNvPr>
          <p:cNvCxnSpPr>
            <a:cxnSpLocks/>
            <a:stCxn id="2184" idx="2"/>
          </p:cNvCxnSpPr>
          <p:nvPr/>
        </p:nvCxnSpPr>
        <p:spPr>
          <a:xfrm flipH="1">
            <a:off x="1396975" y="491003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0" name="Elipse 2189">
            <a:extLst>
              <a:ext uri="{FF2B5EF4-FFF2-40B4-BE49-F238E27FC236}">
                <a16:creationId xmlns:a16="http://schemas.microsoft.com/office/drawing/2014/main" id="{26859203-5850-D44D-AE38-5045CEABEECB}"/>
              </a:ext>
            </a:extLst>
          </p:cNvPr>
          <p:cNvSpPr/>
          <p:nvPr/>
        </p:nvSpPr>
        <p:spPr>
          <a:xfrm>
            <a:off x="1954095" y="483678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91" name="Elipse 2190">
            <a:extLst>
              <a:ext uri="{FF2B5EF4-FFF2-40B4-BE49-F238E27FC236}">
                <a16:creationId xmlns:a16="http://schemas.microsoft.com/office/drawing/2014/main" id="{1746435B-5A30-9D44-8BC5-59555DB9FF83}"/>
              </a:ext>
            </a:extLst>
          </p:cNvPr>
          <p:cNvSpPr/>
          <p:nvPr/>
        </p:nvSpPr>
        <p:spPr>
          <a:xfrm>
            <a:off x="1601517" y="453011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92" name="Elipse 2191">
            <a:extLst>
              <a:ext uri="{FF2B5EF4-FFF2-40B4-BE49-F238E27FC236}">
                <a16:creationId xmlns:a16="http://schemas.microsoft.com/office/drawing/2014/main" id="{687C9A23-2553-8049-B995-A0475832290F}"/>
              </a:ext>
            </a:extLst>
          </p:cNvPr>
          <p:cNvSpPr/>
          <p:nvPr/>
        </p:nvSpPr>
        <p:spPr>
          <a:xfrm>
            <a:off x="1250871" y="484477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93" name="Elipse 2192">
            <a:extLst>
              <a:ext uri="{FF2B5EF4-FFF2-40B4-BE49-F238E27FC236}">
                <a16:creationId xmlns:a16="http://schemas.microsoft.com/office/drawing/2014/main" id="{F646B1A0-7037-4343-BD26-61600C8775A9}"/>
              </a:ext>
            </a:extLst>
          </p:cNvPr>
          <p:cNvSpPr/>
          <p:nvPr/>
        </p:nvSpPr>
        <p:spPr>
          <a:xfrm>
            <a:off x="2350262" y="436295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2194" name="Conector recto 2193">
            <a:extLst>
              <a:ext uri="{FF2B5EF4-FFF2-40B4-BE49-F238E27FC236}">
                <a16:creationId xmlns:a16="http://schemas.microsoft.com/office/drawing/2014/main" id="{1286DC3A-C16C-EC46-94C7-318AF3CA50B2}"/>
              </a:ext>
            </a:extLst>
          </p:cNvPr>
          <p:cNvCxnSpPr>
            <a:cxnSpLocks/>
            <a:stCxn id="2193" idx="0"/>
            <a:endCxn id="2198" idx="0"/>
          </p:cNvCxnSpPr>
          <p:nvPr/>
        </p:nvCxnSpPr>
        <p:spPr>
          <a:xfrm flipH="1" flipV="1">
            <a:off x="2553369" y="4137432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5" name="Conector recto 2194">
            <a:extLst>
              <a:ext uri="{FF2B5EF4-FFF2-40B4-BE49-F238E27FC236}">
                <a16:creationId xmlns:a16="http://schemas.microsoft.com/office/drawing/2014/main" id="{17ABC6F7-DF4C-D74D-8F6C-D0C79F3E0640}"/>
              </a:ext>
            </a:extLst>
          </p:cNvPr>
          <p:cNvCxnSpPr>
            <a:cxnSpLocks/>
            <a:stCxn id="2193" idx="6"/>
            <a:endCxn id="2197" idx="6"/>
          </p:cNvCxnSpPr>
          <p:nvPr/>
        </p:nvCxnSpPr>
        <p:spPr>
          <a:xfrm flipV="1">
            <a:off x="2761198" y="4532460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6" name="Conector recto 2195">
            <a:extLst>
              <a:ext uri="{FF2B5EF4-FFF2-40B4-BE49-F238E27FC236}">
                <a16:creationId xmlns:a16="http://schemas.microsoft.com/office/drawing/2014/main" id="{DDA62BE0-EC7C-BF42-9A46-B012E68D65E9}"/>
              </a:ext>
            </a:extLst>
          </p:cNvPr>
          <p:cNvCxnSpPr>
            <a:cxnSpLocks/>
            <a:stCxn id="2193" idx="2"/>
          </p:cNvCxnSpPr>
          <p:nvPr/>
        </p:nvCxnSpPr>
        <p:spPr>
          <a:xfrm flipH="1">
            <a:off x="2277170" y="453712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7" name="Elipse 2196">
            <a:extLst>
              <a:ext uri="{FF2B5EF4-FFF2-40B4-BE49-F238E27FC236}">
                <a16:creationId xmlns:a16="http://schemas.microsoft.com/office/drawing/2014/main" id="{ED3DDAF9-711F-2448-B0F3-C644247DBA48}"/>
              </a:ext>
            </a:extLst>
          </p:cNvPr>
          <p:cNvSpPr/>
          <p:nvPr/>
        </p:nvSpPr>
        <p:spPr>
          <a:xfrm>
            <a:off x="2834290" y="446387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98" name="Elipse 2197">
            <a:extLst>
              <a:ext uri="{FF2B5EF4-FFF2-40B4-BE49-F238E27FC236}">
                <a16:creationId xmlns:a16="http://schemas.microsoft.com/office/drawing/2014/main" id="{E30710E6-91D3-AD47-BE54-2DB905B50D44}"/>
              </a:ext>
            </a:extLst>
          </p:cNvPr>
          <p:cNvSpPr/>
          <p:nvPr/>
        </p:nvSpPr>
        <p:spPr>
          <a:xfrm>
            <a:off x="2472401" y="413743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99" name="Elipse 2198">
            <a:extLst>
              <a:ext uri="{FF2B5EF4-FFF2-40B4-BE49-F238E27FC236}">
                <a16:creationId xmlns:a16="http://schemas.microsoft.com/office/drawing/2014/main" id="{76C135F6-5307-E140-943F-66892717722C}"/>
              </a:ext>
            </a:extLst>
          </p:cNvPr>
          <p:cNvSpPr/>
          <p:nvPr/>
        </p:nvSpPr>
        <p:spPr>
          <a:xfrm>
            <a:off x="2131066" y="447186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200" name="Elipse 2199">
            <a:extLst>
              <a:ext uri="{FF2B5EF4-FFF2-40B4-BE49-F238E27FC236}">
                <a16:creationId xmlns:a16="http://schemas.microsoft.com/office/drawing/2014/main" id="{0B354486-ECB6-BC40-AF00-2E0AC50DFDB3}"/>
              </a:ext>
            </a:extLst>
          </p:cNvPr>
          <p:cNvSpPr/>
          <p:nvPr/>
        </p:nvSpPr>
        <p:spPr>
          <a:xfrm>
            <a:off x="3109397" y="480561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2201" name="Elipse 2200">
            <a:extLst>
              <a:ext uri="{FF2B5EF4-FFF2-40B4-BE49-F238E27FC236}">
                <a16:creationId xmlns:a16="http://schemas.microsoft.com/office/drawing/2014/main" id="{78C01A7A-4C56-BA4C-ADF4-1C95F2F25963}"/>
              </a:ext>
            </a:extLst>
          </p:cNvPr>
          <p:cNvSpPr/>
          <p:nvPr/>
        </p:nvSpPr>
        <p:spPr>
          <a:xfrm>
            <a:off x="3235947" y="523626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202" name="Conector recto 2201">
            <a:extLst>
              <a:ext uri="{FF2B5EF4-FFF2-40B4-BE49-F238E27FC236}">
                <a16:creationId xmlns:a16="http://schemas.microsoft.com/office/drawing/2014/main" id="{A4C7AAC4-57EA-3A42-90CC-2093B67ABD58}"/>
              </a:ext>
            </a:extLst>
          </p:cNvPr>
          <p:cNvCxnSpPr>
            <a:cxnSpLocks/>
            <a:stCxn id="2200" idx="0"/>
          </p:cNvCxnSpPr>
          <p:nvPr/>
        </p:nvCxnSpPr>
        <p:spPr>
          <a:xfrm flipV="1">
            <a:off x="3314865" y="468894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3" name="Conector recto 2202">
            <a:extLst>
              <a:ext uri="{FF2B5EF4-FFF2-40B4-BE49-F238E27FC236}">
                <a16:creationId xmlns:a16="http://schemas.microsoft.com/office/drawing/2014/main" id="{D50199AA-01AC-4745-B430-21B0085B1CB3}"/>
              </a:ext>
            </a:extLst>
          </p:cNvPr>
          <p:cNvCxnSpPr>
            <a:cxnSpLocks/>
            <a:stCxn id="2200" idx="4"/>
            <a:endCxn id="2201" idx="0"/>
          </p:cNvCxnSpPr>
          <p:nvPr/>
        </p:nvCxnSpPr>
        <p:spPr>
          <a:xfrm>
            <a:off x="3314865" y="515395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4" name="Conector recto 2203">
            <a:extLst>
              <a:ext uri="{FF2B5EF4-FFF2-40B4-BE49-F238E27FC236}">
                <a16:creationId xmlns:a16="http://schemas.microsoft.com/office/drawing/2014/main" id="{77F82114-CE47-DF46-AB3A-82E2C163D870}"/>
              </a:ext>
            </a:extLst>
          </p:cNvPr>
          <p:cNvCxnSpPr>
            <a:cxnSpLocks/>
            <a:stCxn id="2200" idx="6"/>
          </p:cNvCxnSpPr>
          <p:nvPr/>
        </p:nvCxnSpPr>
        <p:spPr>
          <a:xfrm>
            <a:off x="3520333" y="497978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5" name="Conector recto 2204">
            <a:extLst>
              <a:ext uri="{FF2B5EF4-FFF2-40B4-BE49-F238E27FC236}">
                <a16:creationId xmlns:a16="http://schemas.microsoft.com/office/drawing/2014/main" id="{A6792F48-9304-EE44-A733-68FFF2533C11}"/>
              </a:ext>
            </a:extLst>
          </p:cNvPr>
          <p:cNvCxnSpPr>
            <a:cxnSpLocks/>
            <a:stCxn id="2200" idx="2"/>
          </p:cNvCxnSpPr>
          <p:nvPr/>
        </p:nvCxnSpPr>
        <p:spPr>
          <a:xfrm flipH="1">
            <a:off x="3036305" y="497978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6" name="Elipse 2205">
            <a:extLst>
              <a:ext uri="{FF2B5EF4-FFF2-40B4-BE49-F238E27FC236}">
                <a16:creationId xmlns:a16="http://schemas.microsoft.com/office/drawing/2014/main" id="{5366CBC9-D9E3-4347-BF1E-AE3D49E787FC}"/>
              </a:ext>
            </a:extLst>
          </p:cNvPr>
          <p:cNvSpPr/>
          <p:nvPr/>
        </p:nvSpPr>
        <p:spPr>
          <a:xfrm>
            <a:off x="3593425" y="490653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207" name="Elipse 2206">
            <a:extLst>
              <a:ext uri="{FF2B5EF4-FFF2-40B4-BE49-F238E27FC236}">
                <a16:creationId xmlns:a16="http://schemas.microsoft.com/office/drawing/2014/main" id="{C602D4A9-DA27-E743-ADB2-1929D332BFF5}"/>
              </a:ext>
            </a:extLst>
          </p:cNvPr>
          <p:cNvSpPr/>
          <p:nvPr/>
        </p:nvSpPr>
        <p:spPr>
          <a:xfrm>
            <a:off x="3240847" y="459986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208" name="Elipse 2207">
            <a:extLst>
              <a:ext uri="{FF2B5EF4-FFF2-40B4-BE49-F238E27FC236}">
                <a16:creationId xmlns:a16="http://schemas.microsoft.com/office/drawing/2014/main" id="{930D9AC5-2620-424D-BDC9-B29AA71416A1}"/>
              </a:ext>
            </a:extLst>
          </p:cNvPr>
          <p:cNvSpPr/>
          <p:nvPr/>
        </p:nvSpPr>
        <p:spPr>
          <a:xfrm>
            <a:off x="2890201" y="491452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209" name="Elipse 2208">
            <a:extLst>
              <a:ext uri="{FF2B5EF4-FFF2-40B4-BE49-F238E27FC236}">
                <a16:creationId xmlns:a16="http://schemas.microsoft.com/office/drawing/2014/main" id="{DDC04427-9763-A34B-BA5C-3FACCA270B6B}"/>
              </a:ext>
            </a:extLst>
          </p:cNvPr>
          <p:cNvSpPr/>
          <p:nvPr/>
        </p:nvSpPr>
        <p:spPr>
          <a:xfrm>
            <a:off x="1401368" y="5754310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2210" name="Elipse 2209">
            <a:extLst>
              <a:ext uri="{FF2B5EF4-FFF2-40B4-BE49-F238E27FC236}">
                <a16:creationId xmlns:a16="http://schemas.microsoft.com/office/drawing/2014/main" id="{3D07CD70-C795-8B46-AAED-E76AFB28B9CC}"/>
              </a:ext>
            </a:extLst>
          </p:cNvPr>
          <p:cNvSpPr/>
          <p:nvPr/>
        </p:nvSpPr>
        <p:spPr>
          <a:xfrm>
            <a:off x="2465826" y="477339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211" name="Conector recto 2210">
            <a:extLst>
              <a:ext uri="{FF2B5EF4-FFF2-40B4-BE49-F238E27FC236}">
                <a16:creationId xmlns:a16="http://schemas.microsoft.com/office/drawing/2014/main" id="{C52558FA-DC17-FF49-AE9C-122DA4FB8F28}"/>
              </a:ext>
            </a:extLst>
          </p:cNvPr>
          <p:cNvCxnSpPr>
            <a:cxnSpLocks/>
            <a:endCxn id="2212" idx="0"/>
          </p:cNvCxnSpPr>
          <p:nvPr/>
        </p:nvCxnSpPr>
        <p:spPr>
          <a:xfrm flipH="1" flipV="1">
            <a:off x="5977133" y="59655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2" name="Elipse 2211">
            <a:extLst>
              <a:ext uri="{FF2B5EF4-FFF2-40B4-BE49-F238E27FC236}">
                <a16:creationId xmlns:a16="http://schemas.microsoft.com/office/drawing/2014/main" id="{38BC3E7C-4582-A042-BB2D-8A4469725E9F}"/>
              </a:ext>
            </a:extLst>
          </p:cNvPr>
          <p:cNvSpPr/>
          <p:nvPr/>
        </p:nvSpPr>
        <p:spPr>
          <a:xfrm>
            <a:off x="5896165" y="5965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</p:spTree>
    <p:extLst>
      <p:ext uri="{BB962C8B-B14F-4D97-AF65-F5344CB8AC3E}">
        <p14:creationId xmlns:p14="http://schemas.microsoft.com/office/powerpoint/2010/main" val="186517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2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2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2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2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2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2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2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2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1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1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1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1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1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1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1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1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1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1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1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1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1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1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1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1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2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2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2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2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2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2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2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2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2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2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2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2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2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2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2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2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2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2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2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1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1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2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2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2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2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2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2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2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500" fill="hold"/>
                                        <p:tgtEl>
                                          <p:spTgt spid="2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500" fill="hold"/>
                                        <p:tgtEl>
                                          <p:spTgt spid="1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500" fill="hold"/>
                                        <p:tgtEl>
                                          <p:spTgt spid="1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1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500" fill="hold"/>
                                        <p:tgtEl>
                                          <p:spTgt spid="1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3" dur="500" fill="hold"/>
                                        <p:tgtEl>
                                          <p:spTgt spid="1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500" fill="hold"/>
                                        <p:tgtEl>
                                          <p:spTgt spid="1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5" dur="500"/>
                                        <p:tgtEl>
                                          <p:spTgt spid="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8" dur="500" fill="hold"/>
                                        <p:tgtEl>
                                          <p:spTgt spid="1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500" fill="hold"/>
                                        <p:tgtEl>
                                          <p:spTgt spid="1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3" dur="500" fill="hold"/>
                                        <p:tgtEl>
                                          <p:spTgt spid="1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500" fill="hold"/>
                                        <p:tgtEl>
                                          <p:spTgt spid="1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8" dur="500" fill="hold"/>
                                        <p:tgtEl>
                                          <p:spTgt spid="1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500" fill="hold"/>
                                        <p:tgtEl>
                                          <p:spTgt spid="1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500"/>
                                        <p:tgtEl>
                                          <p:spTgt spid="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500" fill="hold"/>
                                        <p:tgtEl>
                                          <p:spTgt spid="1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500" fill="hold"/>
                                        <p:tgtEl>
                                          <p:spTgt spid="1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8" dur="500" fill="hold"/>
                                        <p:tgtEl>
                                          <p:spTgt spid="1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500" fill="hold"/>
                                        <p:tgtEl>
                                          <p:spTgt spid="1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3" dur="500" fill="hold"/>
                                        <p:tgtEl>
                                          <p:spTgt spid="1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500" fill="hold"/>
                                        <p:tgtEl>
                                          <p:spTgt spid="1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8" dur="500" fill="hold"/>
                                        <p:tgtEl>
                                          <p:spTgt spid="1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500" fill="hold"/>
                                        <p:tgtEl>
                                          <p:spTgt spid="1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3" dur="500" fill="hold"/>
                                        <p:tgtEl>
                                          <p:spTgt spid="1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500" fill="hold"/>
                                        <p:tgtEl>
                                          <p:spTgt spid="1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8" dur="500" fill="hold"/>
                                        <p:tgtEl>
                                          <p:spTgt spid="1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500" fill="hold"/>
                                        <p:tgtEl>
                                          <p:spTgt spid="1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500" fill="hold"/>
                                        <p:tgtEl>
                                          <p:spTgt spid="1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500" fill="hold"/>
                                        <p:tgtEl>
                                          <p:spTgt spid="1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8" dur="500" fill="hold"/>
                                        <p:tgtEl>
                                          <p:spTgt spid="1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500" fill="hold"/>
                                        <p:tgtEl>
                                          <p:spTgt spid="1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3" dur="500" fill="hold"/>
                                        <p:tgtEl>
                                          <p:spTgt spid="1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500" fill="hold"/>
                                        <p:tgtEl>
                                          <p:spTgt spid="1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5" dur="500"/>
                                        <p:tgtEl>
                                          <p:spTgt spid="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8" dur="500" fill="hold"/>
                                        <p:tgtEl>
                                          <p:spTgt spid="1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9" dur="500" fill="hold"/>
                                        <p:tgtEl>
                                          <p:spTgt spid="1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0" dur="500"/>
                                        <p:tgtEl>
                                          <p:spTgt spid="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3" dur="500" fill="hold"/>
                                        <p:tgtEl>
                                          <p:spTgt spid="1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500" fill="hold"/>
                                        <p:tgtEl>
                                          <p:spTgt spid="1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5" dur="500"/>
                                        <p:tgtEl>
                                          <p:spTgt spid="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8" dur="500" fill="hold"/>
                                        <p:tgtEl>
                                          <p:spTgt spid="1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500" fill="hold"/>
                                        <p:tgtEl>
                                          <p:spTgt spid="1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500"/>
                                        <p:tgtEl>
                                          <p:spTgt spid="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500" fill="hold"/>
                                        <p:tgtEl>
                                          <p:spTgt spid="1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500" fill="hold"/>
                                        <p:tgtEl>
                                          <p:spTgt spid="1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5" dur="500"/>
                                        <p:tgtEl>
                                          <p:spTgt spid="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8" dur="500" fill="hold"/>
                                        <p:tgtEl>
                                          <p:spTgt spid="1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500" fill="hold"/>
                                        <p:tgtEl>
                                          <p:spTgt spid="1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0" dur="500"/>
                                        <p:tgtEl>
                                          <p:spTgt spid="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3" dur="500" fill="hold"/>
                                        <p:tgtEl>
                                          <p:spTgt spid="1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500" fill="hold"/>
                                        <p:tgtEl>
                                          <p:spTgt spid="1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5" dur="500"/>
                                        <p:tgtEl>
                                          <p:spTgt spid="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8" dur="500" fill="hold"/>
                                        <p:tgtEl>
                                          <p:spTgt spid="1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500" fill="hold"/>
                                        <p:tgtEl>
                                          <p:spTgt spid="1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3" dur="500" fill="hold"/>
                                        <p:tgtEl>
                                          <p:spTgt spid="1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500" fill="hold"/>
                                        <p:tgtEl>
                                          <p:spTgt spid="1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5" dur="500"/>
                                        <p:tgtEl>
                                          <p:spTgt spid="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8" dur="500" fill="hold"/>
                                        <p:tgtEl>
                                          <p:spTgt spid="1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500" fill="hold"/>
                                        <p:tgtEl>
                                          <p:spTgt spid="1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500"/>
                                        <p:tgtEl>
                                          <p:spTgt spid="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500" fill="hold"/>
                                        <p:tgtEl>
                                          <p:spTgt spid="1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500" fill="hold"/>
                                        <p:tgtEl>
                                          <p:spTgt spid="1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5" dur="500"/>
                                        <p:tgtEl>
                                          <p:spTgt spid="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8" dur="500" fill="hold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500" fill="hold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0" dur="500"/>
                                        <p:tgtEl>
                                          <p:spTgt spid="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3" dur="500" fill="hold"/>
                                        <p:tgtEl>
                                          <p:spTgt spid="1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4" dur="500" fill="hold"/>
                                        <p:tgtEl>
                                          <p:spTgt spid="1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5" dur="500"/>
                                        <p:tgtEl>
                                          <p:spTgt spid="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8" dur="500" fill="hold"/>
                                        <p:tgtEl>
                                          <p:spTgt spid="1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500" fill="hold"/>
                                        <p:tgtEl>
                                          <p:spTgt spid="1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0" dur="500"/>
                                        <p:tgtEl>
                                          <p:spTgt spid="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3" dur="500" fill="hold"/>
                                        <p:tgtEl>
                                          <p:spTgt spid="1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500" fill="hold"/>
                                        <p:tgtEl>
                                          <p:spTgt spid="1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5" dur="500"/>
                                        <p:tgtEl>
                                          <p:spTgt spid="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8" dur="500" fill="hold"/>
                                        <p:tgtEl>
                                          <p:spTgt spid="1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500" fill="hold"/>
                                        <p:tgtEl>
                                          <p:spTgt spid="1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500"/>
                                        <p:tgtEl>
                                          <p:spTgt spid="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500" fill="hold"/>
                                        <p:tgtEl>
                                          <p:spTgt spid="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500" fill="hold"/>
                                        <p:tgtEl>
                                          <p:spTgt spid="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5" dur="500"/>
                                        <p:tgtEl>
                                          <p:spTgt spid="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8" dur="500" fill="hold"/>
                                        <p:tgtEl>
                                          <p:spTgt spid="1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9" dur="500" fill="hold"/>
                                        <p:tgtEl>
                                          <p:spTgt spid="1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0" dur="500"/>
                                        <p:tgtEl>
                                          <p:spTgt spid="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3" dur="500" fill="hold"/>
                                        <p:tgtEl>
                                          <p:spTgt spid="1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4" dur="500" fill="hold"/>
                                        <p:tgtEl>
                                          <p:spTgt spid="1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5" dur="500"/>
                                        <p:tgtEl>
                                          <p:spTgt spid="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8" dur="500" fill="hold"/>
                                        <p:tgtEl>
                                          <p:spTgt spid="1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9" dur="500" fill="hold"/>
                                        <p:tgtEl>
                                          <p:spTgt spid="1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0" dur="500"/>
                                        <p:tgtEl>
                                          <p:spTgt spid="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3" dur="500" fill="hold"/>
                                        <p:tgtEl>
                                          <p:spTgt spid="1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4" dur="500" fill="hold"/>
                                        <p:tgtEl>
                                          <p:spTgt spid="1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5" dur="500"/>
                                        <p:tgtEl>
                                          <p:spTgt spid="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8" dur="500" fill="hold"/>
                                        <p:tgtEl>
                                          <p:spTgt spid="1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500" fill="hold"/>
                                        <p:tgtEl>
                                          <p:spTgt spid="1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500"/>
                                        <p:tgtEl>
                                          <p:spTgt spid="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500" fill="hold"/>
                                        <p:tgtEl>
                                          <p:spTgt spid="1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500" fill="hold"/>
                                        <p:tgtEl>
                                          <p:spTgt spid="1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5" dur="500"/>
                                        <p:tgtEl>
                                          <p:spTgt spid="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8" dur="500" fill="hold"/>
                                        <p:tgtEl>
                                          <p:spTgt spid="1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500" fill="hold"/>
                                        <p:tgtEl>
                                          <p:spTgt spid="1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0" dur="500"/>
                                        <p:tgtEl>
                                          <p:spTgt spid="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3" dur="500" fill="hold"/>
                                        <p:tgtEl>
                                          <p:spTgt spid="1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4" dur="500" fill="hold"/>
                                        <p:tgtEl>
                                          <p:spTgt spid="1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5" dur="500"/>
                                        <p:tgtEl>
                                          <p:spTgt spid="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8" dur="500" fill="hold"/>
                                        <p:tgtEl>
                                          <p:spTgt spid="1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9" dur="500" fill="hold"/>
                                        <p:tgtEl>
                                          <p:spTgt spid="1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0" dur="500"/>
                                        <p:tgtEl>
                                          <p:spTgt spid="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3" dur="500" fill="hold"/>
                                        <p:tgtEl>
                                          <p:spTgt spid="1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500" fill="hold"/>
                                        <p:tgtEl>
                                          <p:spTgt spid="1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5" dur="500"/>
                                        <p:tgtEl>
                                          <p:spTgt spid="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8" dur="500" fill="hold"/>
                                        <p:tgtEl>
                                          <p:spTgt spid="1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500" fill="hold"/>
                                        <p:tgtEl>
                                          <p:spTgt spid="1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500"/>
                                        <p:tgtEl>
                                          <p:spTgt spid="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500" fill="hold"/>
                                        <p:tgtEl>
                                          <p:spTgt spid="1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500" fill="hold"/>
                                        <p:tgtEl>
                                          <p:spTgt spid="1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5" dur="500"/>
                                        <p:tgtEl>
                                          <p:spTgt spid="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8" dur="500" fill="hold"/>
                                        <p:tgtEl>
                                          <p:spTgt spid="1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9" dur="500" fill="hold"/>
                                        <p:tgtEl>
                                          <p:spTgt spid="1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0" dur="500"/>
                                        <p:tgtEl>
                                          <p:spTgt spid="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3" dur="500" fill="hold"/>
                                        <p:tgtEl>
                                          <p:spTgt spid="2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4" dur="500" fill="hold"/>
                                        <p:tgtEl>
                                          <p:spTgt spid="2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5" dur="500"/>
                                        <p:tgtEl>
                                          <p:spTgt spid="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8" dur="500" fill="hold"/>
                                        <p:tgtEl>
                                          <p:spTgt spid="2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9" dur="500" fill="hold"/>
                                        <p:tgtEl>
                                          <p:spTgt spid="2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0" dur="500"/>
                                        <p:tgtEl>
                                          <p:spTgt spid="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3" dur="500" fill="hold"/>
                                        <p:tgtEl>
                                          <p:spTgt spid="2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4" dur="500" fill="hold"/>
                                        <p:tgtEl>
                                          <p:spTgt spid="2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5" dur="500"/>
                                        <p:tgtEl>
                                          <p:spTgt spid="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8" dur="500" fill="hold"/>
                                        <p:tgtEl>
                                          <p:spTgt spid="2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500" fill="hold"/>
                                        <p:tgtEl>
                                          <p:spTgt spid="2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500"/>
                                        <p:tgtEl>
                                          <p:spTgt spid="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500" fill="hold"/>
                                        <p:tgtEl>
                                          <p:spTgt spid="2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500" fill="hold"/>
                                        <p:tgtEl>
                                          <p:spTgt spid="2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5" dur="500"/>
                                        <p:tgtEl>
                                          <p:spTgt spid="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8" dur="500" fill="hold"/>
                                        <p:tgtEl>
                                          <p:spTgt spid="2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9" dur="500" fill="hold"/>
                                        <p:tgtEl>
                                          <p:spTgt spid="2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0" dur="500"/>
                                        <p:tgtEl>
                                          <p:spTgt spid="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3" dur="500" fill="hold"/>
                                        <p:tgtEl>
                                          <p:spTgt spid="2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4" dur="500" fill="hold"/>
                                        <p:tgtEl>
                                          <p:spTgt spid="2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5" dur="500"/>
                                        <p:tgtEl>
                                          <p:spTgt spid="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8" dur="500" fill="hold"/>
                                        <p:tgtEl>
                                          <p:spTgt spid="1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9" dur="500" fill="hold"/>
                                        <p:tgtEl>
                                          <p:spTgt spid="1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0" dur="500"/>
                                        <p:tgtEl>
                                          <p:spTgt spid="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3" dur="500" fill="hold"/>
                                        <p:tgtEl>
                                          <p:spTgt spid="1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4" dur="500" fill="hold"/>
                                        <p:tgtEl>
                                          <p:spTgt spid="1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5" dur="500"/>
                                        <p:tgtEl>
                                          <p:spTgt spid="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8" dur="500" fill="hold"/>
                                        <p:tgtEl>
                                          <p:spTgt spid="1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9" dur="500" fill="hold"/>
                                        <p:tgtEl>
                                          <p:spTgt spid="1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0" dur="500"/>
                                        <p:tgtEl>
                                          <p:spTgt spid="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3" dur="500" fill="hold"/>
                                        <p:tgtEl>
                                          <p:spTgt spid="1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4" dur="500" fill="hold"/>
                                        <p:tgtEl>
                                          <p:spTgt spid="1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5" dur="500"/>
                                        <p:tgtEl>
                                          <p:spTgt spid="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8" dur="500" fill="hold"/>
                                        <p:tgtEl>
                                          <p:spTgt spid="1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9" dur="500" fill="hold"/>
                                        <p:tgtEl>
                                          <p:spTgt spid="1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0" dur="500"/>
                                        <p:tgtEl>
                                          <p:spTgt spid="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3" dur="500" fill="hold"/>
                                        <p:tgtEl>
                                          <p:spTgt spid="1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4" dur="500" fill="hold"/>
                                        <p:tgtEl>
                                          <p:spTgt spid="1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5" dur="500"/>
                                        <p:tgtEl>
                                          <p:spTgt spid="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8" dur="500" fill="hold"/>
                                        <p:tgtEl>
                                          <p:spTgt spid="1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9" dur="500" fill="hold"/>
                                        <p:tgtEl>
                                          <p:spTgt spid="1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0" dur="500"/>
                                        <p:tgtEl>
                                          <p:spTgt spid="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3" dur="500" fill="hold"/>
                                        <p:tgtEl>
                                          <p:spTgt spid="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4" dur="500" fill="hold"/>
                                        <p:tgtEl>
                                          <p:spTgt spid="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5" dur="500"/>
                                        <p:tgtEl>
                                          <p:spTgt spid="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8" dur="500" fill="hold"/>
                                        <p:tgtEl>
                                          <p:spTgt spid="1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9" dur="500" fill="hold"/>
                                        <p:tgtEl>
                                          <p:spTgt spid="1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0" dur="500"/>
                                        <p:tgtEl>
                                          <p:spTgt spid="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3" dur="500" fill="hold"/>
                                        <p:tgtEl>
                                          <p:spTgt spid="1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4" dur="500" fill="hold"/>
                                        <p:tgtEl>
                                          <p:spTgt spid="1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5" dur="500"/>
                                        <p:tgtEl>
                                          <p:spTgt spid="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8" dur="500" fill="hold"/>
                                        <p:tgtEl>
                                          <p:spTgt spid="1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9" dur="500" fill="hold"/>
                                        <p:tgtEl>
                                          <p:spTgt spid="1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0" dur="500"/>
                                        <p:tgtEl>
                                          <p:spTgt spid="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3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4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5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8" dur="500" fill="hold"/>
                                        <p:tgtEl>
                                          <p:spTgt spid="2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9" dur="500" fill="hold"/>
                                        <p:tgtEl>
                                          <p:spTgt spid="2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0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3" dur="500" fill="hold"/>
                                        <p:tgtEl>
                                          <p:spTgt spid="2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4" dur="500" fill="hold"/>
                                        <p:tgtEl>
                                          <p:spTgt spid="2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5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8" dur="500" fill="hold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9" dur="500" fill="hold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0" dur="5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3" dur="500" fill="hold"/>
                                        <p:tgtEl>
                                          <p:spTgt spid="2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4" dur="500" fill="hold"/>
                                        <p:tgtEl>
                                          <p:spTgt spid="2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5" dur="5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8" dur="500" fill="hold"/>
                                        <p:tgtEl>
                                          <p:spTgt spid="2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9" dur="500" fill="hold"/>
                                        <p:tgtEl>
                                          <p:spTgt spid="2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0" dur="5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3" dur="500" fill="hold"/>
                                        <p:tgtEl>
                                          <p:spTgt spid="2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4" dur="500" fill="hold"/>
                                        <p:tgtEl>
                                          <p:spTgt spid="2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5"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8" dur="500" fill="hold"/>
                                        <p:tgtEl>
                                          <p:spTgt spid="2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9" dur="500" fill="hold"/>
                                        <p:tgtEl>
                                          <p:spTgt spid="2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0" dur="500"/>
                                        <p:tgtEl>
                                          <p:spTgt spid="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3" dur="500" fill="hold"/>
                                        <p:tgtEl>
                                          <p:spTgt spid="2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4" dur="500" fill="hold"/>
                                        <p:tgtEl>
                                          <p:spTgt spid="2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5" dur="500"/>
                                        <p:tgtEl>
                                          <p:spTgt spid="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8" dur="500" fill="hold"/>
                                        <p:tgtEl>
                                          <p:spTgt spid="2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9" dur="500" fill="hold"/>
                                        <p:tgtEl>
                                          <p:spTgt spid="2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0" dur="500"/>
                                        <p:tgtEl>
                                          <p:spTgt spid="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3" dur="500" fill="hold"/>
                                        <p:tgtEl>
                                          <p:spTgt spid="2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4" dur="500" fill="hold"/>
                                        <p:tgtEl>
                                          <p:spTgt spid="2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5" dur="500"/>
                                        <p:tgtEl>
                                          <p:spTgt spid="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8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9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0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8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9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0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3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4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5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9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3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4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5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8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9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0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4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5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8" dur="5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9" dur="5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0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3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4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5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8" dur="500" fill="hold"/>
                                        <p:tgtEl>
                                          <p:spTgt spid="2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9" dur="500" fill="hold"/>
                                        <p:tgtEl>
                                          <p:spTgt spid="2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0" dur="500"/>
                                        <p:tgtEl>
                                          <p:spTgt spid="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3" dur="500" fill="hold"/>
                                        <p:tgtEl>
                                          <p:spTgt spid="2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4" dur="500" fill="hold"/>
                                        <p:tgtEl>
                                          <p:spTgt spid="2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5" dur="500"/>
                                        <p:tgtEl>
                                          <p:spTgt spid="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8" dur="500" fill="hold"/>
                                        <p:tgtEl>
                                          <p:spTgt spid="2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9" dur="500" fill="hold"/>
                                        <p:tgtEl>
                                          <p:spTgt spid="2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0" dur="500"/>
                                        <p:tgtEl>
                                          <p:spTgt spid="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3" dur="500" fill="hold"/>
                                        <p:tgtEl>
                                          <p:spTgt spid="2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4" dur="500" fill="hold"/>
                                        <p:tgtEl>
                                          <p:spTgt spid="2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5" dur="500"/>
                                        <p:tgtEl>
                                          <p:spTgt spid="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8" dur="500" fill="hold"/>
                                        <p:tgtEl>
                                          <p:spTgt spid="2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9" dur="500" fill="hold"/>
                                        <p:tgtEl>
                                          <p:spTgt spid="2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0" dur="500"/>
                                        <p:tgtEl>
                                          <p:spTgt spid="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3" dur="500" fill="hold"/>
                                        <p:tgtEl>
                                          <p:spTgt spid="1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4" dur="500" fill="hold"/>
                                        <p:tgtEl>
                                          <p:spTgt spid="1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5" dur="500"/>
                                        <p:tgtEl>
                                          <p:spTgt spid="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8" dur="500" fill="hold"/>
                                        <p:tgtEl>
                                          <p:spTgt spid="2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9" dur="500" fill="hold"/>
                                        <p:tgtEl>
                                          <p:spTgt spid="2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0" dur="500"/>
                                        <p:tgtEl>
                                          <p:spTgt spid="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3" dur="500" fill="hold"/>
                                        <p:tgtEl>
                                          <p:spTgt spid="2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4" dur="500" fill="hold"/>
                                        <p:tgtEl>
                                          <p:spTgt spid="2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5" dur="500"/>
                                        <p:tgtEl>
                                          <p:spTgt spid="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8" dur="500" fill="hold"/>
                                        <p:tgtEl>
                                          <p:spTgt spid="2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9" dur="500" fill="hold"/>
                                        <p:tgtEl>
                                          <p:spTgt spid="2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0" dur="500"/>
                                        <p:tgtEl>
                                          <p:spTgt spid="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3" dur="500" fill="hold"/>
                                        <p:tgtEl>
                                          <p:spTgt spid="2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4" dur="500" fill="hold"/>
                                        <p:tgtEl>
                                          <p:spTgt spid="2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5" dur="500"/>
                                        <p:tgtEl>
                                          <p:spTgt spid="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8" dur="500" fill="hold"/>
                                        <p:tgtEl>
                                          <p:spTgt spid="2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9" dur="500" fill="hold"/>
                                        <p:tgtEl>
                                          <p:spTgt spid="2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0" dur="500"/>
                                        <p:tgtEl>
                                          <p:spTgt spid="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3" dur="500" fill="hold"/>
                                        <p:tgtEl>
                                          <p:spTgt spid="2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4" dur="500" fill="hold"/>
                                        <p:tgtEl>
                                          <p:spTgt spid="2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5" dur="500"/>
                                        <p:tgtEl>
                                          <p:spTgt spid="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8" dur="500" fill="hold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9" dur="500" fill="hold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0" dur="500"/>
                                        <p:tgtEl>
                                          <p:spTgt spid="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3" dur="500" fill="hold"/>
                                        <p:tgtEl>
                                          <p:spTgt spid="2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4" dur="500" fill="hold"/>
                                        <p:tgtEl>
                                          <p:spTgt spid="2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5" dur="500"/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8" dur="500" fill="hold"/>
                                        <p:tgtEl>
                                          <p:spTgt spid="2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9" dur="500" fill="hold"/>
                                        <p:tgtEl>
                                          <p:spTgt spid="2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0" dur="5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3" dur="500" fill="hold"/>
                                        <p:tgtEl>
                                          <p:spTgt spid="2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4" dur="500" fill="hold"/>
                                        <p:tgtEl>
                                          <p:spTgt spid="2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5" dur="500"/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8" dur="500" fill="hold"/>
                                        <p:tgtEl>
                                          <p:spTgt spid="2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9" dur="500" fill="hold"/>
                                        <p:tgtEl>
                                          <p:spTgt spid="2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0" dur="5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3" dur="500" fill="hold"/>
                                        <p:tgtEl>
                                          <p:spTgt spid="2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4" dur="500" fill="hold"/>
                                        <p:tgtEl>
                                          <p:spTgt spid="2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5" dur="500"/>
                                        <p:tgtEl>
                                          <p:spTgt spid="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8" dur="500" fill="hold"/>
                                        <p:tgtEl>
                                          <p:spTgt spid="2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9" dur="500" fill="hold"/>
                                        <p:tgtEl>
                                          <p:spTgt spid="2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0" dur="500"/>
                                        <p:tgtEl>
                                          <p:spTgt spid="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3" dur="500" fill="hold"/>
                                        <p:tgtEl>
                                          <p:spTgt spid="2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4" dur="500" fill="hold"/>
                                        <p:tgtEl>
                                          <p:spTgt spid="2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5" dur="500"/>
                                        <p:tgtEl>
                                          <p:spTgt spid="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8" dur="500" fill="hold"/>
                                        <p:tgtEl>
                                          <p:spTgt spid="2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9" dur="500" fill="hold"/>
                                        <p:tgtEl>
                                          <p:spTgt spid="2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0" dur="50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3" dur="500" fill="hold"/>
                                        <p:tgtEl>
                                          <p:spTgt spid="2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4" dur="500" fill="hold"/>
                                        <p:tgtEl>
                                          <p:spTgt spid="2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5" dur="500"/>
                                        <p:tgtEl>
                                          <p:spTgt spid="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8" dur="500" fill="hold"/>
                                        <p:tgtEl>
                                          <p:spTgt spid="2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9" dur="500" fill="hold"/>
                                        <p:tgtEl>
                                          <p:spTgt spid="2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0" dur="500"/>
                                        <p:tgtEl>
                                          <p:spTgt spid="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3" dur="500" fill="hold"/>
                                        <p:tgtEl>
                                          <p:spTgt spid="2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4" dur="500" fill="hold"/>
                                        <p:tgtEl>
                                          <p:spTgt spid="2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5" dur="500"/>
                                        <p:tgtEl>
                                          <p:spTgt spid="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8" dur="500" fill="hold"/>
                                        <p:tgtEl>
                                          <p:spTgt spid="2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9" dur="500" fill="hold"/>
                                        <p:tgtEl>
                                          <p:spTgt spid="2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0" dur="500"/>
                                        <p:tgtEl>
                                          <p:spTgt spid="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3" dur="500" fill="hold"/>
                                        <p:tgtEl>
                                          <p:spTgt spid="2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4" dur="500" fill="hold"/>
                                        <p:tgtEl>
                                          <p:spTgt spid="2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5" dur="5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8" dur="500" fill="hold"/>
                                        <p:tgtEl>
                                          <p:spTgt spid="2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9" dur="500" fill="hold"/>
                                        <p:tgtEl>
                                          <p:spTgt spid="2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0" dur="5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3" dur="500" fill="hold"/>
                                        <p:tgtEl>
                                          <p:spTgt spid="2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4" dur="500" fill="hold"/>
                                        <p:tgtEl>
                                          <p:spTgt spid="2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5" dur="50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8" dur="500" fill="hold"/>
                                        <p:tgtEl>
                                          <p:spTgt spid="2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9" dur="500" fill="hold"/>
                                        <p:tgtEl>
                                          <p:spTgt spid="2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0" dur="500"/>
                                        <p:tgtEl>
                                          <p:spTgt spid="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3" dur="500" fill="hold"/>
                                        <p:tgtEl>
                                          <p:spTgt spid="2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4" dur="500" fill="hold"/>
                                        <p:tgtEl>
                                          <p:spTgt spid="2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5" dur="500"/>
                                        <p:tgtEl>
                                          <p:spTgt spid="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8" dur="500" fill="hold"/>
                                        <p:tgtEl>
                                          <p:spTgt spid="2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9" dur="500" fill="hold"/>
                                        <p:tgtEl>
                                          <p:spTgt spid="2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0" dur="500"/>
                                        <p:tgtEl>
                                          <p:spTgt spid="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3" dur="500" fill="hold"/>
                                        <p:tgtEl>
                                          <p:spTgt spid="2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4" dur="500" fill="hold"/>
                                        <p:tgtEl>
                                          <p:spTgt spid="2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5" dur="500"/>
                                        <p:tgtEl>
                                          <p:spTgt spid="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8" dur="500" fill="hold"/>
                                        <p:tgtEl>
                                          <p:spTgt spid="2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9" dur="500" fill="hold"/>
                                        <p:tgtEl>
                                          <p:spTgt spid="2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0" dur="500"/>
                                        <p:tgtEl>
                                          <p:spTgt spid="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3" dur="500" fill="hold"/>
                                        <p:tgtEl>
                                          <p:spTgt spid="2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4" dur="500" fill="hold"/>
                                        <p:tgtEl>
                                          <p:spTgt spid="2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5" dur="500"/>
                                        <p:tgtEl>
                                          <p:spTgt spid="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8" dur="500" fill="hold"/>
                                        <p:tgtEl>
                                          <p:spTgt spid="2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9" dur="500" fill="hold"/>
                                        <p:tgtEl>
                                          <p:spTgt spid="2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0" dur="500"/>
                                        <p:tgtEl>
                                          <p:spTgt spid="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3" dur="500" fill="hold"/>
                                        <p:tgtEl>
                                          <p:spTgt spid="2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4" dur="500" fill="hold"/>
                                        <p:tgtEl>
                                          <p:spTgt spid="2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5" dur="500"/>
                                        <p:tgtEl>
                                          <p:spTgt spid="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8" dur="500" fill="hold"/>
                                        <p:tgtEl>
                                          <p:spTgt spid="2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9" dur="500" fill="hold"/>
                                        <p:tgtEl>
                                          <p:spTgt spid="2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0" dur="500"/>
                                        <p:tgtEl>
                                          <p:spTgt spid="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3" dur="500" fill="hold"/>
                                        <p:tgtEl>
                                          <p:spTgt spid="2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4" dur="500" fill="hold"/>
                                        <p:tgtEl>
                                          <p:spTgt spid="2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5" dur="500"/>
                                        <p:tgtEl>
                                          <p:spTgt spid="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8" dur="500" fill="hold"/>
                                        <p:tgtEl>
                                          <p:spTgt spid="2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9" dur="500" fill="hold"/>
                                        <p:tgtEl>
                                          <p:spTgt spid="2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0" dur="500"/>
                                        <p:tgtEl>
                                          <p:spTgt spid="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3" dur="500" fill="hold"/>
                                        <p:tgtEl>
                                          <p:spTgt spid="2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4" dur="500" fill="hold"/>
                                        <p:tgtEl>
                                          <p:spTgt spid="2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5" dur="500"/>
                                        <p:tgtEl>
                                          <p:spTgt spid="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8" dur="500" fill="hold"/>
                                        <p:tgtEl>
                                          <p:spTgt spid="2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9" dur="500" fill="hold"/>
                                        <p:tgtEl>
                                          <p:spTgt spid="2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0" dur="500"/>
                                        <p:tgtEl>
                                          <p:spTgt spid="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3" dur="500" fill="hold"/>
                                        <p:tgtEl>
                                          <p:spTgt spid="2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4" dur="500" fill="hold"/>
                                        <p:tgtEl>
                                          <p:spTgt spid="2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5" dur="500"/>
                                        <p:tgtEl>
                                          <p:spTgt spid="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8" dur="500" fill="hold"/>
                                        <p:tgtEl>
                                          <p:spTgt spid="2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9" dur="500" fill="hold"/>
                                        <p:tgtEl>
                                          <p:spTgt spid="2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0" dur="500"/>
                                        <p:tgtEl>
                                          <p:spTgt spid="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3" dur="500" fill="hold"/>
                                        <p:tgtEl>
                                          <p:spTgt spid="2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4" dur="500" fill="hold"/>
                                        <p:tgtEl>
                                          <p:spTgt spid="2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5" dur="500"/>
                                        <p:tgtEl>
                                          <p:spTgt spid="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8" dur="500" fill="hold"/>
                                        <p:tgtEl>
                                          <p:spTgt spid="2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9" dur="500" fill="hold"/>
                                        <p:tgtEl>
                                          <p:spTgt spid="2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0" dur="500"/>
                                        <p:tgtEl>
                                          <p:spTgt spid="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3" dur="500" fill="hold"/>
                                        <p:tgtEl>
                                          <p:spTgt spid="2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4" dur="500" fill="hold"/>
                                        <p:tgtEl>
                                          <p:spTgt spid="2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5" dur="500"/>
                                        <p:tgtEl>
                                          <p:spTgt spid="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8" dur="500" fill="hold"/>
                                        <p:tgtEl>
                                          <p:spTgt spid="2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9" dur="500" fill="hold"/>
                                        <p:tgtEl>
                                          <p:spTgt spid="2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0" dur="500"/>
                                        <p:tgtEl>
                                          <p:spTgt spid="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3" dur="500" fill="hold"/>
                                        <p:tgtEl>
                                          <p:spTgt spid="2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4" dur="500" fill="hold"/>
                                        <p:tgtEl>
                                          <p:spTgt spid="2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5" dur="500"/>
                                        <p:tgtEl>
                                          <p:spTgt spid="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8" dur="500" fill="hold"/>
                                        <p:tgtEl>
                                          <p:spTgt spid="2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9" dur="500" fill="hold"/>
                                        <p:tgtEl>
                                          <p:spTgt spid="2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0" dur="500"/>
                                        <p:tgtEl>
                                          <p:spTgt spid="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3" dur="500" fill="hold"/>
                                        <p:tgtEl>
                                          <p:spTgt spid="2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4" dur="500" fill="hold"/>
                                        <p:tgtEl>
                                          <p:spTgt spid="2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5" dur="500"/>
                                        <p:tgtEl>
                                          <p:spTgt spid="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8" dur="500" fill="hold"/>
                                        <p:tgtEl>
                                          <p:spTgt spid="2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9" dur="500" fill="hold"/>
                                        <p:tgtEl>
                                          <p:spTgt spid="2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0" dur="500"/>
                                        <p:tgtEl>
                                          <p:spTgt spid="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3" dur="500" fill="hold"/>
                                        <p:tgtEl>
                                          <p:spTgt spid="2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4" dur="500" fill="hold"/>
                                        <p:tgtEl>
                                          <p:spTgt spid="2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5" dur="500"/>
                                        <p:tgtEl>
                                          <p:spTgt spid="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8" dur="500" fill="hold"/>
                                        <p:tgtEl>
                                          <p:spTgt spid="2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9" dur="500" fill="hold"/>
                                        <p:tgtEl>
                                          <p:spTgt spid="2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0" dur="500"/>
                                        <p:tgtEl>
                                          <p:spTgt spid="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4" dur="500" fill="hold"/>
                                        <p:tgtEl>
                                          <p:spTgt spid="2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5" dur="500" fill="hold"/>
                                        <p:tgtEl>
                                          <p:spTgt spid="2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6" dur="500"/>
                                        <p:tgtEl>
                                          <p:spTgt spid="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9" dur="500" fill="hold"/>
                                        <p:tgtEl>
                                          <p:spTgt spid="1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0" dur="500" fill="hold"/>
                                        <p:tgtEl>
                                          <p:spTgt spid="1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1" dur="500"/>
                                        <p:tgtEl>
                                          <p:spTgt spid="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4" dur="500" fill="hold"/>
                                        <p:tgtEl>
                                          <p:spTgt spid="1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5" dur="500" fill="hold"/>
                                        <p:tgtEl>
                                          <p:spTgt spid="1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6" dur="500"/>
                                        <p:tgtEl>
                                          <p:spTgt spid="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9" dur="500" fill="hold"/>
                                        <p:tgtEl>
                                          <p:spTgt spid="1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0" dur="500" fill="hold"/>
                                        <p:tgtEl>
                                          <p:spTgt spid="1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1" dur="500"/>
                                        <p:tgtEl>
                                          <p:spTgt spid="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4" dur="500" fill="hold"/>
                                        <p:tgtEl>
                                          <p:spTgt spid="1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5" dur="500" fill="hold"/>
                                        <p:tgtEl>
                                          <p:spTgt spid="1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6" dur="500"/>
                                        <p:tgtEl>
                                          <p:spTgt spid="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9" dur="500" fill="hold"/>
                                        <p:tgtEl>
                                          <p:spTgt spid="1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0" dur="500" fill="hold"/>
                                        <p:tgtEl>
                                          <p:spTgt spid="1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1" dur="500"/>
                                        <p:tgtEl>
                                          <p:spTgt spid="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4" dur="500" fill="hold"/>
                                        <p:tgtEl>
                                          <p:spTgt spid="1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5" dur="500" fill="hold"/>
                                        <p:tgtEl>
                                          <p:spTgt spid="1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6" dur="500"/>
                                        <p:tgtEl>
                                          <p:spTgt spid="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9" dur="500" fill="hold"/>
                                        <p:tgtEl>
                                          <p:spTgt spid="1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0" dur="500" fill="hold"/>
                                        <p:tgtEl>
                                          <p:spTgt spid="1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1" dur="500"/>
                                        <p:tgtEl>
                                          <p:spTgt spid="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4" dur="500" fill="hold"/>
                                        <p:tgtEl>
                                          <p:spTgt spid="1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5" dur="500" fill="hold"/>
                                        <p:tgtEl>
                                          <p:spTgt spid="1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6" dur="500"/>
                                        <p:tgtEl>
                                          <p:spTgt spid="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9" dur="500" fill="hold"/>
                                        <p:tgtEl>
                                          <p:spTgt spid="1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0" dur="500" fill="hold"/>
                                        <p:tgtEl>
                                          <p:spTgt spid="1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1" dur="500"/>
                                        <p:tgtEl>
                                          <p:spTgt spid="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4" dur="500" fill="hold"/>
                                        <p:tgtEl>
                                          <p:spTgt spid="1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5" dur="500" fill="hold"/>
                                        <p:tgtEl>
                                          <p:spTgt spid="1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6" dur="500"/>
                                        <p:tgtEl>
                                          <p:spTgt spid="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9" dur="500" fill="hold"/>
                                        <p:tgtEl>
                                          <p:spTgt spid="1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0" dur="500" fill="hold"/>
                                        <p:tgtEl>
                                          <p:spTgt spid="1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1" dur="500"/>
                                        <p:tgtEl>
                                          <p:spTgt spid="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4" dur="500" fill="hold"/>
                                        <p:tgtEl>
                                          <p:spTgt spid="1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5" dur="500" fill="hold"/>
                                        <p:tgtEl>
                                          <p:spTgt spid="1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6" dur="500"/>
                                        <p:tgtEl>
                                          <p:spTgt spid="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9" dur="500" fill="hold"/>
                                        <p:tgtEl>
                                          <p:spTgt spid="1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0" dur="500" fill="hold"/>
                                        <p:tgtEl>
                                          <p:spTgt spid="1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1" dur="500"/>
                                        <p:tgtEl>
                                          <p:spTgt spid="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4" dur="500" fill="hold"/>
                                        <p:tgtEl>
                                          <p:spTgt spid="1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5" dur="500" fill="hold"/>
                                        <p:tgtEl>
                                          <p:spTgt spid="1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6" dur="500"/>
                                        <p:tgtEl>
                                          <p:spTgt spid="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9" dur="500" fill="hold"/>
                                        <p:tgtEl>
                                          <p:spTgt spid="1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0" dur="500" fill="hold"/>
                                        <p:tgtEl>
                                          <p:spTgt spid="1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1" dur="500"/>
                                        <p:tgtEl>
                                          <p:spTgt spid="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4" dur="500" fill="hold"/>
                                        <p:tgtEl>
                                          <p:spTgt spid="1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5" dur="500" fill="hold"/>
                                        <p:tgtEl>
                                          <p:spTgt spid="1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6" dur="500"/>
                                        <p:tgtEl>
                                          <p:spTgt spid="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9" dur="500" fill="hold"/>
                                        <p:tgtEl>
                                          <p:spTgt spid="1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0" dur="500" fill="hold"/>
                                        <p:tgtEl>
                                          <p:spTgt spid="1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1" dur="500"/>
                                        <p:tgtEl>
                                          <p:spTgt spid="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4" dur="500" fill="hold"/>
                                        <p:tgtEl>
                                          <p:spTgt spid="1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5" dur="500" fill="hold"/>
                                        <p:tgtEl>
                                          <p:spTgt spid="1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6" dur="500"/>
                                        <p:tgtEl>
                                          <p:spTgt spid="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9" dur="500" fill="hold"/>
                                        <p:tgtEl>
                                          <p:spTgt spid="1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0" dur="500" fill="hold"/>
                                        <p:tgtEl>
                                          <p:spTgt spid="1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1" dur="500"/>
                                        <p:tgtEl>
                                          <p:spTgt spid="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4" dur="500" fill="hold"/>
                                        <p:tgtEl>
                                          <p:spTgt spid="1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5" dur="500" fill="hold"/>
                                        <p:tgtEl>
                                          <p:spTgt spid="1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6" dur="500"/>
                                        <p:tgtEl>
                                          <p:spTgt spid="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9" dur="500" fill="hold"/>
                                        <p:tgtEl>
                                          <p:spTgt spid="1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0" dur="500" fill="hold"/>
                                        <p:tgtEl>
                                          <p:spTgt spid="1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1" dur="500"/>
                                        <p:tgtEl>
                                          <p:spTgt spid="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4" dur="500" fill="hold"/>
                                        <p:tgtEl>
                                          <p:spTgt spid="1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5" dur="500" fill="hold"/>
                                        <p:tgtEl>
                                          <p:spTgt spid="1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6" dur="500"/>
                                        <p:tgtEl>
                                          <p:spTgt spid="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9" dur="500" fill="hold"/>
                                        <p:tgtEl>
                                          <p:spTgt spid="1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0" dur="500" fill="hold"/>
                                        <p:tgtEl>
                                          <p:spTgt spid="1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1" dur="500"/>
                                        <p:tgtEl>
                                          <p:spTgt spid="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4" dur="500" fill="hold"/>
                                        <p:tgtEl>
                                          <p:spTgt spid="1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5" dur="500" fill="hold"/>
                                        <p:tgtEl>
                                          <p:spTgt spid="1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6" dur="500"/>
                                        <p:tgtEl>
                                          <p:spTgt spid="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9" dur="500" fill="hold"/>
                                        <p:tgtEl>
                                          <p:spTgt spid="1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0" dur="500" fill="hold"/>
                                        <p:tgtEl>
                                          <p:spTgt spid="1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1" dur="500"/>
                                        <p:tgtEl>
                                          <p:spTgt spid="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4" dur="500" fill="hold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5" dur="500" fill="hold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6" dur="500"/>
                                        <p:tgtEl>
                                          <p:spTgt spid="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9" dur="500" fill="hold"/>
                                        <p:tgtEl>
                                          <p:spTgt spid="1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0" dur="500" fill="hold"/>
                                        <p:tgtEl>
                                          <p:spTgt spid="1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1" dur="500"/>
                                        <p:tgtEl>
                                          <p:spTgt spid="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4" dur="500" fill="hold"/>
                                        <p:tgtEl>
                                          <p:spTgt spid="1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5" dur="500" fill="hold"/>
                                        <p:tgtEl>
                                          <p:spTgt spid="1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6" dur="500"/>
                                        <p:tgtEl>
                                          <p:spTgt spid="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9" dur="500" fill="hold"/>
                                        <p:tgtEl>
                                          <p:spTgt spid="1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0" dur="500" fill="hold"/>
                                        <p:tgtEl>
                                          <p:spTgt spid="1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1" dur="500"/>
                                        <p:tgtEl>
                                          <p:spTgt spid="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4" dur="500" fill="hold"/>
                                        <p:tgtEl>
                                          <p:spTgt spid="1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5" dur="500" fill="hold"/>
                                        <p:tgtEl>
                                          <p:spTgt spid="1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6" dur="500"/>
                                        <p:tgtEl>
                                          <p:spTgt spid="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9" dur="500" fill="hold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0" dur="500" fill="hold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1" dur="500"/>
                                        <p:tgtEl>
                                          <p:spTgt spid="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4" dur="500" fill="hold"/>
                                        <p:tgtEl>
                                          <p:spTgt spid="1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5" dur="500" fill="hold"/>
                                        <p:tgtEl>
                                          <p:spTgt spid="1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6" dur="500"/>
                                        <p:tgtEl>
                                          <p:spTgt spid="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9" dur="500" fill="hold"/>
                                        <p:tgtEl>
                                          <p:spTgt spid="1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0" dur="500" fill="hold"/>
                                        <p:tgtEl>
                                          <p:spTgt spid="1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1" dur="500"/>
                                        <p:tgtEl>
                                          <p:spTgt spid="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4" dur="500" fill="hold"/>
                                        <p:tgtEl>
                                          <p:spTgt spid="1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5" dur="500" fill="hold"/>
                                        <p:tgtEl>
                                          <p:spTgt spid="1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6" dur="500"/>
                                        <p:tgtEl>
                                          <p:spTgt spid="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9" dur="500" fill="hold"/>
                                        <p:tgtEl>
                                          <p:spTgt spid="1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0" dur="500" fill="hold"/>
                                        <p:tgtEl>
                                          <p:spTgt spid="1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1" dur="500"/>
                                        <p:tgtEl>
                                          <p:spTgt spid="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4" dur="500" fill="hold"/>
                                        <p:tgtEl>
                                          <p:spTgt spid="1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5" dur="500" fill="hold"/>
                                        <p:tgtEl>
                                          <p:spTgt spid="1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6" dur="500"/>
                                        <p:tgtEl>
                                          <p:spTgt spid="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9" dur="500" fill="hold"/>
                                        <p:tgtEl>
                                          <p:spTgt spid="1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0" dur="500" fill="hold"/>
                                        <p:tgtEl>
                                          <p:spTgt spid="1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1" dur="500"/>
                                        <p:tgtEl>
                                          <p:spTgt spid="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4" dur="500" fill="hold"/>
                                        <p:tgtEl>
                                          <p:spTgt spid="1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5" dur="500" fill="hold"/>
                                        <p:tgtEl>
                                          <p:spTgt spid="1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6" dur="500"/>
                                        <p:tgtEl>
                                          <p:spTgt spid="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9" dur="500" fill="hold"/>
                                        <p:tgtEl>
                                          <p:spTgt spid="1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0" dur="500" fill="hold"/>
                                        <p:tgtEl>
                                          <p:spTgt spid="1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1" dur="500"/>
                                        <p:tgtEl>
                                          <p:spTgt spid="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4" dur="500" fill="hold"/>
                                        <p:tgtEl>
                                          <p:spTgt spid="1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5" dur="500" fill="hold"/>
                                        <p:tgtEl>
                                          <p:spTgt spid="1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6" dur="500"/>
                                        <p:tgtEl>
                                          <p:spTgt spid="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9" dur="500" fill="hold"/>
                                        <p:tgtEl>
                                          <p:spTgt spid="1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0" dur="500" fill="hold"/>
                                        <p:tgtEl>
                                          <p:spTgt spid="1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1" dur="500"/>
                                        <p:tgtEl>
                                          <p:spTgt spid="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4" dur="500" fill="hold"/>
                                        <p:tgtEl>
                                          <p:spTgt spid="1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5" dur="500" fill="hold"/>
                                        <p:tgtEl>
                                          <p:spTgt spid="1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6" dur="500"/>
                                        <p:tgtEl>
                                          <p:spTgt spid="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9" dur="500" fill="hold"/>
                                        <p:tgtEl>
                                          <p:spTgt spid="1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0" dur="500" fill="hold"/>
                                        <p:tgtEl>
                                          <p:spTgt spid="1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1" dur="500"/>
                                        <p:tgtEl>
                                          <p:spTgt spid="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4" dur="500" fill="hold"/>
                                        <p:tgtEl>
                                          <p:spTgt spid="1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5" dur="500" fill="hold"/>
                                        <p:tgtEl>
                                          <p:spTgt spid="1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6" dur="500"/>
                                        <p:tgtEl>
                                          <p:spTgt spid="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9" dur="500" fill="hold"/>
                                        <p:tgtEl>
                                          <p:spTgt spid="1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0" dur="500" fill="hold"/>
                                        <p:tgtEl>
                                          <p:spTgt spid="1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1" dur="500"/>
                                        <p:tgtEl>
                                          <p:spTgt spid="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4" dur="500" fill="hold"/>
                                        <p:tgtEl>
                                          <p:spTgt spid="1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5" dur="500" fill="hold"/>
                                        <p:tgtEl>
                                          <p:spTgt spid="1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6" dur="500"/>
                                        <p:tgtEl>
                                          <p:spTgt spid="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9" dur="500" fill="hold"/>
                                        <p:tgtEl>
                                          <p:spTgt spid="1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0" dur="500" fill="hold"/>
                                        <p:tgtEl>
                                          <p:spTgt spid="1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1" dur="500"/>
                                        <p:tgtEl>
                                          <p:spTgt spid="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4" dur="500" fill="hold"/>
                                        <p:tgtEl>
                                          <p:spTgt spid="2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5" dur="500" fill="hold"/>
                                        <p:tgtEl>
                                          <p:spTgt spid="2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6" dur="500"/>
                                        <p:tgtEl>
                                          <p:spTgt spid="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9" dur="500" fill="hold"/>
                                        <p:tgtEl>
                                          <p:spTgt spid="2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0" dur="500" fill="hold"/>
                                        <p:tgtEl>
                                          <p:spTgt spid="2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1" dur="500"/>
                                        <p:tgtEl>
                                          <p:spTgt spid="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4" dur="500" fill="hold"/>
                                        <p:tgtEl>
                                          <p:spTgt spid="2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5" dur="500" fill="hold"/>
                                        <p:tgtEl>
                                          <p:spTgt spid="2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6" dur="500"/>
                                        <p:tgtEl>
                                          <p:spTgt spid="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9" dur="500" fill="hold"/>
                                        <p:tgtEl>
                                          <p:spTgt spid="2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0" dur="500" fill="hold"/>
                                        <p:tgtEl>
                                          <p:spTgt spid="2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1" dur="500"/>
                                        <p:tgtEl>
                                          <p:spTgt spid="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4" dur="500" fill="hold"/>
                                        <p:tgtEl>
                                          <p:spTgt spid="2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5" dur="500" fill="hold"/>
                                        <p:tgtEl>
                                          <p:spTgt spid="2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6" dur="500"/>
                                        <p:tgtEl>
                                          <p:spTgt spid="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9" dur="500" fill="hold"/>
                                        <p:tgtEl>
                                          <p:spTgt spid="2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0" dur="500" fill="hold"/>
                                        <p:tgtEl>
                                          <p:spTgt spid="2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1" dur="500"/>
                                        <p:tgtEl>
                                          <p:spTgt spid="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4" dur="500" fill="hold"/>
                                        <p:tgtEl>
                                          <p:spTgt spid="2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5" dur="500" fill="hold"/>
                                        <p:tgtEl>
                                          <p:spTgt spid="2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6" dur="500"/>
                                        <p:tgtEl>
                                          <p:spTgt spid="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9" dur="500" fill="hold"/>
                                        <p:tgtEl>
                                          <p:spTgt spid="2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0" dur="500" fill="hold"/>
                                        <p:tgtEl>
                                          <p:spTgt spid="2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1" dur="500"/>
                                        <p:tgtEl>
                                          <p:spTgt spid="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4" dur="500" fill="hold"/>
                                        <p:tgtEl>
                                          <p:spTgt spid="1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5" dur="500" fill="hold"/>
                                        <p:tgtEl>
                                          <p:spTgt spid="1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6" dur="500"/>
                                        <p:tgtEl>
                                          <p:spTgt spid="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9" dur="500" fill="hold"/>
                                        <p:tgtEl>
                                          <p:spTgt spid="1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0" dur="500" fill="hold"/>
                                        <p:tgtEl>
                                          <p:spTgt spid="1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1" dur="500"/>
                                        <p:tgtEl>
                                          <p:spTgt spid="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4" dur="500" fill="hold"/>
                                        <p:tgtEl>
                                          <p:spTgt spid="1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5" dur="500" fill="hold"/>
                                        <p:tgtEl>
                                          <p:spTgt spid="1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6" dur="500"/>
                                        <p:tgtEl>
                                          <p:spTgt spid="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9" dur="500" fill="hold"/>
                                        <p:tgtEl>
                                          <p:spTgt spid="1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0" dur="500" fill="hold"/>
                                        <p:tgtEl>
                                          <p:spTgt spid="1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1" dur="500"/>
                                        <p:tgtEl>
                                          <p:spTgt spid="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4" dur="500" fill="hold"/>
                                        <p:tgtEl>
                                          <p:spTgt spid="1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5" dur="500" fill="hold"/>
                                        <p:tgtEl>
                                          <p:spTgt spid="1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6" dur="500"/>
                                        <p:tgtEl>
                                          <p:spTgt spid="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9" dur="500" fill="hold"/>
                                        <p:tgtEl>
                                          <p:spTgt spid="1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0" dur="500" fill="hold"/>
                                        <p:tgtEl>
                                          <p:spTgt spid="1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1" dur="500"/>
                                        <p:tgtEl>
                                          <p:spTgt spid="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4" dur="500" fill="hold"/>
                                        <p:tgtEl>
                                          <p:spTgt spid="1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5" dur="500" fill="hold"/>
                                        <p:tgtEl>
                                          <p:spTgt spid="1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6" dur="500"/>
                                        <p:tgtEl>
                                          <p:spTgt spid="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9" dur="500" fill="hold"/>
                                        <p:tgtEl>
                                          <p:spTgt spid="1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0" dur="500" fill="hold"/>
                                        <p:tgtEl>
                                          <p:spTgt spid="1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1" dur="500"/>
                                        <p:tgtEl>
                                          <p:spTgt spid="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4" dur="500" fill="hold"/>
                                        <p:tgtEl>
                                          <p:spTgt spid="2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5" dur="500" fill="hold"/>
                                        <p:tgtEl>
                                          <p:spTgt spid="2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6" dur="500"/>
                                        <p:tgtEl>
                                          <p:spTgt spid="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9" dur="500" fill="hold"/>
                                        <p:tgtEl>
                                          <p:spTgt spid="1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0" dur="500" fill="hold"/>
                                        <p:tgtEl>
                                          <p:spTgt spid="1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1" dur="500"/>
                                        <p:tgtEl>
                                          <p:spTgt spid="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4" dur="500" fill="hold"/>
                                        <p:tgtEl>
                                          <p:spTgt spid="2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5" dur="500" fill="hold"/>
                                        <p:tgtEl>
                                          <p:spTgt spid="2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6" dur="500"/>
                                        <p:tgtEl>
                                          <p:spTgt spid="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9" dur="500" fill="hold"/>
                                        <p:tgtEl>
                                          <p:spTgt spid="2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0" dur="500" fill="hold"/>
                                        <p:tgtEl>
                                          <p:spTgt spid="2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1" dur="500"/>
                                        <p:tgtEl>
                                          <p:spTgt spid="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4" dur="500" fill="hold"/>
                                        <p:tgtEl>
                                          <p:spTgt spid="2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5" dur="500" fill="hold"/>
                                        <p:tgtEl>
                                          <p:spTgt spid="2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6" dur="500"/>
                                        <p:tgtEl>
                                          <p:spTgt spid="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9" dur="500" fill="hold"/>
                                        <p:tgtEl>
                                          <p:spTgt spid="2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0" dur="500" fill="hold"/>
                                        <p:tgtEl>
                                          <p:spTgt spid="2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1" dur="500"/>
                                        <p:tgtEl>
                                          <p:spTgt spid="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4" dur="500" fill="hold"/>
                                        <p:tgtEl>
                                          <p:spTgt spid="2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5" dur="500" fill="hold"/>
                                        <p:tgtEl>
                                          <p:spTgt spid="2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6" dur="500"/>
                                        <p:tgtEl>
                                          <p:spTgt spid="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9" dur="500" fill="hold"/>
                                        <p:tgtEl>
                                          <p:spTgt spid="2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0" dur="500" fill="hold"/>
                                        <p:tgtEl>
                                          <p:spTgt spid="2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1" dur="500"/>
                                        <p:tgtEl>
                                          <p:spTgt spid="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4" dur="5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5" dur="5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6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9" dur="500" fill="hold"/>
                                        <p:tgtEl>
                                          <p:spTgt spid="2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0" dur="500" fill="hold"/>
                                        <p:tgtEl>
                                          <p:spTgt spid="2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1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4" dur="500" fill="hold"/>
                                        <p:tgtEl>
                                          <p:spTgt spid="2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5" dur="500" fill="hold"/>
                                        <p:tgtEl>
                                          <p:spTgt spid="2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6" dur="5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9" dur="500" fill="hold"/>
                                        <p:tgtEl>
                                          <p:spTgt spid="2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0" dur="500" fill="hold"/>
                                        <p:tgtEl>
                                          <p:spTgt spid="2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1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4" dur="500" fill="hold"/>
                                        <p:tgtEl>
                                          <p:spTgt spid="2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5" dur="500" fill="hold"/>
                                        <p:tgtEl>
                                          <p:spTgt spid="2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6"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9" dur="500" fill="hold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0" dur="500" fill="hold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1" dur="5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4" dur="500" fill="hold"/>
                                        <p:tgtEl>
                                          <p:spTgt spid="2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5" dur="500" fill="hold"/>
                                        <p:tgtEl>
                                          <p:spTgt spid="2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6" dur="5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9" dur="500" fill="hold"/>
                                        <p:tgtEl>
                                          <p:spTgt spid="2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0" dur="500" fill="hold"/>
                                        <p:tgtEl>
                                          <p:spTgt spid="2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1" dur="5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4" dur="500" fill="hold"/>
                                        <p:tgtEl>
                                          <p:spTgt spid="2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5" dur="500" fill="hold"/>
                                        <p:tgtEl>
                                          <p:spTgt spid="2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6" dur="500"/>
                                        <p:tgtEl>
                                          <p:spTgt spid="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9" dur="500" fill="hold"/>
                                        <p:tgtEl>
                                          <p:spTgt spid="2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0" dur="500" fill="hold"/>
                                        <p:tgtEl>
                                          <p:spTgt spid="2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1" dur="500"/>
                                        <p:tgtEl>
                                          <p:spTgt spid="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4" dur="500" fill="hold"/>
                                        <p:tgtEl>
                                          <p:spTgt spid="2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5" dur="500" fill="hold"/>
                                        <p:tgtEl>
                                          <p:spTgt spid="2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6" dur="500"/>
                                        <p:tgtEl>
                                          <p:spTgt spid="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9" dur="500" fill="hold"/>
                                        <p:tgtEl>
                                          <p:spTgt spid="2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0" dur="500" fill="hold"/>
                                        <p:tgtEl>
                                          <p:spTgt spid="2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1" dur="500"/>
                                        <p:tgtEl>
                                          <p:spTgt spid="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5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4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5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6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9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0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1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4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5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6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4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5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6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9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0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1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4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5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6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9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0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1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4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5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6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9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0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1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4" dur="500" fill="hold"/>
                                        <p:tgtEl>
                                          <p:spTgt spid="2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5" dur="500" fill="hold"/>
                                        <p:tgtEl>
                                          <p:spTgt spid="2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6" dur="500"/>
                                        <p:tgtEl>
                                          <p:spTgt spid="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9" dur="500" fill="hold"/>
                                        <p:tgtEl>
                                          <p:spTgt spid="2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0" dur="500" fill="hold"/>
                                        <p:tgtEl>
                                          <p:spTgt spid="2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1" dur="500"/>
                                        <p:tgtEl>
                                          <p:spTgt spid="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4" dur="500" fill="hold"/>
                                        <p:tgtEl>
                                          <p:spTgt spid="2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5" dur="500" fill="hold"/>
                                        <p:tgtEl>
                                          <p:spTgt spid="2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6" dur="500"/>
                                        <p:tgtEl>
                                          <p:spTgt spid="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9" dur="500" fill="hold"/>
                                        <p:tgtEl>
                                          <p:spTgt spid="2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0" dur="500" fill="hold"/>
                                        <p:tgtEl>
                                          <p:spTgt spid="2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1" dur="500"/>
                                        <p:tgtEl>
                                          <p:spTgt spid="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4" dur="500" fill="hold"/>
                                        <p:tgtEl>
                                          <p:spTgt spid="2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5" dur="500" fill="hold"/>
                                        <p:tgtEl>
                                          <p:spTgt spid="2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6" dur="500"/>
                                        <p:tgtEl>
                                          <p:spTgt spid="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9" dur="500" fill="hold"/>
                                        <p:tgtEl>
                                          <p:spTgt spid="2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0" dur="500" fill="hold"/>
                                        <p:tgtEl>
                                          <p:spTgt spid="2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1" dur="500"/>
                                        <p:tgtEl>
                                          <p:spTgt spid="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4" dur="500" fill="hold"/>
                                        <p:tgtEl>
                                          <p:spTgt spid="2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5" dur="500" fill="hold"/>
                                        <p:tgtEl>
                                          <p:spTgt spid="2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6" dur="500"/>
                                        <p:tgtEl>
                                          <p:spTgt spid="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9" dur="500" fill="hold"/>
                                        <p:tgtEl>
                                          <p:spTgt spid="2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0" dur="500" fill="hold"/>
                                        <p:tgtEl>
                                          <p:spTgt spid="2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1" dur="500"/>
                                        <p:tgtEl>
                                          <p:spTgt spid="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4" dur="500" fill="hold"/>
                                        <p:tgtEl>
                                          <p:spTgt spid="2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5" dur="500" fill="hold"/>
                                        <p:tgtEl>
                                          <p:spTgt spid="2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6" dur="500"/>
                                        <p:tgtEl>
                                          <p:spTgt spid="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9" dur="500" fill="hold"/>
                                        <p:tgtEl>
                                          <p:spTgt spid="2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0" dur="500" fill="hold"/>
                                        <p:tgtEl>
                                          <p:spTgt spid="2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1" dur="500"/>
                                        <p:tgtEl>
                                          <p:spTgt spid="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4" dur="500" fill="hold"/>
                                        <p:tgtEl>
                                          <p:spTgt spid="2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5" dur="500" fill="hold"/>
                                        <p:tgtEl>
                                          <p:spTgt spid="2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6"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9" dur="500" fill="hold"/>
                                        <p:tgtEl>
                                          <p:spTgt spid="2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0" dur="500" fill="hold"/>
                                        <p:tgtEl>
                                          <p:spTgt spid="2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1" dur="500"/>
                                        <p:tgtEl>
                                          <p:spTgt spid="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4" dur="500" fill="hold"/>
                                        <p:tgtEl>
                                          <p:spTgt spid="2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5" dur="500" fill="hold"/>
                                        <p:tgtEl>
                                          <p:spTgt spid="2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6" dur="500"/>
                                        <p:tgtEl>
                                          <p:spTgt spid="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9" dur="500" fill="hold"/>
                                        <p:tgtEl>
                                          <p:spTgt spid="2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0" dur="500" fill="hold"/>
                                        <p:tgtEl>
                                          <p:spTgt spid="2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1" dur="500"/>
                                        <p:tgtEl>
                                          <p:spTgt spid="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4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5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6" dur="500"/>
                                        <p:tgtEl>
                                          <p:spTgt spid="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9" dur="500" fill="hold"/>
                                        <p:tgtEl>
                                          <p:spTgt spid="2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0" dur="500" fill="hold"/>
                                        <p:tgtEl>
                                          <p:spTgt spid="2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1" dur="500"/>
                                        <p:tgtEl>
                                          <p:spTgt spid="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4" dur="500" fill="hold"/>
                                        <p:tgtEl>
                                          <p:spTgt spid="2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5" dur="500" fill="hold"/>
                                        <p:tgtEl>
                                          <p:spTgt spid="2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6" dur="500"/>
                                        <p:tgtEl>
                                          <p:spTgt spid="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9" dur="500" fill="hold"/>
                                        <p:tgtEl>
                                          <p:spTgt spid="2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0" dur="500" fill="hold"/>
                                        <p:tgtEl>
                                          <p:spTgt spid="2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1" dur="500"/>
                                        <p:tgtEl>
                                          <p:spTgt spid="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4" dur="500" fill="hold"/>
                                        <p:tgtEl>
                                          <p:spTgt spid="2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5" dur="500" fill="hold"/>
                                        <p:tgtEl>
                                          <p:spTgt spid="2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6" dur="500"/>
                                        <p:tgtEl>
                                          <p:spTgt spid="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9" dur="500" fill="hold"/>
                                        <p:tgtEl>
                                          <p:spTgt spid="2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0" dur="500" fill="hold"/>
                                        <p:tgtEl>
                                          <p:spTgt spid="2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1" dur="5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4" dur="500" fill="hold"/>
                                        <p:tgtEl>
                                          <p:spTgt spid="2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5" dur="500" fill="hold"/>
                                        <p:tgtEl>
                                          <p:spTgt spid="2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6" dur="5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9" dur="500" fill="hold"/>
                                        <p:tgtEl>
                                          <p:spTgt spid="2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0" dur="500" fill="hold"/>
                                        <p:tgtEl>
                                          <p:spTgt spid="2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1" dur="5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4" dur="500" fill="hold"/>
                                        <p:tgtEl>
                                          <p:spTgt spid="2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5" dur="500" fill="hold"/>
                                        <p:tgtEl>
                                          <p:spTgt spid="2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6" dur="500"/>
                                        <p:tgtEl>
                                          <p:spTgt spid="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9" dur="500" fill="hold"/>
                                        <p:tgtEl>
                                          <p:spTgt spid="2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0" dur="500" fill="hold"/>
                                        <p:tgtEl>
                                          <p:spTgt spid="2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1" dur="500"/>
                                        <p:tgtEl>
                                          <p:spTgt spid="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4" dur="500" fill="hold"/>
                                        <p:tgtEl>
                                          <p:spTgt spid="2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5" dur="500" fill="hold"/>
                                        <p:tgtEl>
                                          <p:spTgt spid="2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6" dur="500"/>
                                        <p:tgtEl>
                                          <p:spTgt spid="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9" dur="500" fill="hold"/>
                                        <p:tgtEl>
                                          <p:spTgt spid="2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0" dur="500" fill="hold"/>
                                        <p:tgtEl>
                                          <p:spTgt spid="2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1" dur="500"/>
                                        <p:tgtEl>
                                          <p:spTgt spid="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4" dur="500" fill="hold"/>
                                        <p:tgtEl>
                                          <p:spTgt spid="2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5" dur="500" fill="hold"/>
                                        <p:tgtEl>
                                          <p:spTgt spid="2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6" dur="500"/>
                                        <p:tgtEl>
                                          <p:spTgt spid="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9" dur="500" fill="hold"/>
                                        <p:tgtEl>
                                          <p:spTgt spid="2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0" dur="500" fill="hold"/>
                                        <p:tgtEl>
                                          <p:spTgt spid="2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1" dur="500"/>
                                        <p:tgtEl>
                                          <p:spTgt spid="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4" dur="500" fill="hold"/>
                                        <p:tgtEl>
                                          <p:spTgt spid="2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5" dur="500" fill="hold"/>
                                        <p:tgtEl>
                                          <p:spTgt spid="2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6" dur="500"/>
                                        <p:tgtEl>
                                          <p:spTgt spid="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9" dur="500" fill="hold"/>
                                        <p:tgtEl>
                                          <p:spTgt spid="2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0" dur="500" fill="hold"/>
                                        <p:tgtEl>
                                          <p:spTgt spid="2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1" dur="500"/>
                                        <p:tgtEl>
                                          <p:spTgt spid="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4" dur="500" fill="hold"/>
                                        <p:tgtEl>
                                          <p:spTgt spid="2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5" dur="500" fill="hold"/>
                                        <p:tgtEl>
                                          <p:spTgt spid="2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6" dur="500"/>
                                        <p:tgtEl>
                                          <p:spTgt spid="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9" dur="500" fill="hold"/>
                                        <p:tgtEl>
                                          <p:spTgt spid="2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0" dur="500" fill="hold"/>
                                        <p:tgtEl>
                                          <p:spTgt spid="2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1" dur="500"/>
                                        <p:tgtEl>
                                          <p:spTgt spid="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4" dur="500" fill="hold"/>
                                        <p:tgtEl>
                                          <p:spTgt spid="2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5" dur="500" fill="hold"/>
                                        <p:tgtEl>
                                          <p:spTgt spid="2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6" dur="500"/>
                                        <p:tgtEl>
                                          <p:spTgt spid="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9" dur="500" fill="hold"/>
                                        <p:tgtEl>
                                          <p:spTgt spid="2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0" dur="500" fill="hold"/>
                                        <p:tgtEl>
                                          <p:spTgt spid="2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1" dur="500"/>
                                        <p:tgtEl>
                                          <p:spTgt spid="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4" dur="500" fill="hold"/>
                                        <p:tgtEl>
                                          <p:spTgt spid="2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5" dur="500" fill="hold"/>
                                        <p:tgtEl>
                                          <p:spTgt spid="2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6" dur="500"/>
                                        <p:tgtEl>
                                          <p:spTgt spid="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9" dur="500" fill="hold"/>
                                        <p:tgtEl>
                                          <p:spTgt spid="2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0" dur="500" fill="hold"/>
                                        <p:tgtEl>
                                          <p:spTgt spid="2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1" dur="500"/>
                                        <p:tgtEl>
                                          <p:spTgt spid="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4" dur="500" fill="hold"/>
                                        <p:tgtEl>
                                          <p:spTgt spid="2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5" dur="500" fill="hold"/>
                                        <p:tgtEl>
                                          <p:spTgt spid="2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6" dur="500"/>
                                        <p:tgtEl>
                                          <p:spTgt spid="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9" dur="500" fill="hold"/>
                                        <p:tgtEl>
                                          <p:spTgt spid="2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0" dur="500" fill="hold"/>
                                        <p:tgtEl>
                                          <p:spTgt spid="2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1" dur="500"/>
                                        <p:tgtEl>
                                          <p:spTgt spid="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4" dur="500" fill="hold"/>
                                        <p:tgtEl>
                                          <p:spTgt spid="2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5" dur="500" fill="hold"/>
                                        <p:tgtEl>
                                          <p:spTgt spid="2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6" dur="500"/>
                                        <p:tgtEl>
                                          <p:spTgt spid="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9" dur="500" fill="hold"/>
                                        <p:tgtEl>
                                          <p:spTgt spid="2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0" dur="500" fill="hold"/>
                                        <p:tgtEl>
                                          <p:spTgt spid="2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1" dur="500"/>
                                        <p:tgtEl>
                                          <p:spTgt spid="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4" dur="500" fill="hold"/>
                                        <p:tgtEl>
                                          <p:spTgt spid="2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5" dur="500" fill="hold"/>
                                        <p:tgtEl>
                                          <p:spTgt spid="2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6" dur="500"/>
                                        <p:tgtEl>
                                          <p:spTgt spid="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9" dur="500" fill="hold"/>
                                        <p:tgtEl>
                                          <p:spTgt spid="2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0" dur="500" fill="hold"/>
                                        <p:tgtEl>
                                          <p:spTgt spid="2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1" dur="500"/>
                                        <p:tgtEl>
                                          <p:spTgt spid="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4" dur="500" fill="hold"/>
                                        <p:tgtEl>
                                          <p:spTgt spid="2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5" dur="500" fill="hold"/>
                                        <p:tgtEl>
                                          <p:spTgt spid="2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6" dur="500"/>
                                        <p:tgtEl>
                                          <p:spTgt spid="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9" dur="500" fill="hold"/>
                                        <p:tgtEl>
                                          <p:spTgt spid="2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0" dur="500" fill="hold"/>
                                        <p:tgtEl>
                                          <p:spTgt spid="2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1" dur="500"/>
                                        <p:tgtEl>
                                          <p:spTgt spid="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4" dur="500" fill="hold"/>
                                        <p:tgtEl>
                                          <p:spTgt spid="2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5" dur="500" fill="hold"/>
                                        <p:tgtEl>
                                          <p:spTgt spid="2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6" dur="500"/>
                                        <p:tgtEl>
                                          <p:spTgt spid="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9" dur="500" fill="hold"/>
                                        <p:tgtEl>
                                          <p:spTgt spid="2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0" dur="500" fill="hold"/>
                                        <p:tgtEl>
                                          <p:spTgt spid="2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1" dur="500"/>
                                        <p:tgtEl>
                                          <p:spTgt spid="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4" dur="500" fill="hold"/>
                                        <p:tgtEl>
                                          <p:spTgt spid="2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5" dur="500" fill="hold"/>
                                        <p:tgtEl>
                                          <p:spTgt spid="2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6" dur="500"/>
                                        <p:tgtEl>
                                          <p:spTgt spid="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9" dur="500" fill="hold"/>
                                        <p:tgtEl>
                                          <p:spTgt spid="2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0" dur="500" fill="hold"/>
                                        <p:tgtEl>
                                          <p:spTgt spid="2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1" dur="500"/>
                                        <p:tgtEl>
                                          <p:spTgt spid="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" grpId="0" animBg="1"/>
      <p:bldP spid="1860" grpId="0" animBg="1"/>
      <p:bldP spid="1861" grpId="0" animBg="1"/>
      <p:bldP spid="1866" grpId="0" animBg="1"/>
      <p:bldP spid="1867" grpId="0" animBg="1"/>
      <p:bldP spid="1868" grpId="0" animBg="1"/>
      <p:bldP spid="1869" grpId="0" animBg="1"/>
      <p:bldP spid="1870" grpId="0" animBg="1"/>
      <p:bldP spid="1875" grpId="0" animBg="1"/>
      <p:bldP spid="1876" grpId="0" animBg="1"/>
      <p:bldP spid="1877" grpId="0" animBg="1"/>
      <p:bldP spid="1878" grpId="0" animBg="1"/>
      <p:bldP spid="1883" grpId="0" animBg="1"/>
      <p:bldP spid="1884" grpId="0" animBg="1"/>
      <p:bldP spid="1885" grpId="0" animBg="1"/>
      <p:bldP spid="1886" grpId="0" animBg="1"/>
      <p:bldP spid="1887" grpId="0" animBg="1"/>
      <p:bldP spid="1892" grpId="0" animBg="1"/>
      <p:bldP spid="1893" grpId="0" animBg="1"/>
      <p:bldP spid="1894" grpId="0" animBg="1"/>
      <p:bldP spid="1895" grpId="0" animBg="1"/>
      <p:bldP spid="1898" grpId="0" animBg="1"/>
      <p:bldP spid="1899" grpId="0" animBg="1"/>
      <p:bldP spid="1900" grpId="0" animBg="1"/>
      <p:bldP spid="1901" grpId="0" animBg="1"/>
      <p:bldP spid="1906" grpId="0" animBg="1"/>
      <p:bldP spid="1907" grpId="0" animBg="1"/>
      <p:bldP spid="1908" grpId="0" animBg="1"/>
      <p:bldP spid="1909" grpId="0" animBg="1"/>
      <p:bldP spid="1910" grpId="0" animBg="1"/>
      <p:bldP spid="1911" grpId="0" animBg="1"/>
      <p:bldP spid="1918" grpId="0" animBg="1"/>
      <p:bldP spid="1919" grpId="0" animBg="1"/>
      <p:bldP spid="1924" grpId="0" animBg="1"/>
      <p:bldP spid="1925" grpId="0" animBg="1"/>
      <p:bldP spid="1926" grpId="0" animBg="1"/>
      <p:bldP spid="1927" grpId="0" animBg="1"/>
      <p:bldP spid="1928" grpId="0" animBg="1"/>
      <p:bldP spid="1933" grpId="0" animBg="1"/>
      <p:bldP spid="1934" grpId="0" animBg="1"/>
      <p:bldP spid="1935" grpId="0" animBg="1"/>
      <p:bldP spid="1936" grpId="0" animBg="1"/>
      <p:bldP spid="1941" grpId="0" animBg="1"/>
      <p:bldP spid="1942" grpId="0" animBg="1"/>
      <p:bldP spid="1943" grpId="0" animBg="1"/>
      <p:bldP spid="1944" grpId="0" animBg="1"/>
      <p:bldP spid="1945" grpId="0" animBg="1"/>
      <p:bldP spid="1950" grpId="0" animBg="1"/>
      <p:bldP spid="1951" grpId="0" animBg="1"/>
      <p:bldP spid="1952" grpId="0" animBg="1"/>
      <p:bldP spid="1953" grpId="0" animBg="1"/>
      <p:bldP spid="1957" grpId="0" animBg="1"/>
      <p:bldP spid="1958" grpId="0" animBg="1"/>
      <p:bldP spid="1959" grpId="0" animBg="1"/>
      <p:bldP spid="1960" grpId="0" animBg="1"/>
      <p:bldP spid="1961" grpId="0" animBg="1"/>
      <p:bldP spid="1966" grpId="0" animBg="1"/>
      <p:bldP spid="1967" grpId="0" animBg="1"/>
      <p:bldP spid="1968" grpId="0" animBg="1"/>
      <p:bldP spid="1969" grpId="0" animBg="1"/>
      <p:bldP spid="1970" grpId="0" animBg="1"/>
      <p:bldP spid="1971" grpId="0" animBg="1"/>
      <p:bldP spid="1978" grpId="0" animBg="1"/>
      <p:bldP spid="1979" grpId="0" animBg="1"/>
      <p:bldP spid="1984" grpId="0" animBg="1"/>
      <p:bldP spid="1985" grpId="0" animBg="1"/>
      <p:bldP spid="1986" grpId="0" animBg="1"/>
      <p:bldP spid="1987" grpId="0" animBg="1"/>
      <p:bldP spid="1988" grpId="0" animBg="1"/>
      <p:bldP spid="1993" grpId="0" animBg="1"/>
      <p:bldP spid="1994" grpId="0" animBg="1"/>
      <p:bldP spid="1995" grpId="0" animBg="1"/>
      <p:bldP spid="1996" grpId="0" animBg="1"/>
      <p:bldP spid="2001" grpId="0" animBg="1"/>
      <p:bldP spid="2002" grpId="0" animBg="1"/>
      <p:bldP spid="2003" grpId="0" animBg="1"/>
      <p:bldP spid="2004" grpId="0" animBg="1"/>
      <p:bldP spid="2005" grpId="0" animBg="1"/>
      <p:bldP spid="2010" grpId="0" animBg="1"/>
      <p:bldP spid="2011" grpId="0" animBg="1"/>
      <p:bldP spid="2012" grpId="0" animBg="1"/>
      <p:bldP spid="2013" grpId="0" animBg="1"/>
      <p:bldP spid="2017" grpId="0" animBg="1"/>
      <p:bldP spid="2018" grpId="0" animBg="1"/>
      <p:bldP spid="2019" grpId="0" animBg="1"/>
      <p:bldP spid="2020" grpId="0" animBg="1"/>
      <p:bldP spid="2021" grpId="0" animBg="1"/>
      <p:bldP spid="2026" grpId="0" animBg="1"/>
      <p:bldP spid="2027" grpId="0" animBg="1"/>
      <p:bldP spid="2028" grpId="0" animBg="1"/>
      <p:bldP spid="2029" grpId="0" animBg="1"/>
      <p:bldP spid="2030" grpId="0" animBg="1"/>
      <p:bldP spid="2031" grpId="0" animBg="1"/>
      <p:bldP spid="2038" grpId="0" animBg="1"/>
      <p:bldP spid="2039" grpId="0" animBg="1"/>
      <p:bldP spid="2044" grpId="0" animBg="1"/>
      <p:bldP spid="2045" grpId="0" animBg="1"/>
      <p:bldP spid="2046" grpId="0" animBg="1"/>
      <p:bldP spid="2047" grpId="0" animBg="1"/>
      <p:bldP spid="2048" grpId="0" animBg="1"/>
      <p:bldP spid="2053" grpId="0" animBg="1"/>
      <p:bldP spid="2054" grpId="0" animBg="1"/>
      <p:bldP spid="2055" grpId="0" animBg="1"/>
      <p:bldP spid="2056" grpId="0" animBg="1"/>
      <p:bldP spid="2061" grpId="0" animBg="1"/>
      <p:bldP spid="2062" grpId="0" animBg="1"/>
      <p:bldP spid="2063" grpId="0" animBg="1"/>
      <p:bldP spid="2064" grpId="0" animBg="1"/>
      <p:bldP spid="2065" grpId="0" animBg="1"/>
      <p:bldP spid="2070" grpId="0" animBg="1"/>
      <p:bldP spid="2071" grpId="0" animBg="1"/>
      <p:bldP spid="2072" grpId="0" animBg="1"/>
      <p:bldP spid="2073" grpId="0" animBg="1"/>
      <p:bldP spid="2077" grpId="0" animBg="1"/>
      <p:bldP spid="2078" grpId="0" animBg="1"/>
      <p:bldP spid="2079" grpId="0" animBg="1"/>
      <p:bldP spid="2080" grpId="0" animBg="1"/>
      <p:bldP spid="2081" grpId="0" animBg="1"/>
      <p:bldP spid="2086" grpId="0" animBg="1"/>
      <p:bldP spid="2087" grpId="0" animBg="1"/>
      <p:bldP spid="2088" grpId="0" animBg="1"/>
      <p:bldP spid="2089" grpId="0" animBg="1"/>
      <p:bldP spid="2090" grpId="0" animBg="1"/>
      <p:bldP spid="2091" grpId="0" animBg="1"/>
      <p:bldP spid="2098" grpId="0" animBg="1"/>
      <p:bldP spid="2099" grpId="0" animBg="1"/>
      <p:bldP spid="2104" grpId="0" animBg="1"/>
      <p:bldP spid="2105" grpId="0" animBg="1"/>
      <p:bldP spid="2106" grpId="0" animBg="1"/>
      <p:bldP spid="2107" grpId="0" animBg="1"/>
      <p:bldP spid="2108" grpId="0" animBg="1"/>
      <p:bldP spid="2113" grpId="0" animBg="1"/>
      <p:bldP spid="2114" grpId="0" animBg="1"/>
      <p:bldP spid="2115" grpId="0" animBg="1"/>
      <p:bldP spid="2116" grpId="0" animBg="1"/>
      <p:bldP spid="2121" grpId="0" animBg="1"/>
      <p:bldP spid="2122" grpId="0" animBg="1"/>
      <p:bldP spid="2123" grpId="0" animBg="1"/>
      <p:bldP spid="2124" grpId="0" animBg="1"/>
      <p:bldP spid="2125" grpId="0" animBg="1"/>
      <p:bldP spid="2130" grpId="0" animBg="1"/>
      <p:bldP spid="2131" grpId="0" animBg="1"/>
      <p:bldP spid="2132" grpId="0" animBg="1"/>
      <p:bldP spid="2133" grpId="0" animBg="1"/>
      <p:bldP spid="2137" grpId="0" animBg="1"/>
      <p:bldP spid="2138" grpId="0" animBg="1"/>
      <p:bldP spid="2139" grpId="0" animBg="1"/>
      <p:bldP spid="2140" grpId="0" animBg="1"/>
      <p:bldP spid="2141" grpId="0" animBg="1"/>
      <p:bldP spid="2146" grpId="0" animBg="1"/>
      <p:bldP spid="2147" grpId="0" animBg="1"/>
      <p:bldP spid="2148" grpId="0" animBg="1"/>
      <p:bldP spid="2149" grpId="0" animBg="1"/>
      <p:bldP spid="2150" grpId="0" animBg="1"/>
      <p:bldP spid="2151" grpId="0" animBg="1"/>
      <p:bldP spid="2158" grpId="0" animBg="1"/>
      <p:bldP spid="2159" grpId="0" animBg="1"/>
      <p:bldP spid="2164" grpId="0" animBg="1"/>
      <p:bldP spid="2165" grpId="0" animBg="1"/>
      <p:bldP spid="2166" grpId="0" animBg="1"/>
      <p:bldP spid="2167" grpId="0" animBg="1"/>
      <p:bldP spid="2168" grpId="0" animBg="1"/>
      <p:bldP spid="2173" grpId="0" animBg="1"/>
      <p:bldP spid="2174" grpId="0" animBg="1"/>
      <p:bldP spid="2175" grpId="0" animBg="1"/>
      <p:bldP spid="2176" grpId="0" animBg="1"/>
      <p:bldP spid="2181" grpId="0" animBg="1"/>
      <p:bldP spid="2182" grpId="0" animBg="1"/>
      <p:bldP spid="2183" grpId="0" animBg="1"/>
      <p:bldP spid="2184" grpId="0" animBg="1"/>
      <p:bldP spid="2185" grpId="0" animBg="1"/>
      <p:bldP spid="2190" grpId="0" animBg="1"/>
      <p:bldP spid="2191" grpId="0" animBg="1"/>
      <p:bldP spid="2192" grpId="0" animBg="1"/>
      <p:bldP spid="2193" grpId="0" animBg="1"/>
      <p:bldP spid="2197" grpId="0" animBg="1"/>
      <p:bldP spid="2198" grpId="0" animBg="1"/>
      <p:bldP spid="2199" grpId="0" animBg="1"/>
      <p:bldP spid="2200" grpId="0" animBg="1"/>
      <p:bldP spid="2201" grpId="0" animBg="1"/>
      <p:bldP spid="2206" grpId="0" animBg="1"/>
      <p:bldP spid="2207" grpId="0" animBg="1"/>
      <p:bldP spid="2208" grpId="0" animBg="1"/>
      <p:bldP spid="2209" grpId="0" animBg="1"/>
      <p:bldP spid="2210" grpId="0" animBg="1"/>
      <p:bldP spid="22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400C1-8D61-5B48-A469-0F41358A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Calculando el mejor camino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DA2F92-A55A-BE40-96D0-D62A2E3C3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Con base en las visitas del sistio</a:t>
            </a:r>
          </a:p>
        </p:txBody>
      </p:sp>
    </p:spTree>
    <p:extLst>
      <p:ext uri="{BB962C8B-B14F-4D97-AF65-F5344CB8AC3E}">
        <p14:creationId xmlns:p14="http://schemas.microsoft.com/office/powerpoint/2010/main" val="129959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4" name="Conector recto 573">
            <a:extLst>
              <a:ext uri="{FF2B5EF4-FFF2-40B4-BE49-F238E27FC236}">
                <a16:creationId xmlns:a16="http://schemas.microsoft.com/office/drawing/2014/main" id="{065724C1-ECA5-6849-B8DD-2B8731EC2390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977133" y="3844315"/>
            <a:ext cx="27534" cy="16547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2" name="Conector recto 571">
            <a:extLst>
              <a:ext uri="{FF2B5EF4-FFF2-40B4-BE49-F238E27FC236}">
                <a16:creationId xmlns:a16="http://schemas.microsoft.com/office/drawing/2014/main" id="{D93CFCFA-DF97-BB40-B078-82F5AE7B21DC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2844162" y="3742288"/>
            <a:ext cx="2877034" cy="15407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7" name="Conector recto 576">
            <a:extLst>
              <a:ext uri="{FF2B5EF4-FFF2-40B4-BE49-F238E27FC236}">
                <a16:creationId xmlns:a16="http://schemas.microsoft.com/office/drawing/2014/main" id="{0B876861-C0EF-D843-8FE5-02D76567EFBB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233070" y="3742288"/>
            <a:ext cx="3247373" cy="16252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4" name="Conector recto 563">
            <a:extLst>
              <a:ext uri="{FF2B5EF4-FFF2-40B4-BE49-F238E27FC236}">
                <a16:creationId xmlns:a16="http://schemas.microsoft.com/office/drawing/2014/main" id="{BA8E85EC-8A48-4146-AB80-42F26256BBD3}"/>
              </a:ext>
            </a:extLst>
          </p:cNvPr>
          <p:cNvCxnSpPr>
            <a:cxnSpLocks/>
            <a:stCxn id="4" idx="7"/>
            <a:endCxn id="1911" idx="3"/>
          </p:cNvCxnSpPr>
          <p:nvPr/>
        </p:nvCxnSpPr>
        <p:spPr>
          <a:xfrm flipV="1">
            <a:off x="6233070" y="1615308"/>
            <a:ext cx="3189874" cy="16343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7E6C870F-B10B-264B-964A-E8D3CA2821E1}"/>
              </a:ext>
            </a:extLst>
          </p:cNvPr>
          <p:cNvSpPr/>
          <p:nvPr/>
        </p:nvSpPr>
        <p:spPr>
          <a:xfrm>
            <a:off x="5615183" y="3147629"/>
            <a:ext cx="723900" cy="69668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A1</a:t>
            </a:r>
          </a:p>
        </p:txBody>
      </p:sp>
      <p:cxnSp>
        <p:nvCxnSpPr>
          <p:cNvPr id="561" name="Conector recto 560">
            <a:extLst>
              <a:ext uri="{FF2B5EF4-FFF2-40B4-BE49-F238E27FC236}">
                <a16:creationId xmlns:a16="http://schemas.microsoft.com/office/drawing/2014/main" id="{EA72C3A4-02E9-9847-8BAB-AB59D956A24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977133" y="1530673"/>
            <a:ext cx="27534" cy="16169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9" name="Conector recto 568">
            <a:extLst>
              <a:ext uri="{FF2B5EF4-FFF2-40B4-BE49-F238E27FC236}">
                <a16:creationId xmlns:a16="http://schemas.microsoft.com/office/drawing/2014/main" id="{CE647059-5059-2C45-88B2-89666B030724}"/>
              </a:ext>
            </a:extLst>
          </p:cNvPr>
          <p:cNvCxnSpPr>
            <a:cxnSpLocks/>
            <a:stCxn id="4" idx="1"/>
            <a:endCxn id="2091" idx="5"/>
          </p:cNvCxnSpPr>
          <p:nvPr/>
        </p:nvCxnSpPr>
        <p:spPr>
          <a:xfrm flipH="1" flipV="1">
            <a:off x="3027974" y="1743831"/>
            <a:ext cx="2693222" cy="15058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3" name="Elipse 1852">
            <a:extLst>
              <a:ext uri="{FF2B5EF4-FFF2-40B4-BE49-F238E27FC236}">
                <a16:creationId xmlns:a16="http://schemas.microsoft.com/office/drawing/2014/main" id="{F812CE3A-BC31-644C-A102-35361838830E}"/>
              </a:ext>
            </a:extLst>
          </p:cNvPr>
          <p:cNvSpPr/>
          <p:nvPr/>
        </p:nvSpPr>
        <p:spPr>
          <a:xfrm>
            <a:off x="5612193" y="975142"/>
            <a:ext cx="723900" cy="6966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B1</a:t>
            </a:r>
          </a:p>
        </p:txBody>
      </p:sp>
      <p:cxnSp>
        <p:nvCxnSpPr>
          <p:cNvPr id="1854" name="Conector recto 1853">
            <a:extLst>
              <a:ext uri="{FF2B5EF4-FFF2-40B4-BE49-F238E27FC236}">
                <a16:creationId xmlns:a16="http://schemas.microsoft.com/office/drawing/2014/main" id="{98D876AC-B78D-B743-ACE3-146BB14FFA9B}"/>
              </a:ext>
            </a:extLst>
          </p:cNvPr>
          <p:cNvCxnSpPr>
            <a:cxnSpLocks/>
            <a:stCxn id="1853" idx="4"/>
          </p:cNvCxnSpPr>
          <p:nvPr/>
        </p:nvCxnSpPr>
        <p:spPr>
          <a:xfrm>
            <a:off x="5974143" y="1671828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5" name="Conector recto 1854">
            <a:extLst>
              <a:ext uri="{FF2B5EF4-FFF2-40B4-BE49-F238E27FC236}">
                <a16:creationId xmlns:a16="http://schemas.microsoft.com/office/drawing/2014/main" id="{AFF2F620-FAF0-244E-82EF-2A8201BF2F26}"/>
              </a:ext>
            </a:extLst>
          </p:cNvPr>
          <p:cNvCxnSpPr>
            <a:cxnSpLocks/>
            <a:stCxn id="1853" idx="3"/>
            <a:endCxn id="1909" idx="6"/>
          </p:cNvCxnSpPr>
          <p:nvPr/>
        </p:nvCxnSpPr>
        <p:spPr>
          <a:xfrm flipH="1">
            <a:off x="5237747" y="1569801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6" name="Conector recto 1855">
            <a:extLst>
              <a:ext uri="{FF2B5EF4-FFF2-40B4-BE49-F238E27FC236}">
                <a16:creationId xmlns:a16="http://schemas.microsoft.com/office/drawing/2014/main" id="{D91A3CFE-9E4E-FE41-A4E5-06193FEEF7B6}"/>
              </a:ext>
            </a:extLst>
          </p:cNvPr>
          <p:cNvCxnSpPr>
            <a:cxnSpLocks/>
            <a:endCxn id="1886" idx="5"/>
          </p:cNvCxnSpPr>
          <p:nvPr/>
        </p:nvCxnSpPr>
        <p:spPr>
          <a:xfrm flipH="1" flipV="1">
            <a:off x="5246266" y="929635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7" name="Conector recto 1856">
            <a:extLst>
              <a:ext uri="{FF2B5EF4-FFF2-40B4-BE49-F238E27FC236}">
                <a16:creationId xmlns:a16="http://schemas.microsoft.com/office/drawing/2014/main" id="{785782C1-3A63-4A43-BC2F-A9BBF64C3D3A}"/>
              </a:ext>
            </a:extLst>
          </p:cNvPr>
          <p:cNvCxnSpPr>
            <a:cxnSpLocks/>
            <a:stCxn id="1853" idx="0"/>
          </p:cNvCxnSpPr>
          <p:nvPr/>
        </p:nvCxnSpPr>
        <p:spPr>
          <a:xfrm flipH="1" flipV="1">
            <a:off x="5971037" y="596862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8" name="Conector recto 1857">
            <a:extLst>
              <a:ext uri="{FF2B5EF4-FFF2-40B4-BE49-F238E27FC236}">
                <a16:creationId xmlns:a16="http://schemas.microsoft.com/office/drawing/2014/main" id="{AA5306D1-F2E5-F04D-93AC-5D24AC64D5A2}"/>
              </a:ext>
            </a:extLst>
          </p:cNvPr>
          <p:cNvCxnSpPr>
            <a:cxnSpLocks/>
            <a:endCxn id="1900" idx="3"/>
          </p:cNvCxnSpPr>
          <p:nvPr/>
        </p:nvCxnSpPr>
        <p:spPr>
          <a:xfrm flipV="1">
            <a:off x="6292634" y="999382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Conector recto 1858">
            <a:extLst>
              <a:ext uri="{FF2B5EF4-FFF2-40B4-BE49-F238E27FC236}">
                <a16:creationId xmlns:a16="http://schemas.microsoft.com/office/drawing/2014/main" id="{453C91DF-0004-1F40-B24A-48B739F13568}"/>
              </a:ext>
            </a:extLst>
          </p:cNvPr>
          <p:cNvCxnSpPr>
            <a:cxnSpLocks/>
            <a:stCxn id="1853" idx="5"/>
            <a:endCxn id="1860" idx="1"/>
          </p:cNvCxnSpPr>
          <p:nvPr/>
        </p:nvCxnSpPr>
        <p:spPr>
          <a:xfrm>
            <a:off x="6230080" y="1569801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0" name="Elipse 1859">
            <a:extLst>
              <a:ext uri="{FF2B5EF4-FFF2-40B4-BE49-F238E27FC236}">
                <a16:creationId xmlns:a16="http://schemas.microsoft.com/office/drawing/2014/main" id="{D1363736-71C0-2A45-98B5-7694C6203F3D}"/>
              </a:ext>
            </a:extLst>
          </p:cNvPr>
          <p:cNvSpPr/>
          <p:nvPr/>
        </p:nvSpPr>
        <p:spPr>
          <a:xfrm>
            <a:off x="6682183" y="1714825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1861" name="Elipse 1860">
            <a:extLst>
              <a:ext uri="{FF2B5EF4-FFF2-40B4-BE49-F238E27FC236}">
                <a16:creationId xmlns:a16="http://schemas.microsoft.com/office/drawing/2014/main" id="{0A79CE08-D76C-7942-99F5-695DF1535E46}"/>
              </a:ext>
            </a:extLst>
          </p:cNvPr>
          <p:cNvSpPr/>
          <p:nvPr/>
        </p:nvSpPr>
        <p:spPr>
          <a:xfrm>
            <a:off x="6808733" y="214548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862" name="Conector recto 1861">
            <a:extLst>
              <a:ext uri="{FF2B5EF4-FFF2-40B4-BE49-F238E27FC236}">
                <a16:creationId xmlns:a16="http://schemas.microsoft.com/office/drawing/2014/main" id="{E416A7E2-1657-BD45-8F7A-649FE8943674}"/>
              </a:ext>
            </a:extLst>
          </p:cNvPr>
          <p:cNvCxnSpPr>
            <a:cxnSpLocks/>
            <a:stCxn id="1860" idx="0"/>
          </p:cNvCxnSpPr>
          <p:nvPr/>
        </p:nvCxnSpPr>
        <p:spPr>
          <a:xfrm flipV="1">
            <a:off x="6887651" y="1598153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3" name="Conector recto 1862">
            <a:extLst>
              <a:ext uri="{FF2B5EF4-FFF2-40B4-BE49-F238E27FC236}">
                <a16:creationId xmlns:a16="http://schemas.microsoft.com/office/drawing/2014/main" id="{6C502912-6D5C-DF41-8785-FBF4EF1C6F82}"/>
              </a:ext>
            </a:extLst>
          </p:cNvPr>
          <p:cNvCxnSpPr>
            <a:cxnSpLocks/>
            <a:stCxn id="1860" idx="4"/>
            <a:endCxn id="1861" idx="0"/>
          </p:cNvCxnSpPr>
          <p:nvPr/>
        </p:nvCxnSpPr>
        <p:spPr>
          <a:xfrm>
            <a:off x="6887651" y="2063168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4" name="Conector recto 1863">
            <a:extLst>
              <a:ext uri="{FF2B5EF4-FFF2-40B4-BE49-F238E27FC236}">
                <a16:creationId xmlns:a16="http://schemas.microsoft.com/office/drawing/2014/main" id="{64A072DD-D0D5-AC4A-B17F-A83847D14D3D}"/>
              </a:ext>
            </a:extLst>
          </p:cNvPr>
          <p:cNvCxnSpPr>
            <a:cxnSpLocks/>
            <a:stCxn id="1860" idx="6"/>
          </p:cNvCxnSpPr>
          <p:nvPr/>
        </p:nvCxnSpPr>
        <p:spPr>
          <a:xfrm>
            <a:off x="7093119" y="1888997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5" name="Conector recto 1864">
            <a:extLst>
              <a:ext uri="{FF2B5EF4-FFF2-40B4-BE49-F238E27FC236}">
                <a16:creationId xmlns:a16="http://schemas.microsoft.com/office/drawing/2014/main" id="{81F3BBF9-85BF-1443-A61E-5DB4FDFD6FC0}"/>
              </a:ext>
            </a:extLst>
          </p:cNvPr>
          <p:cNvCxnSpPr>
            <a:cxnSpLocks/>
            <a:stCxn id="1860" idx="2"/>
          </p:cNvCxnSpPr>
          <p:nvPr/>
        </p:nvCxnSpPr>
        <p:spPr>
          <a:xfrm flipH="1">
            <a:off x="6609091" y="1888997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6" name="Elipse 1865">
            <a:extLst>
              <a:ext uri="{FF2B5EF4-FFF2-40B4-BE49-F238E27FC236}">
                <a16:creationId xmlns:a16="http://schemas.microsoft.com/office/drawing/2014/main" id="{F4CA733B-5DFC-774B-AF64-4F79CA580F89}"/>
              </a:ext>
            </a:extLst>
          </p:cNvPr>
          <p:cNvSpPr/>
          <p:nvPr/>
        </p:nvSpPr>
        <p:spPr>
          <a:xfrm>
            <a:off x="7166211" y="181574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67" name="Elipse 1866">
            <a:extLst>
              <a:ext uri="{FF2B5EF4-FFF2-40B4-BE49-F238E27FC236}">
                <a16:creationId xmlns:a16="http://schemas.microsoft.com/office/drawing/2014/main" id="{306FA9C7-388E-2A42-A35D-F1EF8B6EF1A5}"/>
              </a:ext>
            </a:extLst>
          </p:cNvPr>
          <p:cNvSpPr/>
          <p:nvPr/>
        </p:nvSpPr>
        <p:spPr>
          <a:xfrm>
            <a:off x="6813633" y="150907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68" name="Elipse 1867">
            <a:extLst>
              <a:ext uri="{FF2B5EF4-FFF2-40B4-BE49-F238E27FC236}">
                <a16:creationId xmlns:a16="http://schemas.microsoft.com/office/drawing/2014/main" id="{22360624-6D89-824F-AC2E-042DC8FF159A}"/>
              </a:ext>
            </a:extLst>
          </p:cNvPr>
          <p:cNvSpPr/>
          <p:nvPr/>
        </p:nvSpPr>
        <p:spPr>
          <a:xfrm>
            <a:off x="6462987" y="182373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69" name="Elipse 1868">
            <a:extLst>
              <a:ext uri="{FF2B5EF4-FFF2-40B4-BE49-F238E27FC236}">
                <a16:creationId xmlns:a16="http://schemas.microsoft.com/office/drawing/2014/main" id="{5C0A17C8-EDBC-0E4E-A57D-593348CF3627}"/>
              </a:ext>
            </a:extLst>
          </p:cNvPr>
          <p:cNvSpPr/>
          <p:nvPr/>
        </p:nvSpPr>
        <p:spPr>
          <a:xfrm>
            <a:off x="5764719" y="2054294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1870" name="Elipse 1869">
            <a:extLst>
              <a:ext uri="{FF2B5EF4-FFF2-40B4-BE49-F238E27FC236}">
                <a16:creationId xmlns:a16="http://schemas.microsoft.com/office/drawing/2014/main" id="{5ABE22F4-45D9-2A4D-AC8D-603022BE45F3}"/>
              </a:ext>
            </a:extLst>
          </p:cNvPr>
          <p:cNvSpPr/>
          <p:nvPr/>
        </p:nvSpPr>
        <p:spPr>
          <a:xfrm>
            <a:off x="5891269" y="2484950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871" name="Conector recto 1870">
            <a:extLst>
              <a:ext uri="{FF2B5EF4-FFF2-40B4-BE49-F238E27FC236}">
                <a16:creationId xmlns:a16="http://schemas.microsoft.com/office/drawing/2014/main" id="{B52E82F2-B0F4-0B48-81E3-1C40D1045EB9}"/>
              </a:ext>
            </a:extLst>
          </p:cNvPr>
          <p:cNvCxnSpPr>
            <a:cxnSpLocks/>
            <a:stCxn id="1869" idx="0"/>
          </p:cNvCxnSpPr>
          <p:nvPr/>
        </p:nvCxnSpPr>
        <p:spPr>
          <a:xfrm flipV="1">
            <a:off x="5970187" y="1937622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2" name="Conector recto 1871">
            <a:extLst>
              <a:ext uri="{FF2B5EF4-FFF2-40B4-BE49-F238E27FC236}">
                <a16:creationId xmlns:a16="http://schemas.microsoft.com/office/drawing/2014/main" id="{3B9F2511-3B86-9649-8A3F-4E25FB3B21D8}"/>
              </a:ext>
            </a:extLst>
          </p:cNvPr>
          <p:cNvCxnSpPr>
            <a:cxnSpLocks/>
            <a:stCxn id="1869" idx="4"/>
            <a:endCxn id="1870" idx="0"/>
          </p:cNvCxnSpPr>
          <p:nvPr/>
        </p:nvCxnSpPr>
        <p:spPr>
          <a:xfrm>
            <a:off x="5970187" y="2402637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3" name="Conector recto 1872">
            <a:extLst>
              <a:ext uri="{FF2B5EF4-FFF2-40B4-BE49-F238E27FC236}">
                <a16:creationId xmlns:a16="http://schemas.microsoft.com/office/drawing/2014/main" id="{833E689D-5E4F-3742-AC0E-F30167B0FFC8}"/>
              </a:ext>
            </a:extLst>
          </p:cNvPr>
          <p:cNvCxnSpPr>
            <a:cxnSpLocks/>
            <a:stCxn id="1869" idx="6"/>
          </p:cNvCxnSpPr>
          <p:nvPr/>
        </p:nvCxnSpPr>
        <p:spPr>
          <a:xfrm>
            <a:off x="6175655" y="2228466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4" name="Conector recto 1873">
            <a:extLst>
              <a:ext uri="{FF2B5EF4-FFF2-40B4-BE49-F238E27FC236}">
                <a16:creationId xmlns:a16="http://schemas.microsoft.com/office/drawing/2014/main" id="{6A03100B-FD6F-4E4A-B242-E9602286BA16}"/>
              </a:ext>
            </a:extLst>
          </p:cNvPr>
          <p:cNvCxnSpPr>
            <a:cxnSpLocks/>
            <a:stCxn id="1869" idx="2"/>
          </p:cNvCxnSpPr>
          <p:nvPr/>
        </p:nvCxnSpPr>
        <p:spPr>
          <a:xfrm flipH="1">
            <a:off x="5691627" y="2228466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5" name="Elipse 1874">
            <a:extLst>
              <a:ext uri="{FF2B5EF4-FFF2-40B4-BE49-F238E27FC236}">
                <a16:creationId xmlns:a16="http://schemas.microsoft.com/office/drawing/2014/main" id="{5F7F7FE9-3687-EB46-B694-448419110E05}"/>
              </a:ext>
            </a:extLst>
          </p:cNvPr>
          <p:cNvSpPr/>
          <p:nvPr/>
        </p:nvSpPr>
        <p:spPr>
          <a:xfrm>
            <a:off x="6248747" y="215521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76" name="Elipse 1875">
            <a:extLst>
              <a:ext uri="{FF2B5EF4-FFF2-40B4-BE49-F238E27FC236}">
                <a16:creationId xmlns:a16="http://schemas.microsoft.com/office/drawing/2014/main" id="{8C658981-9F5C-8241-9D8A-D30099EE76CB}"/>
              </a:ext>
            </a:extLst>
          </p:cNvPr>
          <p:cNvSpPr/>
          <p:nvPr/>
        </p:nvSpPr>
        <p:spPr>
          <a:xfrm>
            <a:off x="5896169" y="184854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77" name="Elipse 1876">
            <a:extLst>
              <a:ext uri="{FF2B5EF4-FFF2-40B4-BE49-F238E27FC236}">
                <a16:creationId xmlns:a16="http://schemas.microsoft.com/office/drawing/2014/main" id="{D966E04D-7687-474E-A787-C793DBD01F69}"/>
              </a:ext>
            </a:extLst>
          </p:cNvPr>
          <p:cNvSpPr/>
          <p:nvPr/>
        </p:nvSpPr>
        <p:spPr>
          <a:xfrm>
            <a:off x="5545523" y="216320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78" name="Elipse 1877">
            <a:extLst>
              <a:ext uri="{FF2B5EF4-FFF2-40B4-BE49-F238E27FC236}">
                <a16:creationId xmlns:a16="http://schemas.microsoft.com/office/drawing/2014/main" id="{FFD58DAD-25EB-0E48-8F54-B2A28D4E5C55}"/>
              </a:ext>
            </a:extLst>
          </p:cNvPr>
          <p:cNvSpPr/>
          <p:nvPr/>
        </p:nvSpPr>
        <p:spPr>
          <a:xfrm>
            <a:off x="4953361" y="208140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879" name="Conector recto 1878">
            <a:extLst>
              <a:ext uri="{FF2B5EF4-FFF2-40B4-BE49-F238E27FC236}">
                <a16:creationId xmlns:a16="http://schemas.microsoft.com/office/drawing/2014/main" id="{99D48A0A-593E-9F45-B73F-1E5945C1EC54}"/>
              </a:ext>
            </a:extLst>
          </p:cNvPr>
          <p:cNvCxnSpPr>
            <a:cxnSpLocks/>
            <a:stCxn id="1909" idx="0"/>
          </p:cNvCxnSpPr>
          <p:nvPr/>
        </p:nvCxnSpPr>
        <p:spPr>
          <a:xfrm flipV="1">
            <a:off x="5032279" y="1534078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0" name="Conector recto 1879">
            <a:extLst>
              <a:ext uri="{FF2B5EF4-FFF2-40B4-BE49-F238E27FC236}">
                <a16:creationId xmlns:a16="http://schemas.microsoft.com/office/drawing/2014/main" id="{B06B85AA-5FB2-A846-9A6B-30C793347934}"/>
              </a:ext>
            </a:extLst>
          </p:cNvPr>
          <p:cNvCxnSpPr>
            <a:cxnSpLocks/>
            <a:stCxn id="1909" idx="4"/>
            <a:endCxn id="1878" idx="0"/>
          </p:cNvCxnSpPr>
          <p:nvPr/>
        </p:nvCxnSpPr>
        <p:spPr>
          <a:xfrm>
            <a:off x="5032279" y="1999093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1" name="Conector recto 1880">
            <a:extLst>
              <a:ext uri="{FF2B5EF4-FFF2-40B4-BE49-F238E27FC236}">
                <a16:creationId xmlns:a16="http://schemas.microsoft.com/office/drawing/2014/main" id="{591FD02F-2FB1-9F41-BD95-E2E2DF88E2D1}"/>
              </a:ext>
            </a:extLst>
          </p:cNvPr>
          <p:cNvCxnSpPr>
            <a:cxnSpLocks/>
            <a:stCxn id="1909" idx="6"/>
          </p:cNvCxnSpPr>
          <p:nvPr/>
        </p:nvCxnSpPr>
        <p:spPr>
          <a:xfrm>
            <a:off x="5237747" y="1824922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2" name="Conector recto 1881">
            <a:extLst>
              <a:ext uri="{FF2B5EF4-FFF2-40B4-BE49-F238E27FC236}">
                <a16:creationId xmlns:a16="http://schemas.microsoft.com/office/drawing/2014/main" id="{FEA2CE8E-1134-CF4B-B935-4F15845431AF}"/>
              </a:ext>
            </a:extLst>
          </p:cNvPr>
          <p:cNvCxnSpPr>
            <a:cxnSpLocks/>
            <a:stCxn id="1909" idx="2"/>
          </p:cNvCxnSpPr>
          <p:nvPr/>
        </p:nvCxnSpPr>
        <p:spPr>
          <a:xfrm flipH="1">
            <a:off x="4753719" y="1824922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3" name="Elipse 1882">
            <a:extLst>
              <a:ext uri="{FF2B5EF4-FFF2-40B4-BE49-F238E27FC236}">
                <a16:creationId xmlns:a16="http://schemas.microsoft.com/office/drawing/2014/main" id="{2B3E8808-AEC7-3848-A680-E155CC1EE33E}"/>
              </a:ext>
            </a:extLst>
          </p:cNvPr>
          <p:cNvSpPr/>
          <p:nvPr/>
        </p:nvSpPr>
        <p:spPr>
          <a:xfrm>
            <a:off x="5310839" y="175167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84" name="Elipse 1883">
            <a:extLst>
              <a:ext uri="{FF2B5EF4-FFF2-40B4-BE49-F238E27FC236}">
                <a16:creationId xmlns:a16="http://schemas.microsoft.com/office/drawing/2014/main" id="{78D30F4F-FFB1-E448-A5D8-F2DC9DEA6FAE}"/>
              </a:ext>
            </a:extLst>
          </p:cNvPr>
          <p:cNvSpPr/>
          <p:nvPr/>
        </p:nvSpPr>
        <p:spPr>
          <a:xfrm>
            <a:off x="4958261" y="144500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85" name="Elipse 1884">
            <a:extLst>
              <a:ext uri="{FF2B5EF4-FFF2-40B4-BE49-F238E27FC236}">
                <a16:creationId xmlns:a16="http://schemas.microsoft.com/office/drawing/2014/main" id="{EB1E40BB-C91A-8147-AB9A-4630D611691B}"/>
              </a:ext>
            </a:extLst>
          </p:cNvPr>
          <p:cNvSpPr/>
          <p:nvPr/>
        </p:nvSpPr>
        <p:spPr>
          <a:xfrm>
            <a:off x="4607615" y="175965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86" name="Elipse 1885">
            <a:extLst>
              <a:ext uri="{FF2B5EF4-FFF2-40B4-BE49-F238E27FC236}">
                <a16:creationId xmlns:a16="http://schemas.microsoft.com/office/drawing/2014/main" id="{51F692B8-B371-1A4C-BC8D-D0858EC3F5BE}"/>
              </a:ext>
            </a:extLst>
          </p:cNvPr>
          <p:cNvSpPr/>
          <p:nvPr/>
        </p:nvSpPr>
        <p:spPr>
          <a:xfrm>
            <a:off x="4895510" y="63230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1887" name="Elipse 1886">
            <a:extLst>
              <a:ext uri="{FF2B5EF4-FFF2-40B4-BE49-F238E27FC236}">
                <a16:creationId xmlns:a16="http://schemas.microsoft.com/office/drawing/2014/main" id="{F051FCD0-94FB-4944-8C68-349A25762B17}"/>
              </a:ext>
            </a:extLst>
          </p:cNvPr>
          <p:cNvSpPr/>
          <p:nvPr/>
        </p:nvSpPr>
        <p:spPr>
          <a:xfrm>
            <a:off x="5022060" y="106296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888" name="Conector recto 1887">
            <a:extLst>
              <a:ext uri="{FF2B5EF4-FFF2-40B4-BE49-F238E27FC236}">
                <a16:creationId xmlns:a16="http://schemas.microsoft.com/office/drawing/2014/main" id="{519E7B88-1392-8F45-9297-E294274E6F16}"/>
              </a:ext>
            </a:extLst>
          </p:cNvPr>
          <p:cNvCxnSpPr>
            <a:cxnSpLocks/>
            <a:stCxn id="1886" idx="0"/>
          </p:cNvCxnSpPr>
          <p:nvPr/>
        </p:nvCxnSpPr>
        <p:spPr>
          <a:xfrm flipV="1">
            <a:off x="5100978" y="515634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9" name="Conector recto 1888">
            <a:extLst>
              <a:ext uri="{FF2B5EF4-FFF2-40B4-BE49-F238E27FC236}">
                <a16:creationId xmlns:a16="http://schemas.microsoft.com/office/drawing/2014/main" id="{EF8CBD19-2407-DC4B-AAD6-73B0D429F558}"/>
              </a:ext>
            </a:extLst>
          </p:cNvPr>
          <p:cNvCxnSpPr>
            <a:cxnSpLocks/>
            <a:stCxn id="1886" idx="4"/>
            <a:endCxn id="1887" idx="0"/>
          </p:cNvCxnSpPr>
          <p:nvPr/>
        </p:nvCxnSpPr>
        <p:spPr>
          <a:xfrm>
            <a:off x="5100978" y="980649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0" name="Conector recto 1889">
            <a:extLst>
              <a:ext uri="{FF2B5EF4-FFF2-40B4-BE49-F238E27FC236}">
                <a16:creationId xmlns:a16="http://schemas.microsoft.com/office/drawing/2014/main" id="{F5F09825-5246-924C-95D3-0C81CF8F6B19}"/>
              </a:ext>
            </a:extLst>
          </p:cNvPr>
          <p:cNvCxnSpPr>
            <a:cxnSpLocks/>
            <a:stCxn id="1886" idx="6"/>
          </p:cNvCxnSpPr>
          <p:nvPr/>
        </p:nvCxnSpPr>
        <p:spPr>
          <a:xfrm>
            <a:off x="5306446" y="806478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1" name="Conector recto 1890">
            <a:extLst>
              <a:ext uri="{FF2B5EF4-FFF2-40B4-BE49-F238E27FC236}">
                <a16:creationId xmlns:a16="http://schemas.microsoft.com/office/drawing/2014/main" id="{60A9727A-FCF7-2D4D-A891-EC079F74F73E}"/>
              </a:ext>
            </a:extLst>
          </p:cNvPr>
          <p:cNvCxnSpPr>
            <a:cxnSpLocks/>
            <a:stCxn id="1886" idx="2"/>
          </p:cNvCxnSpPr>
          <p:nvPr/>
        </p:nvCxnSpPr>
        <p:spPr>
          <a:xfrm flipH="1">
            <a:off x="4822418" y="80647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2" name="Elipse 1891">
            <a:extLst>
              <a:ext uri="{FF2B5EF4-FFF2-40B4-BE49-F238E27FC236}">
                <a16:creationId xmlns:a16="http://schemas.microsoft.com/office/drawing/2014/main" id="{63CD4BF2-E54D-5742-B9A9-5E49F541CBB4}"/>
              </a:ext>
            </a:extLst>
          </p:cNvPr>
          <p:cNvSpPr/>
          <p:nvPr/>
        </p:nvSpPr>
        <p:spPr>
          <a:xfrm>
            <a:off x="5379538" y="73322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93" name="Elipse 1892">
            <a:extLst>
              <a:ext uri="{FF2B5EF4-FFF2-40B4-BE49-F238E27FC236}">
                <a16:creationId xmlns:a16="http://schemas.microsoft.com/office/drawing/2014/main" id="{7DB30505-7245-4A4E-84F9-295C9A629C32}"/>
              </a:ext>
            </a:extLst>
          </p:cNvPr>
          <p:cNvSpPr/>
          <p:nvPr/>
        </p:nvSpPr>
        <p:spPr>
          <a:xfrm>
            <a:off x="5026960" y="42655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94" name="Elipse 1893">
            <a:extLst>
              <a:ext uri="{FF2B5EF4-FFF2-40B4-BE49-F238E27FC236}">
                <a16:creationId xmlns:a16="http://schemas.microsoft.com/office/drawing/2014/main" id="{F3082821-46BD-2F4E-A44E-E4B1520B2D78}"/>
              </a:ext>
            </a:extLst>
          </p:cNvPr>
          <p:cNvSpPr/>
          <p:nvPr/>
        </p:nvSpPr>
        <p:spPr>
          <a:xfrm>
            <a:off x="4676314" y="74121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95" name="Elipse 1894">
            <a:extLst>
              <a:ext uri="{FF2B5EF4-FFF2-40B4-BE49-F238E27FC236}">
                <a16:creationId xmlns:a16="http://schemas.microsoft.com/office/drawing/2014/main" id="{0282E21C-64C9-1345-BAE8-90003BAE0F81}"/>
              </a:ext>
            </a:extLst>
          </p:cNvPr>
          <p:cNvSpPr/>
          <p:nvPr/>
        </p:nvSpPr>
        <p:spPr>
          <a:xfrm>
            <a:off x="5775705" y="25939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1896" name="Conector recto 1895">
            <a:extLst>
              <a:ext uri="{FF2B5EF4-FFF2-40B4-BE49-F238E27FC236}">
                <a16:creationId xmlns:a16="http://schemas.microsoft.com/office/drawing/2014/main" id="{E0EBF36C-4F66-3443-ACDB-11E6265786D6}"/>
              </a:ext>
            </a:extLst>
          </p:cNvPr>
          <p:cNvCxnSpPr>
            <a:cxnSpLocks/>
            <a:stCxn id="1895" idx="6"/>
            <a:endCxn id="1898" idx="6"/>
          </p:cNvCxnSpPr>
          <p:nvPr/>
        </p:nvCxnSpPr>
        <p:spPr>
          <a:xfrm flipV="1">
            <a:off x="6186641" y="428900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7" name="Conector recto 1896">
            <a:extLst>
              <a:ext uri="{FF2B5EF4-FFF2-40B4-BE49-F238E27FC236}">
                <a16:creationId xmlns:a16="http://schemas.microsoft.com/office/drawing/2014/main" id="{14903FCA-245C-3144-AEC4-CBF5EE90C924}"/>
              </a:ext>
            </a:extLst>
          </p:cNvPr>
          <p:cNvCxnSpPr>
            <a:cxnSpLocks/>
            <a:stCxn id="1895" idx="2"/>
          </p:cNvCxnSpPr>
          <p:nvPr/>
        </p:nvCxnSpPr>
        <p:spPr>
          <a:xfrm flipH="1">
            <a:off x="5702613" y="43356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8" name="Elipse 1897">
            <a:extLst>
              <a:ext uri="{FF2B5EF4-FFF2-40B4-BE49-F238E27FC236}">
                <a16:creationId xmlns:a16="http://schemas.microsoft.com/office/drawing/2014/main" id="{068CF143-BE1C-A343-9ACC-24EFC1E33722}"/>
              </a:ext>
            </a:extLst>
          </p:cNvPr>
          <p:cNvSpPr/>
          <p:nvPr/>
        </p:nvSpPr>
        <p:spPr>
          <a:xfrm>
            <a:off x="6259733" y="36031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99" name="Elipse 1898">
            <a:extLst>
              <a:ext uri="{FF2B5EF4-FFF2-40B4-BE49-F238E27FC236}">
                <a16:creationId xmlns:a16="http://schemas.microsoft.com/office/drawing/2014/main" id="{B33D5A98-8410-154D-8057-09A63668B18B}"/>
              </a:ext>
            </a:extLst>
          </p:cNvPr>
          <p:cNvSpPr/>
          <p:nvPr/>
        </p:nvSpPr>
        <p:spPr>
          <a:xfrm>
            <a:off x="5556509" y="36830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00" name="Elipse 1899">
            <a:extLst>
              <a:ext uri="{FF2B5EF4-FFF2-40B4-BE49-F238E27FC236}">
                <a16:creationId xmlns:a16="http://schemas.microsoft.com/office/drawing/2014/main" id="{F60D7F02-9423-5F4A-929F-3F0D347CF35C}"/>
              </a:ext>
            </a:extLst>
          </p:cNvPr>
          <p:cNvSpPr/>
          <p:nvPr/>
        </p:nvSpPr>
        <p:spPr>
          <a:xfrm>
            <a:off x="6534840" y="70205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1901" name="Elipse 1900">
            <a:extLst>
              <a:ext uri="{FF2B5EF4-FFF2-40B4-BE49-F238E27FC236}">
                <a16:creationId xmlns:a16="http://schemas.microsoft.com/office/drawing/2014/main" id="{64273622-07B0-D04A-B9A2-E128D310A726}"/>
              </a:ext>
            </a:extLst>
          </p:cNvPr>
          <p:cNvSpPr/>
          <p:nvPr/>
        </p:nvSpPr>
        <p:spPr>
          <a:xfrm>
            <a:off x="6661390" y="113270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02" name="Conector recto 1901">
            <a:extLst>
              <a:ext uri="{FF2B5EF4-FFF2-40B4-BE49-F238E27FC236}">
                <a16:creationId xmlns:a16="http://schemas.microsoft.com/office/drawing/2014/main" id="{5A31C885-0AA8-004B-A94A-AA1DB9029A18}"/>
              </a:ext>
            </a:extLst>
          </p:cNvPr>
          <p:cNvCxnSpPr>
            <a:cxnSpLocks/>
            <a:stCxn id="1900" idx="0"/>
          </p:cNvCxnSpPr>
          <p:nvPr/>
        </p:nvCxnSpPr>
        <p:spPr>
          <a:xfrm flipV="1">
            <a:off x="6740308" y="58538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3" name="Conector recto 1902">
            <a:extLst>
              <a:ext uri="{FF2B5EF4-FFF2-40B4-BE49-F238E27FC236}">
                <a16:creationId xmlns:a16="http://schemas.microsoft.com/office/drawing/2014/main" id="{B612B914-FA3B-A44E-B679-DE24D8C40918}"/>
              </a:ext>
            </a:extLst>
          </p:cNvPr>
          <p:cNvCxnSpPr>
            <a:cxnSpLocks/>
            <a:stCxn id="1900" idx="4"/>
            <a:endCxn id="1901" idx="0"/>
          </p:cNvCxnSpPr>
          <p:nvPr/>
        </p:nvCxnSpPr>
        <p:spPr>
          <a:xfrm>
            <a:off x="6740308" y="105039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4" name="Conector recto 1903">
            <a:extLst>
              <a:ext uri="{FF2B5EF4-FFF2-40B4-BE49-F238E27FC236}">
                <a16:creationId xmlns:a16="http://schemas.microsoft.com/office/drawing/2014/main" id="{3324CC0B-7983-374E-9012-B277CF7974D4}"/>
              </a:ext>
            </a:extLst>
          </p:cNvPr>
          <p:cNvCxnSpPr>
            <a:cxnSpLocks/>
            <a:stCxn id="1900" idx="6"/>
          </p:cNvCxnSpPr>
          <p:nvPr/>
        </p:nvCxnSpPr>
        <p:spPr>
          <a:xfrm>
            <a:off x="6945776" y="87622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5" name="Conector recto 1904">
            <a:extLst>
              <a:ext uri="{FF2B5EF4-FFF2-40B4-BE49-F238E27FC236}">
                <a16:creationId xmlns:a16="http://schemas.microsoft.com/office/drawing/2014/main" id="{05432069-C89A-F24B-88B0-03FE80DC96C9}"/>
              </a:ext>
            </a:extLst>
          </p:cNvPr>
          <p:cNvCxnSpPr>
            <a:cxnSpLocks/>
            <a:stCxn id="1900" idx="2"/>
          </p:cNvCxnSpPr>
          <p:nvPr/>
        </p:nvCxnSpPr>
        <p:spPr>
          <a:xfrm flipH="1">
            <a:off x="6461748" y="87622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6" name="Elipse 1905">
            <a:extLst>
              <a:ext uri="{FF2B5EF4-FFF2-40B4-BE49-F238E27FC236}">
                <a16:creationId xmlns:a16="http://schemas.microsoft.com/office/drawing/2014/main" id="{37AB7CAE-AC0D-9C4C-ADE5-194591E11D6B}"/>
              </a:ext>
            </a:extLst>
          </p:cNvPr>
          <p:cNvSpPr/>
          <p:nvPr/>
        </p:nvSpPr>
        <p:spPr>
          <a:xfrm>
            <a:off x="7018868" y="80297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07" name="Elipse 1906">
            <a:extLst>
              <a:ext uri="{FF2B5EF4-FFF2-40B4-BE49-F238E27FC236}">
                <a16:creationId xmlns:a16="http://schemas.microsoft.com/office/drawing/2014/main" id="{8256195E-0CDF-5844-8D2A-E46C7441116F}"/>
              </a:ext>
            </a:extLst>
          </p:cNvPr>
          <p:cNvSpPr/>
          <p:nvPr/>
        </p:nvSpPr>
        <p:spPr>
          <a:xfrm>
            <a:off x="6666290" y="49630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08" name="Elipse 1907">
            <a:extLst>
              <a:ext uri="{FF2B5EF4-FFF2-40B4-BE49-F238E27FC236}">
                <a16:creationId xmlns:a16="http://schemas.microsoft.com/office/drawing/2014/main" id="{9153FD0E-0241-9C43-8CDD-B85817E0A936}"/>
              </a:ext>
            </a:extLst>
          </p:cNvPr>
          <p:cNvSpPr/>
          <p:nvPr/>
        </p:nvSpPr>
        <p:spPr>
          <a:xfrm>
            <a:off x="6315644" y="81096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09" name="Elipse 1908">
            <a:extLst>
              <a:ext uri="{FF2B5EF4-FFF2-40B4-BE49-F238E27FC236}">
                <a16:creationId xmlns:a16="http://schemas.microsoft.com/office/drawing/2014/main" id="{07ED301B-AA3A-A74A-BB1A-1A11D1BA5F10}"/>
              </a:ext>
            </a:extLst>
          </p:cNvPr>
          <p:cNvSpPr/>
          <p:nvPr/>
        </p:nvSpPr>
        <p:spPr>
          <a:xfrm>
            <a:off x="4826811" y="1650750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1910" name="Elipse 1909">
            <a:extLst>
              <a:ext uri="{FF2B5EF4-FFF2-40B4-BE49-F238E27FC236}">
                <a16:creationId xmlns:a16="http://schemas.microsoft.com/office/drawing/2014/main" id="{989CD2D1-E7BF-8F44-A66B-EBD651FA6646}"/>
              </a:ext>
            </a:extLst>
          </p:cNvPr>
          <p:cNvSpPr/>
          <p:nvPr/>
        </p:nvSpPr>
        <p:spPr>
          <a:xfrm>
            <a:off x="5891269" y="66983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11" name="Elipse 1910">
            <a:extLst>
              <a:ext uri="{FF2B5EF4-FFF2-40B4-BE49-F238E27FC236}">
                <a16:creationId xmlns:a16="http://schemas.microsoft.com/office/drawing/2014/main" id="{C1C81BE2-EEF0-6C48-BF87-500E6848D6E8}"/>
              </a:ext>
            </a:extLst>
          </p:cNvPr>
          <p:cNvSpPr/>
          <p:nvPr/>
        </p:nvSpPr>
        <p:spPr>
          <a:xfrm>
            <a:off x="9316931" y="1020649"/>
            <a:ext cx="723900" cy="6966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B2</a:t>
            </a:r>
          </a:p>
        </p:txBody>
      </p:sp>
      <p:cxnSp>
        <p:nvCxnSpPr>
          <p:cNvPr id="1912" name="Conector recto 1911">
            <a:extLst>
              <a:ext uri="{FF2B5EF4-FFF2-40B4-BE49-F238E27FC236}">
                <a16:creationId xmlns:a16="http://schemas.microsoft.com/office/drawing/2014/main" id="{9C47A01D-6C0D-B14A-A734-0805998CC4B9}"/>
              </a:ext>
            </a:extLst>
          </p:cNvPr>
          <p:cNvCxnSpPr>
            <a:cxnSpLocks/>
            <a:stCxn id="1911" idx="4"/>
          </p:cNvCxnSpPr>
          <p:nvPr/>
        </p:nvCxnSpPr>
        <p:spPr>
          <a:xfrm>
            <a:off x="9678881" y="1717335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3" name="Conector recto 1912">
            <a:extLst>
              <a:ext uri="{FF2B5EF4-FFF2-40B4-BE49-F238E27FC236}">
                <a16:creationId xmlns:a16="http://schemas.microsoft.com/office/drawing/2014/main" id="{7484D8A3-85E8-244E-AB24-25E528D8C770}"/>
              </a:ext>
            </a:extLst>
          </p:cNvPr>
          <p:cNvCxnSpPr>
            <a:cxnSpLocks/>
            <a:stCxn id="1911" idx="3"/>
            <a:endCxn id="1969" idx="6"/>
          </p:cNvCxnSpPr>
          <p:nvPr/>
        </p:nvCxnSpPr>
        <p:spPr>
          <a:xfrm flipH="1">
            <a:off x="8942485" y="1615308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4" name="Conector recto 1913">
            <a:extLst>
              <a:ext uri="{FF2B5EF4-FFF2-40B4-BE49-F238E27FC236}">
                <a16:creationId xmlns:a16="http://schemas.microsoft.com/office/drawing/2014/main" id="{98245263-AF36-6C48-AD32-7FE4268F2DF5}"/>
              </a:ext>
            </a:extLst>
          </p:cNvPr>
          <p:cNvCxnSpPr>
            <a:cxnSpLocks/>
            <a:endCxn id="1944" idx="5"/>
          </p:cNvCxnSpPr>
          <p:nvPr/>
        </p:nvCxnSpPr>
        <p:spPr>
          <a:xfrm flipH="1" flipV="1">
            <a:off x="8951004" y="975142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5" name="Conector recto 1914">
            <a:extLst>
              <a:ext uri="{FF2B5EF4-FFF2-40B4-BE49-F238E27FC236}">
                <a16:creationId xmlns:a16="http://schemas.microsoft.com/office/drawing/2014/main" id="{91848231-C0D2-E14A-A3B1-B63DC160BAB9}"/>
              </a:ext>
            </a:extLst>
          </p:cNvPr>
          <p:cNvCxnSpPr>
            <a:cxnSpLocks/>
            <a:stCxn id="1911" idx="0"/>
          </p:cNvCxnSpPr>
          <p:nvPr/>
        </p:nvCxnSpPr>
        <p:spPr>
          <a:xfrm flipH="1" flipV="1">
            <a:off x="9675775" y="642369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6" name="Conector recto 1915">
            <a:extLst>
              <a:ext uri="{FF2B5EF4-FFF2-40B4-BE49-F238E27FC236}">
                <a16:creationId xmlns:a16="http://schemas.microsoft.com/office/drawing/2014/main" id="{DBF7964C-862B-4842-BEAF-07D8E139DEAD}"/>
              </a:ext>
            </a:extLst>
          </p:cNvPr>
          <p:cNvCxnSpPr>
            <a:cxnSpLocks/>
            <a:endCxn id="1960" idx="3"/>
          </p:cNvCxnSpPr>
          <p:nvPr/>
        </p:nvCxnSpPr>
        <p:spPr>
          <a:xfrm flipV="1">
            <a:off x="9997372" y="1044889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7" name="Conector recto 1916">
            <a:extLst>
              <a:ext uri="{FF2B5EF4-FFF2-40B4-BE49-F238E27FC236}">
                <a16:creationId xmlns:a16="http://schemas.microsoft.com/office/drawing/2014/main" id="{F592A36D-66C9-994E-80AF-C29D9BCFA7D3}"/>
              </a:ext>
            </a:extLst>
          </p:cNvPr>
          <p:cNvCxnSpPr>
            <a:cxnSpLocks/>
            <a:stCxn id="1911" idx="5"/>
            <a:endCxn id="1918" idx="1"/>
          </p:cNvCxnSpPr>
          <p:nvPr/>
        </p:nvCxnSpPr>
        <p:spPr>
          <a:xfrm>
            <a:off x="9934818" y="1615308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8" name="Elipse 1917">
            <a:extLst>
              <a:ext uri="{FF2B5EF4-FFF2-40B4-BE49-F238E27FC236}">
                <a16:creationId xmlns:a16="http://schemas.microsoft.com/office/drawing/2014/main" id="{3C42638D-50C8-974C-82AA-E486A4B36EBD}"/>
              </a:ext>
            </a:extLst>
          </p:cNvPr>
          <p:cNvSpPr/>
          <p:nvPr/>
        </p:nvSpPr>
        <p:spPr>
          <a:xfrm>
            <a:off x="10386921" y="1760332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1919" name="Elipse 1918">
            <a:extLst>
              <a:ext uri="{FF2B5EF4-FFF2-40B4-BE49-F238E27FC236}">
                <a16:creationId xmlns:a16="http://schemas.microsoft.com/office/drawing/2014/main" id="{31627B62-636C-7E41-9488-957A5AA9C93B}"/>
              </a:ext>
            </a:extLst>
          </p:cNvPr>
          <p:cNvSpPr/>
          <p:nvPr/>
        </p:nvSpPr>
        <p:spPr>
          <a:xfrm>
            <a:off x="10513471" y="219098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20" name="Conector recto 1919">
            <a:extLst>
              <a:ext uri="{FF2B5EF4-FFF2-40B4-BE49-F238E27FC236}">
                <a16:creationId xmlns:a16="http://schemas.microsoft.com/office/drawing/2014/main" id="{D8F93A4D-61B5-4E46-98D7-A593FC52FFC2}"/>
              </a:ext>
            </a:extLst>
          </p:cNvPr>
          <p:cNvCxnSpPr>
            <a:cxnSpLocks/>
            <a:stCxn id="1918" idx="0"/>
          </p:cNvCxnSpPr>
          <p:nvPr/>
        </p:nvCxnSpPr>
        <p:spPr>
          <a:xfrm flipV="1">
            <a:off x="10592389" y="1643660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1" name="Conector recto 1920">
            <a:extLst>
              <a:ext uri="{FF2B5EF4-FFF2-40B4-BE49-F238E27FC236}">
                <a16:creationId xmlns:a16="http://schemas.microsoft.com/office/drawing/2014/main" id="{B7B2DE02-3938-1440-BBE6-5FD4D4219782}"/>
              </a:ext>
            </a:extLst>
          </p:cNvPr>
          <p:cNvCxnSpPr>
            <a:cxnSpLocks/>
            <a:stCxn id="1918" idx="4"/>
            <a:endCxn id="1919" idx="0"/>
          </p:cNvCxnSpPr>
          <p:nvPr/>
        </p:nvCxnSpPr>
        <p:spPr>
          <a:xfrm>
            <a:off x="10592389" y="2108675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2" name="Conector recto 1921">
            <a:extLst>
              <a:ext uri="{FF2B5EF4-FFF2-40B4-BE49-F238E27FC236}">
                <a16:creationId xmlns:a16="http://schemas.microsoft.com/office/drawing/2014/main" id="{F8743877-01BD-FA42-A91D-14DAC8B7264D}"/>
              </a:ext>
            </a:extLst>
          </p:cNvPr>
          <p:cNvCxnSpPr>
            <a:cxnSpLocks/>
            <a:stCxn id="1918" idx="6"/>
          </p:cNvCxnSpPr>
          <p:nvPr/>
        </p:nvCxnSpPr>
        <p:spPr>
          <a:xfrm>
            <a:off x="10797857" y="1934504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3" name="Conector recto 1922">
            <a:extLst>
              <a:ext uri="{FF2B5EF4-FFF2-40B4-BE49-F238E27FC236}">
                <a16:creationId xmlns:a16="http://schemas.microsoft.com/office/drawing/2014/main" id="{7B8DCBFE-24EE-354C-A84C-AFC97F0899ED}"/>
              </a:ext>
            </a:extLst>
          </p:cNvPr>
          <p:cNvCxnSpPr>
            <a:cxnSpLocks/>
            <a:stCxn id="1918" idx="2"/>
          </p:cNvCxnSpPr>
          <p:nvPr/>
        </p:nvCxnSpPr>
        <p:spPr>
          <a:xfrm flipH="1">
            <a:off x="10313829" y="1934504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4" name="Elipse 1923">
            <a:extLst>
              <a:ext uri="{FF2B5EF4-FFF2-40B4-BE49-F238E27FC236}">
                <a16:creationId xmlns:a16="http://schemas.microsoft.com/office/drawing/2014/main" id="{260367D2-532C-EC49-9952-436430F17B0D}"/>
              </a:ext>
            </a:extLst>
          </p:cNvPr>
          <p:cNvSpPr/>
          <p:nvPr/>
        </p:nvSpPr>
        <p:spPr>
          <a:xfrm>
            <a:off x="10870949" y="186125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25" name="Elipse 1924">
            <a:extLst>
              <a:ext uri="{FF2B5EF4-FFF2-40B4-BE49-F238E27FC236}">
                <a16:creationId xmlns:a16="http://schemas.microsoft.com/office/drawing/2014/main" id="{0310863D-5332-3942-9E38-7C65DF0899DF}"/>
              </a:ext>
            </a:extLst>
          </p:cNvPr>
          <p:cNvSpPr/>
          <p:nvPr/>
        </p:nvSpPr>
        <p:spPr>
          <a:xfrm>
            <a:off x="10518371" y="155458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26" name="Elipse 1925">
            <a:extLst>
              <a:ext uri="{FF2B5EF4-FFF2-40B4-BE49-F238E27FC236}">
                <a16:creationId xmlns:a16="http://schemas.microsoft.com/office/drawing/2014/main" id="{F6450B46-7081-FA46-83B2-7D48B6E57F36}"/>
              </a:ext>
            </a:extLst>
          </p:cNvPr>
          <p:cNvSpPr/>
          <p:nvPr/>
        </p:nvSpPr>
        <p:spPr>
          <a:xfrm>
            <a:off x="10167725" y="1869240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27" name="Elipse 1926">
            <a:extLst>
              <a:ext uri="{FF2B5EF4-FFF2-40B4-BE49-F238E27FC236}">
                <a16:creationId xmlns:a16="http://schemas.microsoft.com/office/drawing/2014/main" id="{EE7D8FD7-E9B0-EB4C-B3A0-42807192DB6C}"/>
              </a:ext>
            </a:extLst>
          </p:cNvPr>
          <p:cNvSpPr/>
          <p:nvPr/>
        </p:nvSpPr>
        <p:spPr>
          <a:xfrm>
            <a:off x="9469457" y="2099801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1928" name="Elipse 1927">
            <a:extLst>
              <a:ext uri="{FF2B5EF4-FFF2-40B4-BE49-F238E27FC236}">
                <a16:creationId xmlns:a16="http://schemas.microsoft.com/office/drawing/2014/main" id="{0CF8619A-AE98-8946-B5BD-DE8D9009B43B}"/>
              </a:ext>
            </a:extLst>
          </p:cNvPr>
          <p:cNvSpPr/>
          <p:nvPr/>
        </p:nvSpPr>
        <p:spPr>
          <a:xfrm>
            <a:off x="9596007" y="253045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29" name="Conector recto 1928">
            <a:extLst>
              <a:ext uri="{FF2B5EF4-FFF2-40B4-BE49-F238E27FC236}">
                <a16:creationId xmlns:a16="http://schemas.microsoft.com/office/drawing/2014/main" id="{6FE71296-EB58-874E-BED7-3F1617C16F8C}"/>
              </a:ext>
            </a:extLst>
          </p:cNvPr>
          <p:cNvCxnSpPr>
            <a:cxnSpLocks/>
            <a:stCxn id="1927" idx="0"/>
          </p:cNvCxnSpPr>
          <p:nvPr/>
        </p:nvCxnSpPr>
        <p:spPr>
          <a:xfrm flipV="1">
            <a:off x="9674925" y="1983129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0" name="Conector recto 1929">
            <a:extLst>
              <a:ext uri="{FF2B5EF4-FFF2-40B4-BE49-F238E27FC236}">
                <a16:creationId xmlns:a16="http://schemas.microsoft.com/office/drawing/2014/main" id="{E0D8D5F0-1F95-A046-8FE6-82D5540F6CCE}"/>
              </a:ext>
            </a:extLst>
          </p:cNvPr>
          <p:cNvCxnSpPr>
            <a:cxnSpLocks/>
            <a:stCxn id="1927" idx="4"/>
            <a:endCxn id="1928" idx="0"/>
          </p:cNvCxnSpPr>
          <p:nvPr/>
        </p:nvCxnSpPr>
        <p:spPr>
          <a:xfrm>
            <a:off x="9674925" y="2448144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1" name="Conector recto 1930">
            <a:extLst>
              <a:ext uri="{FF2B5EF4-FFF2-40B4-BE49-F238E27FC236}">
                <a16:creationId xmlns:a16="http://schemas.microsoft.com/office/drawing/2014/main" id="{EDA2C376-A3E6-5444-BE0C-A5541040E6F7}"/>
              </a:ext>
            </a:extLst>
          </p:cNvPr>
          <p:cNvCxnSpPr>
            <a:cxnSpLocks/>
            <a:stCxn id="1927" idx="6"/>
          </p:cNvCxnSpPr>
          <p:nvPr/>
        </p:nvCxnSpPr>
        <p:spPr>
          <a:xfrm>
            <a:off x="9880393" y="2273973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2" name="Conector recto 1931">
            <a:extLst>
              <a:ext uri="{FF2B5EF4-FFF2-40B4-BE49-F238E27FC236}">
                <a16:creationId xmlns:a16="http://schemas.microsoft.com/office/drawing/2014/main" id="{C6B5C3F6-12F2-A84D-A5B2-6C3C1B7EA71C}"/>
              </a:ext>
            </a:extLst>
          </p:cNvPr>
          <p:cNvCxnSpPr>
            <a:cxnSpLocks/>
            <a:stCxn id="1927" idx="2"/>
          </p:cNvCxnSpPr>
          <p:nvPr/>
        </p:nvCxnSpPr>
        <p:spPr>
          <a:xfrm flipH="1">
            <a:off x="9396365" y="2273973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3" name="Elipse 1932">
            <a:extLst>
              <a:ext uri="{FF2B5EF4-FFF2-40B4-BE49-F238E27FC236}">
                <a16:creationId xmlns:a16="http://schemas.microsoft.com/office/drawing/2014/main" id="{A982E1BF-9465-0C4F-B361-921F398145E8}"/>
              </a:ext>
            </a:extLst>
          </p:cNvPr>
          <p:cNvSpPr/>
          <p:nvPr/>
        </p:nvSpPr>
        <p:spPr>
          <a:xfrm>
            <a:off x="9953485" y="220072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34" name="Elipse 1933">
            <a:extLst>
              <a:ext uri="{FF2B5EF4-FFF2-40B4-BE49-F238E27FC236}">
                <a16:creationId xmlns:a16="http://schemas.microsoft.com/office/drawing/2014/main" id="{5DAA08BC-CC7C-2C41-87A0-BB06C2D44D1A}"/>
              </a:ext>
            </a:extLst>
          </p:cNvPr>
          <p:cNvSpPr/>
          <p:nvPr/>
        </p:nvSpPr>
        <p:spPr>
          <a:xfrm>
            <a:off x="9600907" y="189405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35" name="Elipse 1934">
            <a:extLst>
              <a:ext uri="{FF2B5EF4-FFF2-40B4-BE49-F238E27FC236}">
                <a16:creationId xmlns:a16="http://schemas.microsoft.com/office/drawing/2014/main" id="{E43078DF-1C05-3943-853B-2437746112E9}"/>
              </a:ext>
            </a:extLst>
          </p:cNvPr>
          <p:cNvSpPr/>
          <p:nvPr/>
        </p:nvSpPr>
        <p:spPr>
          <a:xfrm>
            <a:off x="9250261" y="220870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36" name="Elipse 1935">
            <a:extLst>
              <a:ext uri="{FF2B5EF4-FFF2-40B4-BE49-F238E27FC236}">
                <a16:creationId xmlns:a16="http://schemas.microsoft.com/office/drawing/2014/main" id="{24DCAD49-A14D-AA4C-B056-E17A6A702412}"/>
              </a:ext>
            </a:extLst>
          </p:cNvPr>
          <p:cNvSpPr/>
          <p:nvPr/>
        </p:nvSpPr>
        <p:spPr>
          <a:xfrm>
            <a:off x="8662765" y="211447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37" name="Conector recto 1936">
            <a:extLst>
              <a:ext uri="{FF2B5EF4-FFF2-40B4-BE49-F238E27FC236}">
                <a16:creationId xmlns:a16="http://schemas.microsoft.com/office/drawing/2014/main" id="{048D6620-F2E2-4348-8B1E-46C9DB430289}"/>
              </a:ext>
            </a:extLst>
          </p:cNvPr>
          <p:cNvCxnSpPr>
            <a:cxnSpLocks/>
            <a:stCxn id="1969" idx="0"/>
          </p:cNvCxnSpPr>
          <p:nvPr/>
        </p:nvCxnSpPr>
        <p:spPr>
          <a:xfrm flipV="1">
            <a:off x="8737017" y="1579585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8" name="Conector recto 1937">
            <a:extLst>
              <a:ext uri="{FF2B5EF4-FFF2-40B4-BE49-F238E27FC236}">
                <a16:creationId xmlns:a16="http://schemas.microsoft.com/office/drawing/2014/main" id="{B577F1B5-F0EE-654B-A67B-8DDE991272FC}"/>
              </a:ext>
            </a:extLst>
          </p:cNvPr>
          <p:cNvCxnSpPr>
            <a:cxnSpLocks/>
            <a:endCxn id="1936" idx="0"/>
          </p:cNvCxnSpPr>
          <p:nvPr/>
        </p:nvCxnSpPr>
        <p:spPr>
          <a:xfrm>
            <a:off x="8741683" y="203216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9" name="Conector recto 1938">
            <a:extLst>
              <a:ext uri="{FF2B5EF4-FFF2-40B4-BE49-F238E27FC236}">
                <a16:creationId xmlns:a16="http://schemas.microsoft.com/office/drawing/2014/main" id="{82D29B78-B20E-694D-9C2C-A70F61D14579}"/>
              </a:ext>
            </a:extLst>
          </p:cNvPr>
          <p:cNvCxnSpPr>
            <a:cxnSpLocks/>
          </p:cNvCxnSpPr>
          <p:nvPr/>
        </p:nvCxnSpPr>
        <p:spPr>
          <a:xfrm>
            <a:off x="8947151" y="185799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0" name="Conector recto 1939">
            <a:extLst>
              <a:ext uri="{FF2B5EF4-FFF2-40B4-BE49-F238E27FC236}">
                <a16:creationId xmlns:a16="http://schemas.microsoft.com/office/drawing/2014/main" id="{01A238C6-B623-5D45-935B-87AE98596F51}"/>
              </a:ext>
            </a:extLst>
          </p:cNvPr>
          <p:cNvCxnSpPr>
            <a:cxnSpLocks/>
          </p:cNvCxnSpPr>
          <p:nvPr/>
        </p:nvCxnSpPr>
        <p:spPr>
          <a:xfrm flipH="1">
            <a:off x="8463123" y="185799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1" name="Elipse 1940">
            <a:extLst>
              <a:ext uri="{FF2B5EF4-FFF2-40B4-BE49-F238E27FC236}">
                <a16:creationId xmlns:a16="http://schemas.microsoft.com/office/drawing/2014/main" id="{3B7674A0-39E1-DC46-B23C-8EB795B900F9}"/>
              </a:ext>
            </a:extLst>
          </p:cNvPr>
          <p:cNvSpPr/>
          <p:nvPr/>
        </p:nvSpPr>
        <p:spPr>
          <a:xfrm>
            <a:off x="9015577" y="179717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42" name="Elipse 1941">
            <a:extLst>
              <a:ext uri="{FF2B5EF4-FFF2-40B4-BE49-F238E27FC236}">
                <a16:creationId xmlns:a16="http://schemas.microsoft.com/office/drawing/2014/main" id="{A08CEBDD-9666-2049-8A9C-8E9AAD7CF753}"/>
              </a:ext>
            </a:extLst>
          </p:cNvPr>
          <p:cNvSpPr/>
          <p:nvPr/>
        </p:nvSpPr>
        <p:spPr>
          <a:xfrm>
            <a:off x="8662999" y="149050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43" name="Elipse 1942">
            <a:extLst>
              <a:ext uri="{FF2B5EF4-FFF2-40B4-BE49-F238E27FC236}">
                <a16:creationId xmlns:a16="http://schemas.microsoft.com/office/drawing/2014/main" id="{A1BABDE1-0E26-C544-8D53-760D6C064B76}"/>
              </a:ext>
            </a:extLst>
          </p:cNvPr>
          <p:cNvSpPr/>
          <p:nvPr/>
        </p:nvSpPr>
        <p:spPr>
          <a:xfrm>
            <a:off x="8312353" y="180516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44" name="Elipse 1943">
            <a:extLst>
              <a:ext uri="{FF2B5EF4-FFF2-40B4-BE49-F238E27FC236}">
                <a16:creationId xmlns:a16="http://schemas.microsoft.com/office/drawing/2014/main" id="{EDFA29DB-E33B-CF4B-8739-B5BEC99CF353}"/>
              </a:ext>
            </a:extLst>
          </p:cNvPr>
          <p:cNvSpPr/>
          <p:nvPr/>
        </p:nvSpPr>
        <p:spPr>
          <a:xfrm>
            <a:off x="8600248" y="67781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1945" name="Elipse 1944">
            <a:extLst>
              <a:ext uri="{FF2B5EF4-FFF2-40B4-BE49-F238E27FC236}">
                <a16:creationId xmlns:a16="http://schemas.microsoft.com/office/drawing/2014/main" id="{726371A1-39AC-8942-856D-65A6D98E6AB3}"/>
              </a:ext>
            </a:extLst>
          </p:cNvPr>
          <p:cNvSpPr/>
          <p:nvPr/>
        </p:nvSpPr>
        <p:spPr>
          <a:xfrm>
            <a:off x="8726798" y="110846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46" name="Conector recto 1945">
            <a:extLst>
              <a:ext uri="{FF2B5EF4-FFF2-40B4-BE49-F238E27FC236}">
                <a16:creationId xmlns:a16="http://schemas.microsoft.com/office/drawing/2014/main" id="{E0DE8136-EF4B-D546-8135-4DBC8C6777BC}"/>
              </a:ext>
            </a:extLst>
          </p:cNvPr>
          <p:cNvCxnSpPr>
            <a:cxnSpLocks/>
            <a:stCxn id="1944" idx="0"/>
          </p:cNvCxnSpPr>
          <p:nvPr/>
        </p:nvCxnSpPr>
        <p:spPr>
          <a:xfrm flipV="1">
            <a:off x="8805716" y="56114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7" name="Conector recto 1946">
            <a:extLst>
              <a:ext uri="{FF2B5EF4-FFF2-40B4-BE49-F238E27FC236}">
                <a16:creationId xmlns:a16="http://schemas.microsoft.com/office/drawing/2014/main" id="{8A435F81-CA23-9D43-9F64-664625E2A01E}"/>
              </a:ext>
            </a:extLst>
          </p:cNvPr>
          <p:cNvCxnSpPr>
            <a:cxnSpLocks/>
            <a:stCxn id="1944" idx="4"/>
            <a:endCxn id="1945" idx="0"/>
          </p:cNvCxnSpPr>
          <p:nvPr/>
        </p:nvCxnSpPr>
        <p:spPr>
          <a:xfrm>
            <a:off x="8805716" y="102615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8" name="Conector recto 1947">
            <a:extLst>
              <a:ext uri="{FF2B5EF4-FFF2-40B4-BE49-F238E27FC236}">
                <a16:creationId xmlns:a16="http://schemas.microsoft.com/office/drawing/2014/main" id="{D2BF6E81-A1DB-D54A-A5A6-EAEF85C9B79B}"/>
              </a:ext>
            </a:extLst>
          </p:cNvPr>
          <p:cNvCxnSpPr>
            <a:cxnSpLocks/>
            <a:stCxn id="1944" idx="6"/>
          </p:cNvCxnSpPr>
          <p:nvPr/>
        </p:nvCxnSpPr>
        <p:spPr>
          <a:xfrm>
            <a:off x="9011184" y="85198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9" name="Conector recto 1948">
            <a:extLst>
              <a:ext uri="{FF2B5EF4-FFF2-40B4-BE49-F238E27FC236}">
                <a16:creationId xmlns:a16="http://schemas.microsoft.com/office/drawing/2014/main" id="{42E0D356-61D7-C34F-9A32-94368804DA78}"/>
              </a:ext>
            </a:extLst>
          </p:cNvPr>
          <p:cNvCxnSpPr>
            <a:cxnSpLocks/>
            <a:stCxn id="1944" idx="2"/>
          </p:cNvCxnSpPr>
          <p:nvPr/>
        </p:nvCxnSpPr>
        <p:spPr>
          <a:xfrm flipH="1">
            <a:off x="8527156" y="85198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0" name="Elipse 1949">
            <a:extLst>
              <a:ext uri="{FF2B5EF4-FFF2-40B4-BE49-F238E27FC236}">
                <a16:creationId xmlns:a16="http://schemas.microsoft.com/office/drawing/2014/main" id="{8BDD6885-FB9D-034D-AD2A-7564C98DDE86}"/>
              </a:ext>
            </a:extLst>
          </p:cNvPr>
          <p:cNvSpPr/>
          <p:nvPr/>
        </p:nvSpPr>
        <p:spPr>
          <a:xfrm>
            <a:off x="9084276" y="77873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51" name="Elipse 1950">
            <a:extLst>
              <a:ext uri="{FF2B5EF4-FFF2-40B4-BE49-F238E27FC236}">
                <a16:creationId xmlns:a16="http://schemas.microsoft.com/office/drawing/2014/main" id="{ACEB7E0E-E310-9044-806C-611C12425CE8}"/>
              </a:ext>
            </a:extLst>
          </p:cNvPr>
          <p:cNvSpPr/>
          <p:nvPr/>
        </p:nvSpPr>
        <p:spPr>
          <a:xfrm>
            <a:off x="8731698" y="47206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52" name="Elipse 1951">
            <a:extLst>
              <a:ext uri="{FF2B5EF4-FFF2-40B4-BE49-F238E27FC236}">
                <a16:creationId xmlns:a16="http://schemas.microsoft.com/office/drawing/2014/main" id="{C011422D-FA2B-844D-93B1-2584A2503D3A}"/>
              </a:ext>
            </a:extLst>
          </p:cNvPr>
          <p:cNvSpPr/>
          <p:nvPr/>
        </p:nvSpPr>
        <p:spPr>
          <a:xfrm>
            <a:off x="8381052" y="78672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53" name="Elipse 1952">
            <a:extLst>
              <a:ext uri="{FF2B5EF4-FFF2-40B4-BE49-F238E27FC236}">
                <a16:creationId xmlns:a16="http://schemas.microsoft.com/office/drawing/2014/main" id="{4069D207-F950-8E43-B9D9-09C2833D722E}"/>
              </a:ext>
            </a:extLst>
          </p:cNvPr>
          <p:cNvSpPr/>
          <p:nvPr/>
        </p:nvSpPr>
        <p:spPr>
          <a:xfrm>
            <a:off x="9480443" y="30490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1954" name="Conector recto 1953">
            <a:extLst>
              <a:ext uri="{FF2B5EF4-FFF2-40B4-BE49-F238E27FC236}">
                <a16:creationId xmlns:a16="http://schemas.microsoft.com/office/drawing/2014/main" id="{86B10341-9732-5E43-BBB4-F8C80BE83DC3}"/>
              </a:ext>
            </a:extLst>
          </p:cNvPr>
          <p:cNvCxnSpPr>
            <a:cxnSpLocks/>
            <a:stCxn id="1953" idx="0"/>
            <a:endCxn id="1958" idx="0"/>
          </p:cNvCxnSpPr>
          <p:nvPr/>
        </p:nvCxnSpPr>
        <p:spPr>
          <a:xfrm flipH="1" flipV="1">
            <a:off x="9683550" y="79379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5" name="Conector recto 1954">
            <a:extLst>
              <a:ext uri="{FF2B5EF4-FFF2-40B4-BE49-F238E27FC236}">
                <a16:creationId xmlns:a16="http://schemas.microsoft.com/office/drawing/2014/main" id="{2C7580F4-AF8F-CB48-B20B-A3A8BD175A28}"/>
              </a:ext>
            </a:extLst>
          </p:cNvPr>
          <p:cNvCxnSpPr>
            <a:cxnSpLocks/>
            <a:stCxn id="1953" idx="6"/>
            <a:endCxn id="1957" idx="6"/>
          </p:cNvCxnSpPr>
          <p:nvPr/>
        </p:nvCxnSpPr>
        <p:spPr>
          <a:xfrm flipV="1">
            <a:off x="9891379" y="474407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6" name="Conector recto 1955">
            <a:extLst>
              <a:ext uri="{FF2B5EF4-FFF2-40B4-BE49-F238E27FC236}">
                <a16:creationId xmlns:a16="http://schemas.microsoft.com/office/drawing/2014/main" id="{6D615D6A-5DB3-2843-A411-0FA9CF3AEA1B}"/>
              </a:ext>
            </a:extLst>
          </p:cNvPr>
          <p:cNvCxnSpPr>
            <a:cxnSpLocks/>
            <a:stCxn id="1953" idx="2"/>
          </p:cNvCxnSpPr>
          <p:nvPr/>
        </p:nvCxnSpPr>
        <p:spPr>
          <a:xfrm flipH="1">
            <a:off x="9407351" y="47907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7" name="Elipse 1956">
            <a:extLst>
              <a:ext uri="{FF2B5EF4-FFF2-40B4-BE49-F238E27FC236}">
                <a16:creationId xmlns:a16="http://schemas.microsoft.com/office/drawing/2014/main" id="{97A80CD9-1279-834F-A7BC-1F6144B90BCD}"/>
              </a:ext>
            </a:extLst>
          </p:cNvPr>
          <p:cNvSpPr/>
          <p:nvPr/>
        </p:nvSpPr>
        <p:spPr>
          <a:xfrm>
            <a:off x="9964471" y="40582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58" name="Elipse 1957">
            <a:extLst>
              <a:ext uri="{FF2B5EF4-FFF2-40B4-BE49-F238E27FC236}">
                <a16:creationId xmlns:a16="http://schemas.microsoft.com/office/drawing/2014/main" id="{C35219F7-0D99-A947-A7C1-4B5A9037799C}"/>
              </a:ext>
            </a:extLst>
          </p:cNvPr>
          <p:cNvSpPr/>
          <p:nvPr/>
        </p:nvSpPr>
        <p:spPr>
          <a:xfrm>
            <a:off x="9602582" y="7937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59" name="Elipse 1958">
            <a:extLst>
              <a:ext uri="{FF2B5EF4-FFF2-40B4-BE49-F238E27FC236}">
                <a16:creationId xmlns:a16="http://schemas.microsoft.com/office/drawing/2014/main" id="{D7F865DB-E3DF-EC4F-A5AF-B66A3E3EE668}"/>
              </a:ext>
            </a:extLst>
          </p:cNvPr>
          <p:cNvSpPr/>
          <p:nvPr/>
        </p:nvSpPr>
        <p:spPr>
          <a:xfrm>
            <a:off x="9261247" y="41381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60" name="Elipse 1959">
            <a:extLst>
              <a:ext uri="{FF2B5EF4-FFF2-40B4-BE49-F238E27FC236}">
                <a16:creationId xmlns:a16="http://schemas.microsoft.com/office/drawing/2014/main" id="{557AEA09-A720-A248-854A-977A72C6ECBA}"/>
              </a:ext>
            </a:extLst>
          </p:cNvPr>
          <p:cNvSpPr/>
          <p:nvPr/>
        </p:nvSpPr>
        <p:spPr>
          <a:xfrm>
            <a:off x="10239578" y="747560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1961" name="Elipse 1960">
            <a:extLst>
              <a:ext uri="{FF2B5EF4-FFF2-40B4-BE49-F238E27FC236}">
                <a16:creationId xmlns:a16="http://schemas.microsoft.com/office/drawing/2014/main" id="{F8A23D1B-7168-014E-A2D7-562FAEC4EE78}"/>
              </a:ext>
            </a:extLst>
          </p:cNvPr>
          <p:cNvSpPr/>
          <p:nvPr/>
        </p:nvSpPr>
        <p:spPr>
          <a:xfrm>
            <a:off x="10366128" y="117821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62" name="Conector recto 1961">
            <a:extLst>
              <a:ext uri="{FF2B5EF4-FFF2-40B4-BE49-F238E27FC236}">
                <a16:creationId xmlns:a16="http://schemas.microsoft.com/office/drawing/2014/main" id="{5A36D95F-622E-B04E-980C-F1292B7351F7}"/>
              </a:ext>
            </a:extLst>
          </p:cNvPr>
          <p:cNvCxnSpPr>
            <a:cxnSpLocks/>
            <a:stCxn id="1960" idx="0"/>
          </p:cNvCxnSpPr>
          <p:nvPr/>
        </p:nvCxnSpPr>
        <p:spPr>
          <a:xfrm flipV="1">
            <a:off x="10445046" y="630888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3" name="Conector recto 1962">
            <a:extLst>
              <a:ext uri="{FF2B5EF4-FFF2-40B4-BE49-F238E27FC236}">
                <a16:creationId xmlns:a16="http://schemas.microsoft.com/office/drawing/2014/main" id="{1150D325-43A6-014F-B296-3E151DDC51DA}"/>
              </a:ext>
            </a:extLst>
          </p:cNvPr>
          <p:cNvCxnSpPr>
            <a:cxnSpLocks/>
            <a:stCxn id="1960" idx="4"/>
            <a:endCxn id="1961" idx="0"/>
          </p:cNvCxnSpPr>
          <p:nvPr/>
        </p:nvCxnSpPr>
        <p:spPr>
          <a:xfrm>
            <a:off x="10445046" y="1095903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4" name="Conector recto 1963">
            <a:extLst>
              <a:ext uri="{FF2B5EF4-FFF2-40B4-BE49-F238E27FC236}">
                <a16:creationId xmlns:a16="http://schemas.microsoft.com/office/drawing/2014/main" id="{539877F5-43C0-624A-80DF-B2095F4BD3FE}"/>
              </a:ext>
            </a:extLst>
          </p:cNvPr>
          <p:cNvCxnSpPr>
            <a:cxnSpLocks/>
            <a:stCxn id="1960" idx="6"/>
          </p:cNvCxnSpPr>
          <p:nvPr/>
        </p:nvCxnSpPr>
        <p:spPr>
          <a:xfrm>
            <a:off x="10650514" y="921732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5" name="Conector recto 1964">
            <a:extLst>
              <a:ext uri="{FF2B5EF4-FFF2-40B4-BE49-F238E27FC236}">
                <a16:creationId xmlns:a16="http://schemas.microsoft.com/office/drawing/2014/main" id="{976D58F4-C8D1-5646-B69E-0A1EB337F302}"/>
              </a:ext>
            </a:extLst>
          </p:cNvPr>
          <p:cNvCxnSpPr>
            <a:cxnSpLocks/>
            <a:stCxn id="1960" idx="2"/>
          </p:cNvCxnSpPr>
          <p:nvPr/>
        </p:nvCxnSpPr>
        <p:spPr>
          <a:xfrm flipH="1">
            <a:off x="10166486" y="921732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6" name="Elipse 1965">
            <a:extLst>
              <a:ext uri="{FF2B5EF4-FFF2-40B4-BE49-F238E27FC236}">
                <a16:creationId xmlns:a16="http://schemas.microsoft.com/office/drawing/2014/main" id="{C83F8564-D985-7948-A4C1-BDDA8EE62087}"/>
              </a:ext>
            </a:extLst>
          </p:cNvPr>
          <p:cNvSpPr/>
          <p:nvPr/>
        </p:nvSpPr>
        <p:spPr>
          <a:xfrm>
            <a:off x="10723606" y="84848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67" name="Elipse 1966">
            <a:extLst>
              <a:ext uri="{FF2B5EF4-FFF2-40B4-BE49-F238E27FC236}">
                <a16:creationId xmlns:a16="http://schemas.microsoft.com/office/drawing/2014/main" id="{ED6C9D72-0FD3-D04D-BAE3-DD925B9E46B7}"/>
              </a:ext>
            </a:extLst>
          </p:cNvPr>
          <p:cNvSpPr/>
          <p:nvPr/>
        </p:nvSpPr>
        <p:spPr>
          <a:xfrm>
            <a:off x="10371028" y="54181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68" name="Elipse 1967">
            <a:extLst>
              <a:ext uri="{FF2B5EF4-FFF2-40B4-BE49-F238E27FC236}">
                <a16:creationId xmlns:a16="http://schemas.microsoft.com/office/drawing/2014/main" id="{CD59C97B-CEA3-DB4B-9A95-DBBA88174A14}"/>
              </a:ext>
            </a:extLst>
          </p:cNvPr>
          <p:cNvSpPr/>
          <p:nvPr/>
        </p:nvSpPr>
        <p:spPr>
          <a:xfrm>
            <a:off x="10020382" y="85646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69" name="Elipse 1968">
            <a:extLst>
              <a:ext uri="{FF2B5EF4-FFF2-40B4-BE49-F238E27FC236}">
                <a16:creationId xmlns:a16="http://schemas.microsoft.com/office/drawing/2014/main" id="{D36282BA-2129-FB46-BBBA-5ABA1C2BF38D}"/>
              </a:ext>
            </a:extLst>
          </p:cNvPr>
          <p:cNvSpPr/>
          <p:nvPr/>
        </p:nvSpPr>
        <p:spPr>
          <a:xfrm>
            <a:off x="8531549" y="1696257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1970" name="Elipse 1969">
            <a:extLst>
              <a:ext uri="{FF2B5EF4-FFF2-40B4-BE49-F238E27FC236}">
                <a16:creationId xmlns:a16="http://schemas.microsoft.com/office/drawing/2014/main" id="{EA8BFDCF-5EC3-ED4A-A153-0EA2CB13040D}"/>
              </a:ext>
            </a:extLst>
          </p:cNvPr>
          <p:cNvSpPr/>
          <p:nvPr/>
        </p:nvSpPr>
        <p:spPr>
          <a:xfrm>
            <a:off x="9596007" y="71534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71" name="Elipse 1970">
            <a:extLst>
              <a:ext uri="{FF2B5EF4-FFF2-40B4-BE49-F238E27FC236}">
                <a16:creationId xmlns:a16="http://schemas.microsoft.com/office/drawing/2014/main" id="{C1EC0CC1-554D-3D4B-A058-6110128DEFA8}"/>
              </a:ext>
            </a:extLst>
          </p:cNvPr>
          <p:cNvSpPr/>
          <p:nvPr/>
        </p:nvSpPr>
        <p:spPr>
          <a:xfrm>
            <a:off x="9356456" y="5078702"/>
            <a:ext cx="723900" cy="6966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B3</a:t>
            </a:r>
          </a:p>
        </p:txBody>
      </p:sp>
      <p:cxnSp>
        <p:nvCxnSpPr>
          <p:cNvPr id="1972" name="Conector recto 1971">
            <a:extLst>
              <a:ext uri="{FF2B5EF4-FFF2-40B4-BE49-F238E27FC236}">
                <a16:creationId xmlns:a16="http://schemas.microsoft.com/office/drawing/2014/main" id="{38A7D241-C62A-AA46-AC34-AC6ED304C596}"/>
              </a:ext>
            </a:extLst>
          </p:cNvPr>
          <p:cNvCxnSpPr>
            <a:cxnSpLocks/>
            <a:stCxn id="1971" idx="4"/>
          </p:cNvCxnSpPr>
          <p:nvPr/>
        </p:nvCxnSpPr>
        <p:spPr>
          <a:xfrm>
            <a:off x="9718406" y="5775388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3" name="Conector recto 1972">
            <a:extLst>
              <a:ext uri="{FF2B5EF4-FFF2-40B4-BE49-F238E27FC236}">
                <a16:creationId xmlns:a16="http://schemas.microsoft.com/office/drawing/2014/main" id="{9967AAFB-8D2E-5240-8F7E-A18BDCB6017F}"/>
              </a:ext>
            </a:extLst>
          </p:cNvPr>
          <p:cNvCxnSpPr>
            <a:cxnSpLocks/>
            <a:stCxn id="1971" idx="3"/>
            <a:endCxn id="2029" idx="6"/>
          </p:cNvCxnSpPr>
          <p:nvPr/>
        </p:nvCxnSpPr>
        <p:spPr>
          <a:xfrm flipH="1">
            <a:off x="8982010" y="5673361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4" name="Conector recto 1973">
            <a:extLst>
              <a:ext uri="{FF2B5EF4-FFF2-40B4-BE49-F238E27FC236}">
                <a16:creationId xmlns:a16="http://schemas.microsoft.com/office/drawing/2014/main" id="{B59CF78D-8F86-5D43-8757-8FC08B12236F}"/>
              </a:ext>
            </a:extLst>
          </p:cNvPr>
          <p:cNvCxnSpPr>
            <a:cxnSpLocks/>
            <a:endCxn id="2004" idx="5"/>
          </p:cNvCxnSpPr>
          <p:nvPr/>
        </p:nvCxnSpPr>
        <p:spPr>
          <a:xfrm flipH="1" flipV="1">
            <a:off x="8990529" y="5033195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5" name="Conector recto 1974">
            <a:extLst>
              <a:ext uri="{FF2B5EF4-FFF2-40B4-BE49-F238E27FC236}">
                <a16:creationId xmlns:a16="http://schemas.microsoft.com/office/drawing/2014/main" id="{5E4ADD2F-2933-294F-8990-5E9C2630E80B}"/>
              </a:ext>
            </a:extLst>
          </p:cNvPr>
          <p:cNvCxnSpPr>
            <a:cxnSpLocks/>
            <a:stCxn id="1971" idx="0"/>
          </p:cNvCxnSpPr>
          <p:nvPr/>
        </p:nvCxnSpPr>
        <p:spPr>
          <a:xfrm flipH="1" flipV="1">
            <a:off x="9715300" y="4700422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6" name="Conector recto 1975">
            <a:extLst>
              <a:ext uri="{FF2B5EF4-FFF2-40B4-BE49-F238E27FC236}">
                <a16:creationId xmlns:a16="http://schemas.microsoft.com/office/drawing/2014/main" id="{CC5E9D9D-F736-D040-97A1-0DF3E9E0B1AE}"/>
              </a:ext>
            </a:extLst>
          </p:cNvPr>
          <p:cNvCxnSpPr>
            <a:cxnSpLocks/>
            <a:endCxn id="2020" idx="3"/>
          </p:cNvCxnSpPr>
          <p:nvPr/>
        </p:nvCxnSpPr>
        <p:spPr>
          <a:xfrm flipV="1">
            <a:off x="10036897" y="5102942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7" name="Conector recto 1976">
            <a:extLst>
              <a:ext uri="{FF2B5EF4-FFF2-40B4-BE49-F238E27FC236}">
                <a16:creationId xmlns:a16="http://schemas.microsoft.com/office/drawing/2014/main" id="{C7B1EE78-1AB9-0442-92B0-C7DA6533D192}"/>
              </a:ext>
            </a:extLst>
          </p:cNvPr>
          <p:cNvCxnSpPr>
            <a:cxnSpLocks/>
            <a:stCxn id="1971" idx="5"/>
            <a:endCxn id="1978" idx="1"/>
          </p:cNvCxnSpPr>
          <p:nvPr/>
        </p:nvCxnSpPr>
        <p:spPr>
          <a:xfrm>
            <a:off x="9974343" y="5673361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8" name="Elipse 1977">
            <a:extLst>
              <a:ext uri="{FF2B5EF4-FFF2-40B4-BE49-F238E27FC236}">
                <a16:creationId xmlns:a16="http://schemas.microsoft.com/office/drawing/2014/main" id="{A6A5F99F-F09C-0E46-B010-BBB8A76BA7B6}"/>
              </a:ext>
            </a:extLst>
          </p:cNvPr>
          <p:cNvSpPr/>
          <p:nvPr/>
        </p:nvSpPr>
        <p:spPr>
          <a:xfrm>
            <a:off x="10426446" y="5818385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1979" name="Elipse 1978">
            <a:extLst>
              <a:ext uri="{FF2B5EF4-FFF2-40B4-BE49-F238E27FC236}">
                <a16:creationId xmlns:a16="http://schemas.microsoft.com/office/drawing/2014/main" id="{8AAB12B5-ACCE-8649-A9A4-B1A41A693928}"/>
              </a:ext>
            </a:extLst>
          </p:cNvPr>
          <p:cNvSpPr/>
          <p:nvPr/>
        </p:nvSpPr>
        <p:spPr>
          <a:xfrm>
            <a:off x="10552996" y="624904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80" name="Conector recto 1979">
            <a:extLst>
              <a:ext uri="{FF2B5EF4-FFF2-40B4-BE49-F238E27FC236}">
                <a16:creationId xmlns:a16="http://schemas.microsoft.com/office/drawing/2014/main" id="{D3E25130-416A-724A-9F70-639E91B00773}"/>
              </a:ext>
            </a:extLst>
          </p:cNvPr>
          <p:cNvCxnSpPr>
            <a:cxnSpLocks/>
            <a:stCxn id="1978" idx="0"/>
          </p:cNvCxnSpPr>
          <p:nvPr/>
        </p:nvCxnSpPr>
        <p:spPr>
          <a:xfrm flipV="1">
            <a:off x="10631914" y="5701713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1" name="Conector recto 1980">
            <a:extLst>
              <a:ext uri="{FF2B5EF4-FFF2-40B4-BE49-F238E27FC236}">
                <a16:creationId xmlns:a16="http://schemas.microsoft.com/office/drawing/2014/main" id="{61EBE60E-D31F-3043-9582-E61177A2173A}"/>
              </a:ext>
            </a:extLst>
          </p:cNvPr>
          <p:cNvCxnSpPr>
            <a:cxnSpLocks/>
            <a:stCxn id="1978" idx="4"/>
            <a:endCxn id="1979" idx="0"/>
          </p:cNvCxnSpPr>
          <p:nvPr/>
        </p:nvCxnSpPr>
        <p:spPr>
          <a:xfrm>
            <a:off x="10631914" y="6166728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2" name="Conector recto 1981">
            <a:extLst>
              <a:ext uri="{FF2B5EF4-FFF2-40B4-BE49-F238E27FC236}">
                <a16:creationId xmlns:a16="http://schemas.microsoft.com/office/drawing/2014/main" id="{1E754C82-E32F-3449-AD10-0DB6F4BCA2EA}"/>
              </a:ext>
            </a:extLst>
          </p:cNvPr>
          <p:cNvCxnSpPr>
            <a:cxnSpLocks/>
            <a:stCxn id="1978" idx="6"/>
          </p:cNvCxnSpPr>
          <p:nvPr/>
        </p:nvCxnSpPr>
        <p:spPr>
          <a:xfrm>
            <a:off x="10837382" y="5992557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3" name="Conector recto 1982">
            <a:extLst>
              <a:ext uri="{FF2B5EF4-FFF2-40B4-BE49-F238E27FC236}">
                <a16:creationId xmlns:a16="http://schemas.microsoft.com/office/drawing/2014/main" id="{C1AC766A-EC05-4D48-AFEF-3C0992832608}"/>
              </a:ext>
            </a:extLst>
          </p:cNvPr>
          <p:cNvCxnSpPr>
            <a:cxnSpLocks/>
            <a:stCxn id="1978" idx="2"/>
          </p:cNvCxnSpPr>
          <p:nvPr/>
        </p:nvCxnSpPr>
        <p:spPr>
          <a:xfrm flipH="1">
            <a:off x="10353354" y="5992557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4" name="Elipse 1983">
            <a:extLst>
              <a:ext uri="{FF2B5EF4-FFF2-40B4-BE49-F238E27FC236}">
                <a16:creationId xmlns:a16="http://schemas.microsoft.com/office/drawing/2014/main" id="{B0AA30CF-1C9A-4F47-B77A-9ABD3699D389}"/>
              </a:ext>
            </a:extLst>
          </p:cNvPr>
          <p:cNvSpPr/>
          <p:nvPr/>
        </p:nvSpPr>
        <p:spPr>
          <a:xfrm>
            <a:off x="10910474" y="591930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85" name="Elipse 1984">
            <a:extLst>
              <a:ext uri="{FF2B5EF4-FFF2-40B4-BE49-F238E27FC236}">
                <a16:creationId xmlns:a16="http://schemas.microsoft.com/office/drawing/2014/main" id="{AF92478E-5C2B-AD42-9DF8-47094725C3D3}"/>
              </a:ext>
            </a:extLst>
          </p:cNvPr>
          <p:cNvSpPr/>
          <p:nvPr/>
        </p:nvSpPr>
        <p:spPr>
          <a:xfrm>
            <a:off x="10557896" y="561263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86" name="Elipse 1985">
            <a:extLst>
              <a:ext uri="{FF2B5EF4-FFF2-40B4-BE49-F238E27FC236}">
                <a16:creationId xmlns:a16="http://schemas.microsoft.com/office/drawing/2014/main" id="{E6E6B865-A3A0-414B-9433-2EEB732C894F}"/>
              </a:ext>
            </a:extLst>
          </p:cNvPr>
          <p:cNvSpPr/>
          <p:nvPr/>
        </p:nvSpPr>
        <p:spPr>
          <a:xfrm>
            <a:off x="10207250" y="592729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87" name="Elipse 1986">
            <a:extLst>
              <a:ext uri="{FF2B5EF4-FFF2-40B4-BE49-F238E27FC236}">
                <a16:creationId xmlns:a16="http://schemas.microsoft.com/office/drawing/2014/main" id="{705F6C3A-ECB1-7A46-8B12-98B234095456}"/>
              </a:ext>
            </a:extLst>
          </p:cNvPr>
          <p:cNvSpPr/>
          <p:nvPr/>
        </p:nvSpPr>
        <p:spPr>
          <a:xfrm>
            <a:off x="9508982" y="6157854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1988" name="Elipse 1987">
            <a:extLst>
              <a:ext uri="{FF2B5EF4-FFF2-40B4-BE49-F238E27FC236}">
                <a16:creationId xmlns:a16="http://schemas.microsoft.com/office/drawing/2014/main" id="{17F415A3-01AA-FE40-B195-D5C11E0FA988}"/>
              </a:ext>
            </a:extLst>
          </p:cNvPr>
          <p:cNvSpPr/>
          <p:nvPr/>
        </p:nvSpPr>
        <p:spPr>
          <a:xfrm>
            <a:off x="9635532" y="6588510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89" name="Conector recto 1988">
            <a:extLst>
              <a:ext uri="{FF2B5EF4-FFF2-40B4-BE49-F238E27FC236}">
                <a16:creationId xmlns:a16="http://schemas.microsoft.com/office/drawing/2014/main" id="{C6A2AD90-53B1-1245-A7A9-04D4088F9903}"/>
              </a:ext>
            </a:extLst>
          </p:cNvPr>
          <p:cNvCxnSpPr>
            <a:cxnSpLocks/>
            <a:stCxn id="1987" idx="0"/>
          </p:cNvCxnSpPr>
          <p:nvPr/>
        </p:nvCxnSpPr>
        <p:spPr>
          <a:xfrm flipV="1">
            <a:off x="9714450" y="6041182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0" name="Conector recto 1989">
            <a:extLst>
              <a:ext uri="{FF2B5EF4-FFF2-40B4-BE49-F238E27FC236}">
                <a16:creationId xmlns:a16="http://schemas.microsoft.com/office/drawing/2014/main" id="{E0961BF1-0D27-914A-BB9A-A981F44ABBD1}"/>
              </a:ext>
            </a:extLst>
          </p:cNvPr>
          <p:cNvCxnSpPr>
            <a:cxnSpLocks/>
            <a:stCxn id="1987" idx="4"/>
            <a:endCxn id="1988" idx="0"/>
          </p:cNvCxnSpPr>
          <p:nvPr/>
        </p:nvCxnSpPr>
        <p:spPr>
          <a:xfrm>
            <a:off x="9714450" y="6506197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1" name="Conector recto 1990">
            <a:extLst>
              <a:ext uri="{FF2B5EF4-FFF2-40B4-BE49-F238E27FC236}">
                <a16:creationId xmlns:a16="http://schemas.microsoft.com/office/drawing/2014/main" id="{D86D7D4A-D823-8548-94A1-2408B11D5574}"/>
              </a:ext>
            </a:extLst>
          </p:cNvPr>
          <p:cNvCxnSpPr>
            <a:cxnSpLocks/>
            <a:stCxn id="1987" idx="6"/>
          </p:cNvCxnSpPr>
          <p:nvPr/>
        </p:nvCxnSpPr>
        <p:spPr>
          <a:xfrm>
            <a:off x="9919918" y="6332026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2" name="Conector recto 1991">
            <a:extLst>
              <a:ext uri="{FF2B5EF4-FFF2-40B4-BE49-F238E27FC236}">
                <a16:creationId xmlns:a16="http://schemas.microsoft.com/office/drawing/2014/main" id="{41B97499-9212-8D42-8FC0-71917D6F67B4}"/>
              </a:ext>
            </a:extLst>
          </p:cNvPr>
          <p:cNvCxnSpPr>
            <a:cxnSpLocks/>
            <a:stCxn id="1987" idx="2"/>
          </p:cNvCxnSpPr>
          <p:nvPr/>
        </p:nvCxnSpPr>
        <p:spPr>
          <a:xfrm flipH="1">
            <a:off x="9435890" y="6332026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3" name="Elipse 1992">
            <a:extLst>
              <a:ext uri="{FF2B5EF4-FFF2-40B4-BE49-F238E27FC236}">
                <a16:creationId xmlns:a16="http://schemas.microsoft.com/office/drawing/2014/main" id="{B193410C-283D-0645-B3C9-EB21DA8B382A}"/>
              </a:ext>
            </a:extLst>
          </p:cNvPr>
          <p:cNvSpPr/>
          <p:nvPr/>
        </p:nvSpPr>
        <p:spPr>
          <a:xfrm>
            <a:off x="9993010" y="625877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94" name="Elipse 1993">
            <a:extLst>
              <a:ext uri="{FF2B5EF4-FFF2-40B4-BE49-F238E27FC236}">
                <a16:creationId xmlns:a16="http://schemas.microsoft.com/office/drawing/2014/main" id="{FB23FE23-BE12-8D4B-9766-74AF899A1080}"/>
              </a:ext>
            </a:extLst>
          </p:cNvPr>
          <p:cNvSpPr/>
          <p:nvPr/>
        </p:nvSpPr>
        <p:spPr>
          <a:xfrm>
            <a:off x="9640432" y="595210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95" name="Elipse 1994">
            <a:extLst>
              <a:ext uri="{FF2B5EF4-FFF2-40B4-BE49-F238E27FC236}">
                <a16:creationId xmlns:a16="http://schemas.microsoft.com/office/drawing/2014/main" id="{037DE3DA-C378-3F4D-AC65-E1883C3ED93C}"/>
              </a:ext>
            </a:extLst>
          </p:cNvPr>
          <p:cNvSpPr/>
          <p:nvPr/>
        </p:nvSpPr>
        <p:spPr>
          <a:xfrm>
            <a:off x="9289786" y="626676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96" name="Elipse 1995">
            <a:extLst>
              <a:ext uri="{FF2B5EF4-FFF2-40B4-BE49-F238E27FC236}">
                <a16:creationId xmlns:a16="http://schemas.microsoft.com/office/drawing/2014/main" id="{0D6D3951-4C46-A94F-ACB6-23A5DE9938AD}"/>
              </a:ext>
            </a:extLst>
          </p:cNvPr>
          <p:cNvSpPr/>
          <p:nvPr/>
        </p:nvSpPr>
        <p:spPr>
          <a:xfrm>
            <a:off x="8697624" y="618496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97" name="Conector recto 1996">
            <a:extLst>
              <a:ext uri="{FF2B5EF4-FFF2-40B4-BE49-F238E27FC236}">
                <a16:creationId xmlns:a16="http://schemas.microsoft.com/office/drawing/2014/main" id="{B5AFF160-0747-4D45-88CC-5D4C1680D8D0}"/>
              </a:ext>
            </a:extLst>
          </p:cNvPr>
          <p:cNvCxnSpPr>
            <a:cxnSpLocks/>
            <a:stCxn id="2029" idx="0"/>
          </p:cNvCxnSpPr>
          <p:nvPr/>
        </p:nvCxnSpPr>
        <p:spPr>
          <a:xfrm flipV="1">
            <a:off x="8776542" y="5637638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8" name="Conector recto 1997">
            <a:extLst>
              <a:ext uri="{FF2B5EF4-FFF2-40B4-BE49-F238E27FC236}">
                <a16:creationId xmlns:a16="http://schemas.microsoft.com/office/drawing/2014/main" id="{404A5C31-DFCE-C440-B746-9D5BD1F3542A}"/>
              </a:ext>
            </a:extLst>
          </p:cNvPr>
          <p:cNvCxnSpPr>
            <a:cxnSpLocks/>
            <a:stCxn id="2029" idx="4"/>
            <a:endCxn id="1996" idx="0"/>
          </p:cNvCxnSpPr>
          <p:nvPr/>
        </p:nvCxnSpPr>
        <p:spPr>
          <a:xfrm>
            <a:off x="8776542" y="6102653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9" name="Conector recto 1998">
            <a:extLst>
              <a:ext uri="{FF2B5EF4-FFF2-40B4-BE49-F238E27FC236}">
                <a16:creationId xmlns:a16="http://schemas.microsoft.com/office/drawing/2014/main" id="{3365284E-035F-5C43-B327-BA2F6F1CBE58}"/>
              </a:ext>
            </a:extLst>
          </p:cNvPr>
          <p:cNvCxnSpPr>
            <a:cxnSpLocks/>
            <a:stCxn id="2029" idx="6"/>
          </p:cNvCxnSpPr>
          <p:nvPr/>
        </p:nvCxnSpPr>
        <p:spPr>
          <a:xfrm>
            <a:off x="8982010" y="5928482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0" name="Conector recto 1999">
            <a:extLst>
              <a:ext uri="{FF2B5EF4-FFF2-40B4-BE49-F238E27FC236}">
                <a16:creationId xmlns:a16="http://schemas.microsoft.com/office/drawing/2014/main" id="{C1182CD6-C012-F14D-9D6D-B0D34D7F64D2}"/>
              </a:ext>
            </a:extLst>
          </p:cNvPr>
          <p:cNvCxnSpPr>
            <a:cxnSpLocks/>
            <a:stCxn id="2029" idx="2"/>
          </p:cNvCxnSpPr>
          <p:nvPr/>
        </p:nvCxnSpPr>
        <p:spPr>
          <a:xfrm flipH="1">
            <a:off x="8497982" y="5928482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1" name="Elipse 2000">
            <a:extLst>
              <a:ext uri="{FF2B5EF4-FFF2-40B4-BE49-F238E27FC236}">
                <a16:creationId xmlns:a16="http://schemas.microsoft.com/office/drawing/2014/main" id="{85CB7B2B-CF40-944A-A1A0-C0E9385606AD}"/>
              </a:ext>
            </a:extLst>
          </p:cNvPr>
          <p:cNvSpPr/>
          <p:nvPr/>
        </p:nvSpPr>
        <p:spPr>
          <a:xfrm>
            <a:off x="9055102" y="585523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02" name="Elipse 2001">
            <a:extLst>
              <a:ext uri="{FF2B5EF4-FFF2-40B4-BE49-F238E27FC236}">
                <a16:creationId xmlns:a16="http://schemas.microsoft.com/office/drawing/2014/main" id="{60845A19-637F-B24C-965A-14B8867792A0}"/>
              </a:ext>
            </a:extLst>
          </p:cNvPr>
          <p:cNvSpPr/>
          <p:nvPr/>
        </p:nvSpPr>
        <p:spPr>
          <a:xfrm>
            <a:off x="8702524" y="554856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03" name="Elipse 2002">
            <a:extLst>
              <a:ext uri="{FF2B5EF4-FFF2-40B4-BE49-F238E27FC236}">
                <a16:creationId xmlns:a16="http://schemas.microsoft.com/office/drawing/2014/main" id="{778E48EE-D116-DF4B-BA14-70DEFED9D7AB}"/>
              </a:ext>
            </a:extLst>
          </p:cNvPr>
          <p:cNvSpPr/>
          <p:nvPr/>
        </p:nvSpPr>
        <p:spPr>
          <a:xfrm>
            <a:off x="8351878" y="586321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04" name="Elipse 2003">
            <a:extLst>
              <a:ext uri="{FF2B5EF4-FFF2-40B4-BE49-F238E27FC236}">
                <a16:creationId xmlns:a16="http://schemas.microsoft.com/office/drawing/2014/main" id="{B6168240-F6B7-EC4E-AA0D-6F9B27BF8859}"/>
              </a:ext>
            </a:extLst>
          </p:cNvPr>
          <p:cNvSpPr/>
          <p:nvPr/>
        </p:nvSpPr>
        <p:spPr>
          <a:xfrm>
            <a:off x="8639773" y="473586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2005" name="Elipse 2004">
            <a:extLst>
              <a:ext uri="{FF2B5EF4-FFF2-40B4-BE49-F238E27FC236}">
                <a16:creationId xmlns:a16="http://schemas.microsoft.com/office/drawing/2014/main" id="{B64C16B7-0447-524F-AF9A-A15F1CB0E5C5}"/>
              </a:ext>
            </a:extLst>
          </p:cNvPr>
          <p:cNvSpPr/>
          <p:nvPr/>
        </p:nvSpPr>
        <p:spPr>
          <a:xfrm>
            <a:off x="8766323" y="516652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06" name="Conector recto 2005">
            <a:extLst>
              <a:ext uri="{FF2B5EF4-FFF2-40B4-BE49-F238E27FC236}">
                <a16:creationId xmlns:a16="http://schemas.microsoft.com/office/drawing/2014/main" id="{1D781ECA-02AC-A648-99B1-719BDAB361EC}"/>
              </a:ext>
            </a:extLst>
          </p:cNvPr>
          <p:cNvCxnSpPr>
            <a:cxnSpLocks/>
            <a:stCxn id="2004" idx="0"/>
          </p:cNvCxnSpPr>
          <p:nvPr/>
        </p:nvCxnSpPr>
        <p:spPr>
          <a:xfrm flipV="1">
            <a:off x="8845241" y="4619194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7" name="Conector recto 2006">
            <a:extLst>
              <a:ext uri="{FF2B5EF4-FFF2-40B4-BE49-F238E27FC236}">
                <a16:creationId xmlns:a16="http://schemas.microsoft.com/office/drawing/2014/main" id="{089B54F9-6DA9-EB46-A755-158A8831001C}"/>
              </a:ext>
            </a:extLst>
          </p:cNvPr>
          <p:cNvCxnSpPr>
            <a:cxnSpLocks/>
            <a:stCxn id="2004" idx="4"/>
            <a:endCxn id="2005" idx="0"/>
          </p:cNvCxnSpPr>
          <p:nvPr/>
        </p:nvCxnSpPr>
        <p:spPr>
          <a:xfrm>
            <a:off x="8845241" y="5084209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8" name="Conector recto 2007">
            <a:extLst>
              <a:ext uri="{FF2B5EF4-FFF2-40B4-BE49-F238E27FC236}">
                <a16:creationId xmlns:a16="http://schemas.microsoft.com/office/drawing/2014/main" id="{B4C8F300-A71E-5B49-9AB6-2989B33DDAC8}"/>
              </a:ext>
            </a:extLst>
          </p:cNvPr>
          <p:cNvCxnSpPr>
            <a:cxnSpLocks/>
            <a:stCxn id="2004" idx="6"/>
          </p:cNvCxnSpPr>
          <p:nvPr/>
        </p:nvCxnSpPr>
        <p:spPr>
          <a:xfrm>
            <a:off x="9050709" y="4910038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9" name="Conector recto 2008">
            <a:extLst>
              <a:ext uri="{FF2B5EF4-FFF2-40B4-BE49-F238E27FC236}">
                <a16:creationId xmlns:a16="http://schemas.microsoft.com/office/drawing/2014/main" id="{56448F94-8897-3C43-99F1-7C6F8AFADD9E}"/>
              </a:ext>
            </a:extLst>
          </p:cNvPr>
          <p:cNvCxnSpPr>
            <a:cxnSpLocks/>
            <a:stCxn id="2004" idx="2"/>
          </p:cNvCxnSpPr>
          <p:nvPr/>
        </p:nvCxnSpPr>
        <p:spPr>
          <a:xfrm flipH="1">
            <a:off x="8566681" y="491003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0" name="Elipse 2009">
            <a:extLst>
              <a:ext uri="{FF2B5EF4-FFF2-40B4-BE49-F238E27FC236}">
                <a16:creationId xmlns:a16="http://schemas.microsoft.com/office/drawing/2014/main" id="{E98A6F6E-7D48-AD4E-B80A-C458CA05E63D}"/>
              </a:ext>
            </a:extLst>
          </p:cNvPr>
          <p:cNvSpPr/>
          <p:nvPr/>
        </p:nvSpPr>
        <p:spPr>
          <a:xfrm>
            <a:off x="9123801" y="483678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11" name="Elipse 2010">
            <a:extLst>
              <a:ext uri="{FF2B5EF4-FFF2-40B4-BE49-F238E27FC236}">
                <a16:creationId xmlns:a16="http://schemas.microsoft.com/office/drawing/2014/main" id="{38EFF0A0-F4A7-474B-A53D-F59994A52E68}"/>
              </a:ext>
            </a:extLst>
          </p:cNvPr>
          <p:cNvSpPr/>
          <p:nvPr/>
        </p:nvSpPr>
        <p:spPr>
          <a:xfrm>
            <a:off x="8771223" y="453011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12" name="Elipse 2011">
            <a:extLst>
              <a:ext uri="{FF2B5EF4-FFF2-40B4-BE49-F238E27FC236}">
                <a16:creationId xmlns:a16="http://schemas.microsoft.com/office/drawing/2014/main" id="{4093D4BE-625F-AB47-AA20-68F34C67F3C0}"/>
              </a:ext>
            </a:extLst>
          </p:cNvPr>
          <p:cNvSpPr/>
          <p:nvPr/>
        </p:nvSpPr>
        <p:spPr>
          <a:xfrm>
            <a:off x="8420577" y="484477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13" name="Elipse 2012">
            <a:extLst>
              <a:ext uri="{FF2B5EF4-FFF2-40B4-BE49-F238E27FC236}">
                <a16:creationId xmlns:a16="http://schemas.microsoft.com/office/drawing/2014/main" id="{8D18A7C2-DDB4-A244-BCE9-078CF6122759}"/>
              </a:ext>
            </a:extLst>
          </p:cNvPr>
          <p:cNvSpPr/>
          <p:nvPr/>
        </p:nvSpPr>
        <p:spPr>
          <a:xfrm>
            <a:off x="9519968" y="436295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2014" name="Conector recto 2013">
            <a:extLst>
              <a:ext uri="{FF2B5EF4-FFF2-40B4-BE49-F238E27FC236}">
                <a16:creationId xmlns:a16="http://schemas.microsoft.com/office/drawing/2014/main" id="{A5692039-7E2D-C04E-854E-2711A3888459}"/>
              </a:ext>
            </a:extLst>
          </p:cNvPr>
          <p:cNvCxnSpPr>
            <a:cxnSpLocks/>
            <a:stCxn id="2013" idx="0"/>
            <a:endCxn id="2018" idx="0"/>
          </p:cNvCxnSpPr>
          <p:nvPr/>
        </p:nvCxnSpPr>
        <p:spPr>
          <a:xfrm flipH="1" flipV="1">
            <a:off x="9723075" y="4137432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5" name="Conector recto 2014">
            <a:extLst>
              <a:ext uri="{FF2B5EF4-FFF2-40B4-BE49-F238E27FC236}">
                <a16:creationId xmlns:a16="http://schemas.microsoft.com/office/drawing/2014/main" id="{80777E1A-0841-5640-AB88-BCB20DA6B2C3}"/>
              </a:ext>
            </a:extLst>
          </p:cNvPr>
          <p:cNvCxnSpPr>
            <a:cxnSpLocks/>
            <a:stCxn id="2013" idx="6"/>
            <a:endCxn id="2017" idx="6"/>
          </p:cNvCxnSpPr>
          <p:nvPr/>
        </p:nvCxnSpPr>
        <p:spPr>
          <a:xfrm flipV="1">
            <a:off x="9930904" y="4532460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6" name="Conector recto 2015">
            <a:extLst>
              <a:ext uri="{FF2B5EF4-FFF2-40B4-BE49-F238E27FC236}">
                <a16:creationId xmlns:a16="http://schemas.microsoft.com/office/drawing/2014/main" id="{2E0B30E0-E38B-B840-BFAF-E0AFD6F988F9}"/>
              </a:ext>
            </a:extLst>
          </p:cNvPr>
          <p:cNvCxnSpPr>
            <a:cxnSpLocks/>
            <a:stCxn id="2013" idx="2"/>
          </p:cNvCxnSpPr>
          <p:nvPr/>
        </p:nvCxnSpPr>
        <p:spPr>
          <a:xfrm flipH="1">
            <a:off x="9446876" y="453712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7" name="Elipse 2016">
            <a:extLst>
              <a:ext uri="{FF2B5EF4-FFF2-40B4-BE49-F238E27FC236}">
                <a16:creationId xmlns:a16="http://schemas.microsoft.com/office/drawing/2014/main" id="{CDAA0A30-ECD0-714E-8CD3-974C3AC155F2}"/>
              </a:ext>
            </a:extLst>
          </p:cNvPr>
          <p:cNvSpPr/>
          <p:nvPr/>
        </p:nvSpPr>
        <p:spPr>
          <a:xfrm>
            <a:off x="10003996" y="446387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18" name="Elipse 2017">
            <a:extLst>
              <a:ext uri="{FF2B5EF4-FFF2-40B4-BE49-F238E27FC236}">
                <a16:creationId xmlns:a16="http://schemas.microsoft.com/office/drawing/2014/main" id="{B6877BAD-DEE3-4740-8C82-4AA5B854B6CD}"/>
              </a:ext>
            </a:extLst>
          </p:cNvPr>
          <p:cNvSpPr/>
          <p:nvPr/>
        </p:nvSpPr>
        <p:spPr>
          <a:xfrm>
            <a:off x="9642107" y="413743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19" name="Elipse 2018">
            <a:extLst>
              <a:ext uri="{FF2B5EF4-FFF2-40B4-BE49-F238E27FC236}">
                <a16:creationId xmlns:a16="http://schemas.microsoft.com/office/drawing/2014/main" id="{E018653E-0C23-5344-BBF4-C6B0C273717B}"/>
              </a:ext>
            </a:extLst>
          </p:cNvPr>
          <p:cNvSpPr/>
          <p:nvPr/>
        </p:nvSpPr>
        <p:spPr>
          <a:xfrm>
            <a:off x="9300772" y="447186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20" name="Elipse 2019">
            <a:extLst>
              <a:ext uri="{FF2B5EF4-FFF2-40B4-BE49-F238E27FC236}">
                <a16:creationId xmlns:a16="http://schemas.microsoft.com/office/drawing/2014/main" id="{28561D72-803E-8D46-97C8-CC89C65B6434}"/>
              </a:ext>
            </a:extLst>
          </p:cNvPr>
          <p:cNvSpPr/>
          <p:nvPr/>
        </p:nvSpPr>
        <p:spPr>
          <a:xfrm>
            <a:off x="10279103" y="480561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2021" name="Elipse 2020">
            <a:extLst>
              <a:ext uri="{FF2B5EF4-FFF2-40B4-BE49-F238E27FC236}">
                <a16:creationId xmlns:a16="http://schemas.microsoft.com/office/drawing/2014/main" id="{93B4B501-BD1C-764B-815A-EC0FE27225C1}"/>
              </a:ext>
            </a:extLst>
          </p:cNvPr>
          <p:cNvSpPr/>
          <p:nvPr/>
        </p:nvSpPr>
        <p:spPr>
          <a:xfrm>
            <a:off x="10405653" y="523626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22" name="Conector recto 2021">
            <a:extLst>
              <a:ext uri="{FF2B5EF4-FFF2-40B4-BE49-F238E27FC236}">
                <a16:creationId xmlns:a16="http://schemas.microsoft.com/office/drawing/2014/main" id="{85859421-9335-E743-AB9B-44684B09E848}"/>
              </a:ext>
            </a:extLst>
          </p:cNvPr>
          <p:cNvCxnSpPr>
            <a:cxnSpLocks/>
            <a:stCxn id="2020" idx="0"/>
          </p:cNvCxnSpPr>
          <p:nvPr/>
        </p:nvCxnSpPr>
        <p:spPr>
          <a:xfrm flipV="1">
            <a:off x="10484571" y="468894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3" name="Conector recto 2022">
            <a:extLst>
              <a:ext uri="{FF2B5EF4-FFF2-40B4-BE49-F238E27FC236}">
                <a16:creationId xmlns:a16="http://schemas.microsoft.com/office/drawing/2014/main" id="{D6127DED-917C-3743-A425-794634CA10B9}"/>
              </a:ext>
            </a:extLst>
          </p:cNvPr>
          <p:cNvCxnSpPr>
            <a:cxnSpLocks/>
            <a:stCxn id="2020" idx="4"/>
            <a:endCxn id="2021" idx="0"/>
          </p:cNvCxnSpPr>
          <p:nvPr/>
        </p:nvCxnSpPr>
        <p:spPr>
          <a:xfrm>
            <a:off x="10484571" y="515395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4" name="Conector recto 2023">
            <a:extLst>
              <a:ext uri="{FF2B5EF4-FFF2-40B4-BE49-F238E27FC236}">
                <a16:creationId xmlns:a16="http://schemas.microsoft.com/office/drawing/2014/main" id="{D6F95684-1B50-8F4D-B6F6-71351A71197B}"/>
              </a:ext>
            </a:extLst>
          </p:cNvPr>
          <p:cNvCxnSpPr>
            <a:cxnSpLocks/>
            <a:stCxn id="2020" idx="6"/>
          </p:cNvCxnSpPr>
          <p:nvPr/>
        </p:nvCxnSpPr>
        <p:spPr>
          <a:xfrm>
            <a:off x="10690039" y="497978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5" name="Conector recto 2024">
            <a:extLst>
              <a:ext uri="{FF2B5EF4-FFF2-40B4-BE49-F238E27FC236}">
                <a16:creationId xmlns:a16="http://schemas.microsoft.com/office/drawing/2014/main" id="{5503109C-BC9B-7D45-8C48-B45BC95A6B42}"/>
              </a:ext>
            </a:extLst>
          </p:cNvPr>
          <p:cNvCxnSpPr>
            <a:cxnSpLocks/>
            <a:stCxn id="2020" idx="2"/>
          </p:cNvCxnSpPr>
          <p:nvPr/>
        </p:nvCxnSpPr>
        <p:spPr>
          <a:xfrm flipH="1">
            <a:off x="10206011" y="497978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6" name="Elipse 2025">
            <a:extLst>
              <a:ext uri="{FF2B5EF4-FFF2-40B4-BE49-F238E27FC236}">
                <a16:creationId xmlns:a16="http://schemas.microsoft.com/office/drawing/2014/main" id="{A35DC660-9624-B54E-B9C8-0BA7F934940B}"/>
              </a:ext>
            </a:extLst>
          </p:cNvPr>
          <p:cNvSpPr/>
          <p:nvPr/>
        </p:nvSpPr>
        <p:spPr>
          <a:xfrm>
            <a:off x="10763131" y="490653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27" name="Elipse 2026">
            <a:extLst>
              <a:ext uri="{FF2B5EF4-FFF2-40B4-BE49-F238E27FC236}">
                <a16:creationId xmlns:a16="http://schemas.microsoft.com/office/drawing/2014/main" id="{F32093F2-046E-F049-B1B4-A191871838EB}"/>
              </a:ext>
            </a:extLst>
          </p:cNvPr>
          <p:cNvSpPr/>
          <p:nvPr/>
        </p:nvSpPr>
        <p:spPr>
          <a:xfrm>
            <a:off x="10410553" y="459986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28" name="Elipse 2027">
            <a:extLst>
              <a:ext uri="{FF2B5EF4-FFF2-40B4-BE49-F238E27FC236}">
                <a16:creationId xmlns:a16="http://schemas.microsoft.com/office/drawing/2014/main" id="{BAE46CA1-DD33-1E46-8DEF-5E7A7D4355C2}"/>
              </a:ext>
            </a:extLst>
          </p:cNvPr>
          <p:cNvSpPr/>
          <p:nvPr/>
        </p:nvSpPr>
        <p:spPr>
          <a:xfrm>
            <a:off x="10059907" y="491452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29" name="Elipse 2028">
            <a:extLst>
              <a:ext uri="{FF2B5EF4-FFF2-40B4-BE49-F238E27FC236}">
                <a16:creationId xmlns:a16="http://schemas.microsoft.com/office/drawing/2014/main" id="{0C99A372-F415-CC49-B1E1-BE58E50B023F}"/>
              </a:ext>
            </a:extLst>
          </p:cNvPr>
          <p:cNvSpPr/>
          <p:nvPr/>
        </p:nvSpPr>
        <p:spPr>
          <a:xfrm>
            <a:off x="8571074" y="5754310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2030" name="Elipse 2029">
            <a:extLst>
              <a:ext uri="{FF2B5EF4-FFF2-40B4-BE49-F238E27FC236}">
                <a16:creationId xmlns:a16="http://schemas.microsoft.com/office/drawing/2014/main" id="{2A9B40B2-BA4D-6840-8A83-F8F66A44ED85}"/>
              </a:ext>
            </a:extLst>
          </p:cNvPr>
          <p:cNvSpPr/>
          <p:nvPr/>
        </p:nvSpPr>
        <p:spPr>
          <a:xfrm>
            <a:off x="9635532" y="477339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31" name="Elipse 2030">
            <a:extLst>
              <a:ext uri="{FF2B5EF4-FFF2-40B4-BE49-F238E27FC236}">
                <a16:creationId xmlns:a16="http://schemas.microsoft.com/office/drawing/2014/main" id="{2454BDD4-4546-2846-B001-283B45274DEA}"/>
              </a:ext>
            </a:extLst>
          </p:cNvPr>
          <p:cNvSpPr/>
          <p:nvPr/>
        </p:nvSpPr>
        <p:spPr>
          <a:xfrm>
            <a:off x="5615183" y="5180665"/>
            <a:ext cx="723900" cy="6966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B4</a:t>
            </a:r>
          </a:p>
        </p:txBody>
      </p:sp>
      <p:cxnSp>
        <p:nvCxnSpPr>
          <p:cNvPr id="2032" name="Conector recto 2031">
            <a:extLst>
              <a:ext uri="{FF2B5EF4-FFF2-40B4-BE49-F238E27FC236}">
                <a16:creationId xmlns:a16="http://schemas.microsoft.com/office/drawing/2014/main" id="{B1C8ADCB-A90E-6C4C-B2B5-BA40CCE57BA5}"/>
              </a:ext>
            </a:extLst>
          </p:cNvPr>
          <p:cNvCxnSpPr>
            <a:cxnSpLocks/>
            <a:stCxn id="2031" idx="4"/>
          </p:cNvCxnSpPr>
          <p:nvPr/>
        </p:nvCxnSpPr>
        <p:spPr>
          <a:xfrm>
            <a:off x="5977133" y="5877351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3" name="Conector recto 2032">
            <a:extLst>
              <a:ext uri="{FF2B5EF4-FFF2-40B4-BE49-F238E27FC236}">
                <a16:creationId xmlns:a16="http://schemas.microsoft.com/office/drawing/2014/main" id="{4ECA8FD7-5AFF-C347-A67F-72EA12380778}"/>
              </a:ext>
            </a:extLst>
          </p:cNvPr>
          <p:cNvCxnSpPr>
            <a:cxnSpLocks/>
            <a:stCxn id="2031" idx="3"/>
            <a:endCxn id="2089" idx="6"/>
          </p:cNvCxnSpPr>
          <p:nvPr/>
        </p:nvCxnSpPr>
        <p:spPr>
          <a:xfrm flipH="1">
            <a:off x="5240737" y="5775324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4" name="Conector recto 2033">
            <a:extLst>
              <a:ext uri="{FF2B5EF4-FFF2-40B4-BE49-F238E27FC236}">
                <a16:creationId xmlns:a16="http://schemas.microsoft.com/office/drawing/2014/main" id="{FF45C957-CC08-E446-94C4-8D4E6C87DF63}"/>
              </a:ext>
            </a:extLst>
          </p:cNvPr>
          <p:cNvCxnSpPr>
            <a:cxnSpLocks/>
            <a:endCxn id="2064" idx="5"/>
          </p:cNvCxnSpPr>
          <p:nvPr/>
        </p:nvCxnSpPr>
        <p:spPr>
          <a:xfrm flipH="1" flipV="1">
            <a:off x="5249256" y="5135158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5" name="Conector recto 2034">
            <a:extLst>
              <a:ext uri="{FF2B5EF4-FFF2-40B4-BE49-F238E27FC236}">
                <a16:creationId xmlns:a16="http://schemas.microsoft.com/office/drawing/2014/main" id="{AB84C2A8-E2A4-B241-839D-2849F5835C17}"/>
              </a:ext>
            </a:extLst>
          </p:cNvPr>
          <p:cNvCxnSpPr>
            <a:cxnSpLocks/>
            <a:stCxn id="2031" idx="0"/>
          </p:cNvCxnSpPr>
          <p:nvPr/>
        </p:nvCxnSpPr>
        <p:spPr>
          <a:xfrm flipH="1" flipV="1">
            <a:off x="5974027" y="4802385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6" name="Conector recto 2035">
            <a:extLst>
              <a:ext uri="{FF2B5EF4-FFF2-40B4-BE49-F238E27FC236}">
                <a16:creationId xmlns:a16="http://schemas.microsoft.com/office/drawing/2014/main" id="{05D0B834-178D-DD4B-B87B-F7A3D3BE5629}"/>
              </a:ext>
            </a:extLst>
          </p:cNvPr>
          <p:cNvCxnSpPr>
            <a:cxnSpLocks/>
            <a:endCxn id="2080" idx="3"/>
          </p:cNvCxnSpPr>
          <p:nvPr/>
        </p:nvCxnSpPr>
        <p:spPr>
          <a:xfrm flipV="1">
            <a:off x="6295624" y="5204905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7" name="Conector recto 2036">
            <a:extLst>
              <a:ext uri="{FF2B5EF4-FFF2-40B4-BE49-F238E27FC236}">
                <a16:creationId xmlns:a16="http://schemas.microsoft.com/office/drawing/2014/main" id="{1F8FE634-B77B-304D-BC0E-3A9CEE2C9948}"/>
              </a:ext>
            </a:extLst>
          </p:cNvPr>
          <p:cNvCxnSpPr>
            <a:cxnSpLocks/>
            <a:stCxn id="2031" idx="5"/>
            <a:endCxn id="2038" idx="1"/>
          </p:cNvCxnSpPr>
          <p:nvPr/>
        </p:nvCxnSpPr>
        <p:spPr>
          <a:xfrm>
            <a:off x="6233070" y="5775324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8" name="Elipse 2037">
            <a:extLst>
              <a:ext uri="{FF2B5EF4-FFF2-40B4-BE49-F238E27FC236}">
                <a16:creationId xmlns:a16="http://schemas.microsoft.com/office/drawing/2014/main" id="{A0C739D0-9AB6-454D-9618-98F083779155}"/>
              </a:ext>
            </a:extLst>
          </p:cNvPr>
          <p:cNvSpPr/>
          <p:nvPr/>
        </p:nvSpPr>
        <p:spPr>
          <a:xfrm>
            <a:off x="6685173" y="5920348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2039" name="Elipse 2038">
            <a:extLst>
              <a:ext uri="{FF2B5EF4-FFF2-40B4-BE49-F238E27FC236}">
                <a16:creationId xmlns:a16="http://schemas.microsoft.com/office/drawing/2014/main" id="{2AE0BEB8-BFFC-7842-8DEB-AAE8BB32CAA9}"/>
              </a:ext>
            </a:extLst>
          </p:cNvPr>
          <p:cNvSpPr/>
          <p:nvPr/>
        </p:nvSpPr>
        <p:spPr>
          <a:xfrm>
            <a:off x="6811723" y="635100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40" name="Conector recto 2039">
            <a:extLst>
              <a:ext uri="{FF2B5EF4-FFF2-40B4-BE49-F238E27FC236}">
                <a16:creationId xmlns:a16="http://schemas.microsoft.com/office/drawing/2014/main" id="{76A9A2A8-6FDE-884E-9376-AE701380FF88}"/>
              </a:ext>
            </a:extLst>
          </p:cNvPr>
          <p:cNvCxnSpPr>
            <a:cxnSpLocks/>
            <a:stCxn id="2038" idx="0"/>
          </p:cNvCxnSpPr>
          <p:nvPr/>
        </p:nvCxnSpPr>
        <p:spPr>
          <a:xfrm flipV="1">
            <a:off x="6890641" y="5803676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1" name="Conector recto 2040">
            <a:extLst>
              <a:ext uri="{FF2B5EF4-FFF2-40B4-BE49-F238E27FC236}">
                <a16:creationId xmlns:a16="http://schemas.microsoft.com/office/drawing/2014/main" id="{CBA64E07-5040-6542-87DE-FE55895B4D55}"/>
              </a:ext>
            </a:extLst>
          </p:cNvPr>
          <p:cNvCxnSpPr>
            <a:cxnSpLocks/>
            <a:stCxn id="2038" idx="4"/>
            <a:endCxn id="2039" idx="0"/>
          </p:cNvCxnSpPr>
          <p:nvPr/>
        </p:nvCxnSpPr>
        <p:spPr>
          <a:xfrm>
            <a:off x="6890641" y="6268691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2" name="Conector recto 2041">
            <a:extLst>
              <a:ext uri="{FF2B5EF4-FFF2-40B4-BE49-F238E27FC236}">
                <a16:creationId xmlns:a16="http://schemas.microsoft.com/office/drawing/2014/main" id="{B44F4804-50C4-F745-A4EA-5FAB076D5EC0}"/>
              </a:ext>
            </a:extLst>
          </p:cNvPr>
          <p:cNvCxnSpPr>
            <a:cxnSpLocks/>
            <a:stCxn id="2038" idx="6"/>
          </p:cNvCxnSpPr>
          <p:nvPr/>
        </p:nvCxnSpPr>
        <p:spPr>
          <a:xfrm>
            <a:off x="7096109" y="6094520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3" name="Conector recto 2042">
            <a:extLst>
              <a:ext uri="{FF2B5EF4-FFF2-40B4-BE49-F238E27FC236}">
                <a16:creationId xmlns:a16="http://schemas.microsoft.com/office/drawing/2014/main" id="{23F85C90-A020-604E-94D2-84A648F26251}"/>
              </a:ext>
            </a:extLst>
          </p:cNvPr>
          <p:cNvCxnSpPr>
            <a:cxnSpLocks/>
            <a:stCxn id="2038" idx="2"/>
          </p:cNvCxnSpPr>
          <p:nvPr/>
        </p:nvCxnSpPr>
        <p:spPr>
          <a:xfrm flipH="1">
            <a:off x="6612081" y="6094520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4" name="Elipse 2043">
            <a:extLst>
              <a:ext uri="{FF2B5EF4-FFF2-40B4-BE49-F238E27FC236}">
                <a16:creationId xmlns:a16="http://schemas.microsoft.com/office/drawing/2014/main" id="{B4F7AC5B-332F-514E-9876-863086427559}"/>
              </a:ext>
            </a:extLst>
          </p:cNvPr>
          <p:cNvSpPr/>
          <p:nvPr/>
        </p:nvSpPr>
        <p:spPr>
          <a:xfrm>
            <a:off x="7169201" y="602126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45" name="Elipse 2044">
            <a:extLst>
              <a:ext uri="{FF2B5EF4-FFF2-40B4-BE49-F238E27FC236}">
                <a16:creationId xmlns:a16="http://schemas.microsoft.com/office/drawing/2014/main" id="{1AD8139D-5690-764E-87B6-67B7863FB7B5}"/>
              </a:ext>
            </a:extLst>
          </p:cNvPr>
          <p:cNvSpPr/>
          <p:nvPr/>
        </p:nvSpPr>
        <p:spPr>
          <a:xfrm>
            <a:off x="6816623" y="5714600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46" name="Elipse 2045">
            <a:extLst>
              <a:ext uri="{FF2B5EF4-FFF2-40B4-BE49-F238E27FC236}">
                <a16:creationId xmlns:a16="http://schemas.microsoft.com/office/drawing/2014/main" id="{F14D8CEA-5D17-9040-92D1-2318F8020235}"/>
              </a:ext>
            </a:extLst>
          </p:cNvPr>
          <p:cNvSpPr/>
          <p:nvPr/>
        </p:nvSpPr>
        <p:spPr>
          <a:xfrm>
            <a:off x="6465977" y="602925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47" name="Elipse 2046">
            <a:extLst>
              <a:ext uri="{FF2B5EF4-FFF2-40B4-BE49-F238E27FC236}">
                <a16:creationId xmlns:a16="http://schemas.microsoft.com/office/drawing/2014/main" id="{8909FC12-7719-1C4D-8B29-82279B22F417}"/>
              </a:ext>
            </a:extLst>
          </p:cNvPr>
          <p:cNvSpPr/>
          <p:nvPr/>
        </p:nvSpPr>
        <p:spPr>
          <a:xfrm>
            <a:off x="5767709" y="6259817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2048" name="Elipse 2047">
            <a:extLst>
              <a:ext uri="{FF2B5EF4-FFF2-40B4-BE49-F238E27FC236}">
                <a16:creationId xmlns:a16="http://schemas.microsoft.com/office/drawing/2014/main" id="{E73AF868-49E9-3A49-AA17-03FE48143E31}"/>
              </a:ext>
            </a:extLst>
          </p:cNvPr>
          <p:cNvSpPr/>
          <p:nvPr/>
        </p:nvSpPr>
        <p:spPr>
          <a:xfrm>
            <a:off x="5894259" y="669047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49" name="Conector recto 2048">
            <a:extLst>
              <a:ext uri="{FF2B5EF4-FFF2-40B4-BE49-F238E27FC236}">
                <a16:creationId xmlns:a16="http://schemas.microsoft.com/office/drawing/2014/main" id="{3AD0ED83-C74D-E84B-B1D5-AAB8E18E16F4}"/>
              </a:ext>
            </a:extLst>
          </p:cNvPr>
          <p:cNvCxnSpPr>
            <a:cxnSpLocks/>
            <a:stCxn id="2047" idx="0"/>
          </p:cNvCxnSpPr>
          <p:nvPr/>
        </p:nvCxnSpPr>
        <p:spPr>
          <a:xfrm flipV="1">
            <a:off x="5973177" y="6143145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0" name="Conector recto 2049">
            <a:extLst>
              <a:ext uri="{FF2B5EF4-FFF2-40B4-BE49-F238E27FC236}">
                <a16:creationId xmlns:a16="http://schemas.microsoft.com/office/drawing/2014/main" id="{AE07AD34-8E66-0444-BE64-E7D27FF8154D}"/>
              </a:ext>
            </a:extLst>
          </p:cNvPr>
          <p:cNvCxnSpPr>
            <a:cxnSpLocks/>
            <a:stCxn id="2047" idx="4"/>
            <a:endCxn id="2048" idx="0"/>
          </p:cNvCxnSpPr>
          <p:nvPr/>
        </p:nvCxnSpPr>
        <p:spPr>
          <a:xfrm>
            <a:off x="5973177" y="6608160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1" name="Conector recto 2050">
            <a:extLst>
              <a:ext uri="{FF2B5EF4-FFF2-40B4-BE49-F238E27FC236}">
                <a16:creationId xmlns:a16="http://schemas.microsoft.com/office/drawing/2014/main" id="{33DCE478-C9CE-F442-85F5-BA09030BA599}"/>
              </a:ext>
            </a:extLst>
          </p:cNvPr>
          <p:cNvCxnSpPr>
            <a:cxnSpLocks/>
            <a:stCxn id="2047" idx="6"/>
          </p:cNvCxnSpPr>
          <p:nvPr/>
        </p:nvCxnSpPr>
        <p:spPr>
          <a:xfrm>
            <a:off x="6178645" y="6433989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2" name="Conector recto 2051">
            <a:extLst>
              <a:ext uri="{FF2B5EF4-FFF2-40B4-BE49-F238E27FC236}">
                <a16:creationId xmlns:a16="http://schemas.microsoft.com/office/drawing/2014/main" id="{A270A8A9-9B8D-1D4D-8263-5ADBB6759E9B}"/>
              </a:ext>
            </a:extLst>
          </p:cNvPr>
          <p:cNvCxnSpPr>
            <a:cxnSpLocks/>
            <a:stCxn id="2047" idx="2"/>
          </p:cNvCxnSpPr>
          <p:nvPr/>
        </p:nvCxnSpPr>
        <p:spPr>
          <a:xfrm flipH="1">
            <a:off x="5694617" y="6433989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3" name="Elipse 2052">
            <a:extLst>
              <a:ext uri="{FF2B5EF4-FFF2-40B4-BE49-F238E27FC236}">
                <a16:creationId xmlns:a16="http://schemas.microsoft.com/office/drawing/2014/main" id="{1817A2A1-AFEF-FA4D-B890-FA2C056E6726}"/>
              </a:ext>
            </a:extLst>
          </p:cNvPr>
          <p:cNvSpPr/>
          <p:nvPr/>
        </p:nvSpPr>
        <p:spPr>
          <a:xfrm>
            <a:off x="6251737" y="636073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54" name="Elipse 2053">
            <a:extLst>
              <a:ext uri="{FF2B5EF4-FFF2-40B4-BE49-F238E27FC236}">
                <a16:creationId xmlns:a16="http://schemas.microsoft.com/office/drawing/2014/main" id="{39935356-5EE7-8E4F-B528-A942D13799C4}"/>
              </a:ext>
            </a:extLst>
          </p:cNvPr>
          <p:cNvSpPr/>
          <p:nvPr/>
        </p:nvSpPr>
        <p:spPr>
          <a:xfrm>
            <a:off x="5899159" y="605406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55" name="Elipse 2054">
            <a:extLst>
              <a:ext uri="{FF2B5EF4-FFF2-40B4-BE49-F238E27FC236}">
                <a16:creationId xmlns:a16="http://schemas.microsoft.com/office/drawing/2014/main" id="{716F8E18-28FA-9842-9220-30A6B8FC1F25}"/>
              </a:ext>
            </a:extLst>
          </p:cNvPr>
          <p:cNvSpPr/>
          <p:nvPr/>
        </p:nvSpPr>
        <p:spPr>
          <a:xfrm>
            <a:off x="5548513" y="636872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56" name="Elipse 2055">
            <a:extLst>
              <a:ext uri="{FF2B5EF4-FFF2-40B4-BE49-F238E27FC236}">
                <a16:creationId xmlns:a16="http://schemas.microsoft.com/office/drawing/2014/main" id="{0F90B9E7-2243-9B4F-AAC8-79CE16D4A7C9}"/>
              </a:ext>
            </a:extLst>
          </p:cNvPr>
          <p:cNvSpPr/>
          <p:nvPr/>
        </p:nvSpPr>
        <p:spPr>
          <a:xfrm>
            <a:off x="4956351" y="628692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57" name="Conector recto 2056">
            <a:extLst>
              <a:ext uri="{FF2B5EF4-FFF2-40B4-BE49-F238E27FC236}">
                <a16:creationId xmlns:a16="http://schemas.microsoft.com/office/drawing/2014/main" id="{3BAC7D4C-6C23-C641-9276-4058F077DD43}"/>
              </a:ext>
            </a:extLst>
          </p:cNvPr>
          <p:cNvCxnSpPr>
            <a:cxnSpLocks/>
            <a:stCxn id="2089" idx="0"/>
          </p:cNvCxnSpPr>
          <p:nvPr/>
        </p:nvCxnSpPr>
        <p:spPr>
          <a:xfrm flipV="1">
            <a:off x="5035269" y="573960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8" name="Conector recto 2057">
            <a:extLst>
              <a:ext uri="{FF2B5EF4-FFF2-40B4-BE49-F238E27FC236}">
                <a16:creationId xmlns:a16="http://schemas.microsoft.com/office/drawing/2014/main" id="{2E3BCE5E-F919-FB4D-B21B-B0E4EEFF44F4}"/>
              </a:ext>
            </a:extLst>
          </p:cNvPr>
          <p:cNvCxnSpPr>
            <a:cxnSpLocks/>
            <a:stCxn id="2089" idx="4"/>
            <a:endCxn id="2056" idx="0"/>
          </p:cNvCxnSpPr>
          <p:nvPr/>
        </p:nvCxnSpPr>
        <p:spPr>
          <a:xfrm>
            <a:off x="5035269" y="620461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9" name="Conector recto 2058">
            <a:extLst>
              <a:ext uri="{FF2B5EF4-FFF2-40B4-BE49-F238E27FC236}">
                <a16:creationId xmlns:a16="http://schemas.microsoft.com/office/drawing/2014/main" id="{B4EA0AD6-4DD5-CE41-821B-B26B15B30296}"/>
              </a:ext>
            </a:extLst>
          </p:cNvPr>
          <p:cNvCxnSpPr>
            <a:cxnSpLocks/>
            <a:stCxn id="2089" idx="6"/>
          </p:cNvCxnSpPr>
          <p:nvPr/>
        </p:nvCxnSpPr>
        <p:spPr>
          <a:xfrm>
            <a:off x="5240737" y="603044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0" name="Conector recto 2059">
            <a:extLst>
              <a:ext uri="{FF2B5EF4-FFF2-40B4-BE49-F238E27FC236}">
                <a16:creationId xmlns:a16="http://schemas.microsoft.com/office/drawing/2014/main" id="{908EA2DA-FADA-7E4D-AA98-9A5352737F13}"/>
              </a:ext>
            </a:extLst>
          </p:cNvPr>
          <p:cNvCxnSpPr>
            <a:cxnSpLocks/>
            <a:stCxn id="2089" idx="2"/>
          </p:cNvCxnSpPr>
          <p:nvPr/>
        </p:nvCxnSpPr>
        <p:spPr>
          <a:xfrm flipH="1">
            <a:off x="4756709" y="603044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1" name="Elipse 2060">
            <a:extLst>
              <a:ext uri="{FF2B5EF4-FFF2-40B4-BE49-F238E27FC236}">
                <a16:creationId xmlns:a16="http://schemas.microsoft.com/office/drawing/2014/main" id="{1F597B11-6138-B446-887F-3780B52B6AC5}"/>
              </a:ext>
            </a:extLst>
          </p:cNvPr>
          <p:cNvSpPr/>
          <p:nvPr/>
        </p:nvSpPr>
        <p:spPr>
          <a:xfrm>
            <a:off x="5313829" y="595719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62" name="Elipse 2061">
            <a:extLst>
              <a:ext uri="{FF2B5EF4-FFF2-40B4-BE49-F238E27FC236}">
                <a16:creationId xmlns:a16="http://schemas.microsoft.com/office/drawing/2014/main" id="{AA2B7BCC-B0BF-274F-88F5-35BE42F72ED4}"/>
              </a:ext>
            </a:extLst>
          </p:cNvPr>
          <p:cNvSpPr/>
          <p:nvPr/>
        </p:nvSpPr>
        <p:spPr>
          <a:xfrm>
            <a:off x="4961251" y="565052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63" name="Elipse 2062">
            <a:extLst>
              <a:ext uri="{FF2B5EF4-FFF2-40B4-BE49-F238E27FC236}">
                <a16:creationId xmlns:a16="http://schemas.microsoft.com/office/drawing/2014/main" id="{D6D8B15C-A8C9-7941-9334-641F6C1B7B8D}"/>
              </a:ext>
            </a:extLst>
          </p:cNvPr>
          <p:cNvSpPr/>
          <p:nvPr/>
        </p:nvSpPr>
        <p:spPr>
          <a:xfrm>
            <a:off x="4610605" y="596518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64" name="Elipse 2063">
            <a:extLst>
              <a:ext uri="{FF2B5EF4-FFF2-40B4-BE49-F238E27FC236}">
                <a16:creationId xmlns:a16="http://schemas.microsoft.com/office/drawing/2014/main" id="{710DE005-FA43-4444-AB08-CB7EDBDB6A19}"/>
              </a:ext>
            </a:extLst>
          </p:cNvPr>
          <p:cNvSpPr/>
          <p:nvPr/>
        </p:nvSpPr>
        <p:spPr>
          <a:xfrm>
            <a:off x="4898500" y="4837829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2065" name="Elipse 2064">
            <a:extLst>
              <a:ext uri="{FF2B5EF4-FFF2-40B4-BE49-F238E27FC236}">
                <a16:creationId xmlns:a16="http://schemas.microsoft.com/office/drawing/2014/main" id="{ECEA8ABF-1A43-4242-8973-A0D24C32F8AC}"/>
              </a:ext>
            </a:extLst>
          </p:cNvPr>
          <p:cNvSpPr/>
          <p:nvPr/>
        </p:nvSpPr>
        <p:spPr>
          <a:xfrm>
            <a:off x="5025050" y="526848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66" name="Conector recto 2065">
            <a:extLst>
              <a:ext uri="{FF2B5EF4-FFF2-40B4-BE49-F238E27FC236}">
                <a16:creationId xmlns:a16="http://schemas.microsoft.com/office/drawing/2014/main" id="{50B4D1E7-FDBA-3C4E-B64F-DBB5F49DEC59}"/>
              </a:ext>
            </a:extLst>
          </p:cNvPr>
          <p:cNvCxnSpPr>
            <a:cxnSpLocks/>
            <a:stCxn id="2064" idx="0"/>
          </p:cNvCxnSpPr>
          <p:nvPr/>
        </p:nvCxnSpPr>
        <p:spPr>
          <a:xfrm flipV="1">
            <a:off x="5103968" y="4721157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7" name="Conector recto 2066">
            <a:extLst>
              <a:ext uri="{FF2B5EF4-FFF2-40B4-BE49-F238E27FC236}">
                <a16:creationId xmlns:a16="http://schemas.microsoft.com/office/drawing/2014/main" id="{B13B501E-AD07-AF48-8F2E-13B6921266E0}"/>
              </a:ext>
            </a:extLst>
          </p:cNvPr>
          <p:cNvCxnSpPr>
            <a:cxnSpLocks/>
            <a:stCxn id="2064" idx="4"/>
            <a:endCxn id="2065" idx="0"/>
          </p:cNvCxnSpPr>
          <p:nvPr/>
        </p:nvCxnSpPr>
        <p:spPr>
          <a:xfrm>
            <a:off x="5103968" y="5186172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8" name="Conector recto 2067">
            <a:extLst>
              <a:ext uri="{FF2B5EF4-FFF2-40B4-BE49-F238E27FC236}">
                <a16:creationId xmlns:a16="http://schemas.microsoft.com/office/drawing/2014/main" id="{9275CC92-BC1F-9F43-8AEA-A032E9342E3C}"/>
              </a:ext>
            </a:extLst>
          </p:cNvPr>
          <p:cNvCxnSpPr>
            <a:cxnSpLocks/>
            <a:stCxn id="2064" idx="6"/>
          </p:cNvCxnSpPr>
          <p:nvPr/>
        </p:nvCxnSpPr>
        <p:spPr>
          <a:xfrm>
            <a:off x="5309436" y="5012001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9" name="Conector recto 2068">
            <a:extLst>
              <a:ext uri="{FF2B5EF4-FFF2-40B4-BE49-F238E27FC236}">
                <a16:creationId xmlns:a16="http://schemas.microsoft.com/office/drawing/2014/main" id="{3987FBE2-96D7-C349-B111-8903280EB71A}"/>
              </a:ext>
            </a:extLst>
          </p:cNvPr>
          <p:cNvCxnSpPr>
            <a:cxnSpLocks/>
            <a:stCxn id="2064" idx="2"/>
          </p:cNvCxnSpPr>
          <p:nvPr/>
        </p:nvCxnSpPr>
        <p:spPr>
          <a:xfrm flipH="1">
            <a:off x="4825408" y="5012001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0" name="Elipse 2069">
            <a:extLst>
              <a:ext uri="{FF2B5EF4-FFF2-40B4-BE49-F238E27FC236}">
                <a16:creationId xmlns:a16="http://schemas.microsoft.com/office/drawing/2014/main" id="{F8ACFD76-65F0-FA4F-8F14-3AC495A51790}"/>
              </a:ext>
            </a:extLst>
          </p:cNvPr>
          <p:cNvSpPr/>
          <p:nvPr/>
        </p:nvSpPr>
        <p:spPr>
          <a:xfrm>
            <a:off x="5382528" y="4938750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71" name="Elipse 2070">
            <a:extLst>
              <a:ext uri="{FF2B5EF4-FFF2-40B4-BE49-F238E27FC236}">
                <a16:creationId xmlns:a16="http://schemas.microsoft.com/office/drawing/2014/main" id="{A1238AA4-3144-C74A-A75C-A9940652FBA8}"/>
              </a:ext>
            </a:extLst>
          </p:cNvPr>
          <p:cNvSpPr/>
          <p:nvPr/>
        </p:nvSpPr>
        <p:spPr>
          <a:xfrm>
            <a:off x="5034328" y="460312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72" name="Elipse 2071">
            <a:extLst>
              <a:ext uri="{FF2B5EF4-FFF2-40B4-BE49-F238E27FC236}">
                <a16:creationId xmlns:a16="http://schemas.microsoft.com/office/drawing/2014/main" id="{8878BE54-F65F-8245-B9A2-C032D89C42C4}"/>
              </a:ext>
            </a:extLst>
          </p:cNvPr>
          <p:cNvSpPr/>
          <p:nvPr/>
        </p:nvSpPr>
        <p:spPr>
          <a:xfrm>
            <a:off x="4679304" y="494673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73" name="Elipse 2072">
            <a:extLst>
              <a:ext uri="{FF2B5EF4-FFF2-40B4-BE49-F238E27FC236}">
                <a16:creationId xmlns:a16="http://schemas.microsoft.com/office/drawing/2014/main" id="{49EF9A3E-BC55-6A40-83F1-2C6284A3B193}"/>
              </a:ext>
            </a:extLst>
          </p:cNvPr>
          <p:cNvSpPr/>
          <p:nvPr/>
        </p:nvSpPr>
        <p:spPr>
          <a:xfrm>
            <a:off x="5778695" y="4464919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2074" name="Conector recto 2073">
            <a:extLst>
              <a:ext uri="{FF2B5EF4-FFF2-40B4-BE49-F238E27FC236}">
                <a16:creationId xmlns:a16="http://schemas.microsoft.com/office/drawing/2014/main" id="{9FA67DD3-7609-8C4E-8588-2C68DFB068F4}"/>
              </a:ext>
            </a:extLst>
          </p:cNvPr>
          <p:cNvCxnSpPr>
            <a:cxnSpLocks/>
            <a:stCxn id="2073" idx="0"/>
            <a:endCxn id="2078" idx="0"/>
          </p:cNvCxnSpPr>
          <p:nvPr/>
        </p:nvCxnSpPr>
        <p:spPr>
          <a:xfrm flipH="1" flipV="1">
            <a:off x="5981802" y="4239395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5" name="Conector recto 2074">
            <a:extLst>
              <a:ext uri="{FF2B5EF4-FFF2-40B4-BE49-F238E27FC236}">
                <a16:creationId xmlns:a16="http://schemas.microsoft.com/office/drawing/2014/main" id="{202AEEC1-281D-6F44-8965-0980F0141F36}"/>
              </a:ext>
            </a:extLst>
          </p:cNvPr>
          <p:cNvCxnSpPr>
            <a:cxnSpLocks/>
            <a:stCxn id="2073" idx="6"/>
            <a:endCxn id="2077" idx="6"/>
          </p:cNvCxnSpPr>
          <p:nvPr/>
        </p:nvCxnSpPr>
        <p:spPr>
          <a:xfrm flipV="1">
            <a:off x="6189631" y="4634423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6" name="Conector recto 2075">
            <a:extLst>
              <a:ext uri="{FF2B5EF4-FFF2-40B4-BE49-F238E27FC236}">
                <a16:creationId xmlns:a16="http://schemas.microsoft.com/office/drawing/2014/main" id="{DB3B379F-255B-5E4C-BA1A-54E0156436B6}"/>
              </a:ext>
            </a:extLst>
          </p:cNvPr>
          <p:cNvCxnSpPr>
            <a:cxnSpLocks/>
            <a:stCxn id="2073" idx="2"/>
          </p:cNvCxnSpPr>
          <p:nvPr/>
        </p:nvCxnSpPr>
        <p:spPr>
          <a:xfrm flipH="1">
            <a:off x="5705603" y="4639091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7" name="Elipse 2076">
            <a:extLst>
              <a:ext uri="{FF2B5EF4-FFF2-40B4-BE49-F238E27FC236}">
                <a16:creationId xmlns:a16="http://schemas.microsoft.com/office/drawing/2014/main" id="{6013B295-C825-1A47-BF80-7B70EBC7E103}"/>
              </a:ext>
            </a:extLst>
          </p:cNvPr>
          <p:cNvSpPr/>
          <p:nvPr/>
        </p:nvSpPr>
        <p:spPr>
          <a:xfrm>
            <a:off x="6262723" y="4565840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78" name="Elipse 2077">
            <a:extLst>
              <a:ext uri="{FF2B5EF4-FFF2-40B4-BE49-F238E27FC236}">
                <a16:creationId xmlns:a16="http://schemas.microsoft.com/office/drawing/2014/main" id="{055C3FD4-B368-344D-ADF4-DEB290302076}"/>
              </a:ext>
            </a:extLst>
          </p:cNvPr>
          <p:cNvSpPr/>
          <p:nvPr/>
        </p:nvSpPr>
        <p:spPr>
          <a:xfrm>
            <a:off x="5900834" y="423939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79" name="Elipse 2078">
            <a:extLst>
              <a:ext uri="{FF2B5EF4-FFF2-40B4-BE49-F238E27FC236}">
                <a16:creationId xmlns:a16="http://schemas.microsoft.com/office/drawing/2014/main" id="{829A7402-81EC-A64B-AC90-600EA8A37755}"/>
              </a:ext>
            </a:extLst>
          </p:cNvPr>
          <p:cNvSpPr/>
          <p:nvPr/>
        </p:nvSpPr>
        <p:spPr>
          <a:xfrm>
            <a:off x="5559499" y="457382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80" name="Elipse 2079">
            <a:extLst>
              <a:ext uri="{FF2B5EF4-FFF2-40B4-BE49-F238E27FC236}">
                <a16:creationId xmlns:a16="http://schemas.microsoft.com/office/drawing/2014/main" id="{F9F9C648-9457-C047-B81B-C10271D48E87}"/>
              </a:ext>
            </a:extLst>
          </p:cNvPr>
          <p:cNvSpPr/>
          <p:nvPr/>
        </p:nvSpPr>
        <p:spPr>
          <a:xfrm>
            <a:off x="6537830" y="490757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2081" name="Elipse 2080">
            <a:extLst>
              <a:ext uri="{FF2B5EF4-FFF2-40B4-BE49-F238E27FC236}">
                <a16:creationId xmlns:a16="http://schemas.microsoft.com/office/drawing/2014/main" id="{9B83BDD1-B34F-3740-B287-A3DC96CA7760}"/>
              </a:ext>
            </a:extLst>
          </p:cNvPr>
          <p:cNvSpPr/>
          <p:nvPr/>
        </p:nvSpPr>
        <p:spPr>
          <a:xfrm>
            <a:off x="6664380" y="533823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82" name="Conector recto 2081">
            <a:extLst>
              <a:ext uri="{FF2B5EF4-FFF2-40B4-BE49-F238E27FC236}">
                <a16:creationId xmlns:a16="http://schemas.microsoft.com/office/drawing/2014/main" id="{B96C0BD7-50C2-394F-AE5B-489DDCA0A6CA}"/>
              </a:ext>
            </a:extLst>
          </p:cNvPr>
          <p:cNvCxnSpPr>
            <a:cxnSpLocks/>
            <a:stCxn id="2080" idx="0"/>
          </p:cNvCxnSpPr>
          <p:nvPr/>
        </p:nvCxnSpPr>
        <p:spPr>
          <a:xfrm flipV="1">
            <a:off x="6743298" y="4790904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3" name="Conector recto 2082">
            <a:extLst>
              <a:ext uri="{FF2B5EF4-FFF2-40B4-BE49-F238E27FC236}">
                <a16:creationId xmlns:a16="http://schemas.microsoft.com/office/drawing/2014/main" id="{8EB5D7F5-682D-974B-B38F-33F6E9980C3A}"/>
              </a:ext>
            </a:extLst>
          </p:cNvPr>
          <p:cNvCxnSpPr>
            <a:cxnSpLocks/>
            <a:stCxn id="2080" idx="4"/>
            <a:endCxn id="2081" idx="0"/>
          </p:cNvCxnSpPr>
          <p:nvPr/>
        </p:nvCxnSpPr>
        <p:spPr>
          <a:xfrm>
            <a:off x="6743298" y="5255919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4" name="Conector recto 2083">
            <a:extLst>
              <a:ext uri="{FF2B5EF4-FFF2-40B4-BE49-F238E27FC236}">
                <a16:creationId xmlns:a16="http://schemas.microsoft.com/office/drawing/2014/main" id="{A995A41C-1D50-4E49-8288-2083316B88EA}"/>
              </a:ext>
            </a:extLst>
          </p:cNvPr>
          <p:cNvCxnSpPr>
            <a:cxnSpLocks/>
            <a:stCxn id="2080" idx="6"/>
          </p:cNvCxnSpPr>
          <p:nvPr/>
        </p:nvCxnSpPr>
        <p:spPr>
          <a:xfrm>
            <a:off x="6948766" y="5081748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5" name="Conector recto 2084">
            <a:extLst>
              <a:ext uri="{FF2B5EF4-FFF2-40B4-BE49-F238E27FC236}">
                <a16:creationId xmlns:a16="http://schemas.microsoft.com/office/drawing/2014/main" id="{C0651C12-2249-2541-B886-30339B3B53A2}"/>
              </a:ext>
            </a:extLst>
          </p:cNvPr>
          <p:cNvCxnSpPr>
            <a:cxnSpLocks/>
            <a:stCxn id="2080" idx="2"/>
          </p:cNvCxnSpPr>
          <p:nvPr/>
        </p:nvCxnSpPr>
        <p:spPr>
          <a:xfrm flipH="1">
            <a:off x="6464738" y="508174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6" name="Elipse 2085">
            <a:extLst>
              <a:ext uri="{FF2B5EF4-FFF2-40B4-BE49-F238E27FC236}">
                <a16:creationId xmlns:a16="http://schemas.microsoft.com/office/drawing/2014/main" id="{30161917-DFDC-5745-91EF-8816FC1B78B8}"/>
              </a:ext>
            </a:extLst>
          </p:cNvPr>
          <p:cNvSpPr/>
          <p:nvPr/>
        </p:nvSpPr>
        <p:spPr>
          <a:xfrm>
            <a:off x="7021858" y="500849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87" name="Elipse 2086">
            <a:extLst>
              <a:ext uri="{FF2B5EF4-FFF2-40B4-BE49-F238E27FC236}">
                <a16:creationId xmlns:a16="http://schemas.microsoft.com/office/drawing/2014/main" id="{754B1A31-09DC-C344-9DD5-85FA9B739FCC}"/>
              </a:ext>
            </a:extLst>
          </p:cNvPr>
          <p:cNvSpPr/>
          <p:nvPr/>
        </p:nvSpPr>
        <p:spPr>
          <a:xfrm>
            <a:off x="6669280" y="470182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88" name="Elipse 2087">
            <a:extLst>
              <a:ext uri="{FF2B5EF4-FFF2-40B4-BE49-F238E27FC236}">
                <a16:creationId xmlns:a16="http://schemas.microsoft.com/office/drawing/2014/main" id="{4C4F5A0E-583D-434F-A2D3-85D67A4591DB}"/>
              </a:ext>
            </a:extLst>
          </p:cNvPr>
          <p:cNvSpPr/>
          <p:nvPr/>
        </p:nvSpPr>
        <p:spPr>
          <a:xfrm>
            <a:off x="6318634" y="501648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89" name="Elipse 2088">
            <a:extLst>
              <a:ext uri="{FF2B5EF4-FFF2-40B4-BE49-F238E27FC236}">
                <a16:creationId xmlns:a16="http://schemas.microsoft.com/office/drawing/2014/main" id="{3CBD7DE9-2D88-4043-87EB-AE79E6A82528}"/>
              </a:ext>
            </a:extLst>
          </p:cNvPr>
          <p:cNvSpPr/>
          <p:nvPr/>
        </p:nvSpPr>
        <p:spPr>
          <a:xfrm>
            <a:off x="4829801" y="585627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2090" name="Elipse 2089">
            <a:extLst>
              <a:ext uri="{FF2B5EF4-FFF2-40B4-BE49-F238E27FC236}">
                <a16:creationId xmlns:a16="http://schemas.microsoft.com/office/drawing/2014/main" id="{B5F4591E-7007-D64E-BF5D-306835D0D650}"/>
              </a:ext>
            </a:extLst>
          </p:cNvPr>
          <p:cNvSpPr/>
          <p:nvPr/>
        </p:nvSpPr>
        <p:spPr>
          <a:xfrm>
            <a:off x="5894259" y="487535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91" name="Elipse 2090">
            <a:extLst>
              <a:ext uri="{FF2B5EF4-FFF2-40B4-BE49-F238E27FC236}">
                <a16:creationId xmlns:a16="http://schemas.microsoft.com/office/drawing/2014/main" id="{A4473C33-B058-2446-86DF-91189347C905}"/>
              </a:ext>
            </a:extLst>
          </p:cNvPr>
          <p:cNvSpPr/>
          <p:nvPr/>
        </p:nvSpPr>
        <p:spPr>
          <a:xfrm>
            <a:off x="2410087" y="1149172"/>
            <a:ext cx="723900" cy="6966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B6</a:t>
            </a:r>
          </a:p>
        </p:txBody>
      </p:sp>
      <p:cxnSp>
        <p:nvCxnSpPr>
          <p:cNvPr id="2092" name="Conector recto 2091">
            <a:extLst>
              <a:ext uri="{FF2B5EF4-FFF2-40B4-BE49-F238E27FC236}">
                <a16:creationId xmlns:a16="http://schemas.microsoft.com/office/drawing/2014/main" id="{7DBDE5D8-BFC9-574B-A490-41213F4E5FD6}"/>
              </a:ext>
            </a:extLst>
          </p:cNvPr>
          <p:cNvCxnSpPr>
            <a:cxnSpLocks/>
            <a:stCxn id="2091" idx="4"/>
          </p:cNvCxnSpPr>
          <p:nvPr/>
        </p:nvCxnSpPr>
        <p:spPr>
          <a:xfrm>
            <a:off x="2772037" y="1845858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3" name="Conector recto 2092">
            <a:extLst>
              <a:ext uri="{FF2B5EF4-FFF2-40B4-BE49-F238E27FC236}">
                <a16:creationId xmlns:a16="http://schemas.microsoft.com/office/drawing/2014/main" id="{D65D30E1-1BA0-7648-87CD-C33D04715C19}"/>
              </a:ext>
            </a:extLst>
          </p:cNvPr>
          <p:cNvCxnSpPr>
            <a:cxnSpLocks/>
            <a:stCxn id="2091" idx="3"/>
            <a:endCxn id="2149" idx="6"/>
          </p:cNvCxnSpPr>
          <p:nvPr/>
        </p:nvCxnSpPr>
        <p:spPr>
          <a:xfrm flipH="1">
            <a:off x="2035641" y="1743831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4" name="Conector recto 2093">
            <a:extLst>
              <a:ext uri="{FF2B5EF4-FFF2-40B4-BE49-F238E27FC236}">
                <a16:creationId xmlns:a16="http://schemas.microsoft.com/office/drawing/2014/main" id="{9AE5F4D6-B587-AD45-9675-F4D244FB804B}"/>
              </a:ext>
            </a:extLst>
          </p:cNvPr>
          <p:cNvCxnSpPr>
            <a:cxnSpLocks/>
            <a:endCxn id="2124" idx="5"/>
          </p:cNvCxnSpPr>
          <p:nvPr/>
        </p:nvCxnSpPr>
        <p:spPr>
          <a:xfrm flipH="1" flipV="1">
            <a:off x="2044160" y="1103665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5" name="Conector recto 2094">
            <a:extLst>
              <a:ext uri="{FF2B5EF4-FFF2-40B4-BE49-F238E27FC236}">
                <a16:creationId xmlns:a16="http://schemas.microsoft.com/office/drawing/2014/main" id="{BB4F0B11-C651-2343-8B24-DF49C79E9198}"/>
              </a:ext>
            </a:extLst>
          </p:cNvPr>
          <p:cNvCxnSpPr>
            <a:cxnSpLocks/>
            <a:stCxn id="2091" idx="0"/>
          </p:cNvCxnSpPr>
          <p:nvPr/>
        </p:nvCxnSpPr>
        <p:spPr>
          <a:xfrm flipH="1" flipV="1">
            <a:off x="2768931" y="770892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6" name="Conector recto 2095">
            <a:extLst>
              <a:ext uri="{FF2B5EF4-FFF2-40B4-BE49-F238E27FC236}">
                <a16:creationId xmlns:a16="http://schemas.microsoft.com/office/drawing/2014/main" id="{F7D3F18D-12E2-D040-A14E-7023D8A9ABCD}"/>
              </a:ext>
            </a:extLst>
          </p:cNvPr>
          <p:cNvCxnSpPr>
            <a:cxnSpLocks/>
            <a:endCxn id="2140" idx="3"/>
          </p:cNvCxnSpPr>
          <p:nvPr/>
        </p:nvCxnSpPr>
        <p:spPr>
          <a:xfrm flipV="1">
            <a:off x="3090528" y="1173412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7" name="Conector recto 2096">
            <a:extLst>
              <a:ext uri="{FF2B5EF4-FFF2-40B4-BE49-F238E27FC236}">
                <a16:creationId xmlns:a16="http://schemas.microsoft.com/office/drawing/2014/main" id="{57B41F07-6965-4B49-8369-901DE704F0E5}"/>
              </a:ext>
            </a:extLst>
          </p:cNvPr>
          <p:cNvCxnSpPr>
            <a:cxnSpLocks/>
            <a:stCxn id="2091" idx="5"/>
            <a:endCxn id="2098" idx="1"/>
          </p:cNvCxnSpPr>
          <p:nvPr/>
        </p:nvCxnSpPr>
        <p:spPr>
          <a:xfrm>
            <a:off x="3027974" y="1743831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8" name="Elipse 2097">
            <a:extLst>
              <a:ext uri="{FF2B5EF4-FFF2-40B4-BE49-F238E27FC236}">
                <a16:creationId xmlns:a16="http://schemas.microsoft.com/office/drawing/2014/main" id="{A1CABCA3-4F8E-E548-A8A1-92D7D572C1C4}"/>
              </a:ext>
            </a:extLst>
          </p:cNvPr>
          <p:cNvSpPr/>
          <p:nvPr/>
        </p:nvSpPr>
        <p:spPr>
          <a:xfrm>
            <a:off x="3480077" y="1888855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2099" name="Elipse 2098">
            <a:extLst>
              <a:ext uri="{FF2B5EF4-FFF2-40B4-BE49-F238E27FC236}">
                <a16:creationId xmlns:a16="http://schemas.microsoft.com/office/drawing/2014/main" id="{A22F9D6D-5D65-924E-9136-B9FB0BE2DCB9}"/>
              </a:ext>
            </a:extLst>
          </p:cNvPr>
          <p:cNvSpPr/>
          <p:nvPr/>
        </p:nvSpPr>
        <p:spPr>
          <a:xfrm>
            <a:off x="3606627" y="231951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00" name="Conector recto 2099">
            <a:extLst>
              <a:ext uri="{FF2B5EF4-FFF2-40B4-BE49-F238E27FC236}">
                <a16:creationId xmlns:a16="http://schemas.microsoft.com/office/drawing/2014/main" id="{C3EF1C3D-74B7-7C4C-9471-BD7B2BF65E53}"/>
              </a:ext>
            </a:extLst>
          </p:cNvPr>
          <p:cNvCxnSpPr>
            <a:cxnSpLocks/>
            <a:stCxn id="2098" idx="0"/>
          </p:cNvCxnSpPr>
          <p:nvPr/>
        </p:nvCxnSpPr>
        <p:spPr>
          <a:xfrm flipV="1">
            <a:off x="3685545" y="1772183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1" name="Conector recto 2100">
            <a:extLst>
              <a:ext uri="{FF2B5EF4-FFF2-40B4-BE49-F238E27FC236}">
                <a16:creationId xmlns:a16="http://schemas.microsoft.com/office/drawing/2014/main" id="{3E795EA3-2C2B-E442-AF48-68C9A6F6C774}"/>
              </a:ext>
            </a:extLst>
          </p:cNvPr>
          <p:cNvCxnSpPr>
            <a:cxnSpLocks/>
            <a:stCxn id="2098" idx="4"/>
            <a:endCxn id="2099" idx="0"/>
          </p:cNvCxnSpPr>
          <p:nvPr/>
        </p:nvCxnSpPr>
        <p:spPr>
          <a:xfrm>
            <a:off x="3685545" y="2237198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2" name="Conector recto 2101">
            <a:extLst>
              <a:ext uri="{FF2B5EF4-FFF2-40B4-BE49-F238E27FC236}">
                <a16:creationId xmlns:a16="http://schemas.microsoft.com/office/drawing/2014/main" id="{E0484D91-9BA4-B64B-A49A-39F10BA82782}"/>
              </a:ext>
            </a:extLst>
          </p:cNvPr>
          <p:cNvCxnSpPr>
            <a:cxnSpLocks/>
            <a:stCxn id="2098" idx="6"/>
          </p:cNvCxnSpPr>
          <p:nvPr/>
        </p:nvCxnSpPr>
        <p:spPr>
          <a:xfrm>
            <a:off x="3891013" y="2063027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3" name="Conector recto 2102">
            <a:extLst>
              <a:ext uri="{FF2B5EF4-FFF2-40B4-BE49-F238E27FC236}">
                <a16:creationId xmlns:a16="http://schemas.microsoft.com/office/drawing/2014/main" id="{6CEC0326-69B6-8442-922F-3FC8FF98F673}"/>
              </a:ext>
            </a:extLst>
          </p:cNvPr>
          <p:cNvCxnSpPr>
            <a:cxnSpLocks/>
            <a:stCxn id="2098" idx="2"/>
          </p:cNvCxnSpPr>
          <p:nvPr/>
        </p:nvCxnSpPr>
        <p:spPr>
          <a:xfrm flipH="1">
            <a:off x="3406985" y="2063027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4" name="Elipse 2103">
            <a:extLst>
              <a:ext uri="{FF2B5EF4-FFF2-40B4-BE49-F238E27FC236}">
                <a16:creationId xmlns:a16="http://schemas.microsoft.com/office/drawing/2014/main" id="{F5245263-0B97-C344-9188-506F1F9A0AA1}"/>
              </a:ext>
            </a:extLst>
          </p:cNvPr>
          <p:cNvSpPr/>
          <p:nvPr/>
        </p:nvSpPr>
        <p:spPr>
          <a:xfrm>
            <a:off x="3964105" y="198977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05" name="Elipse 2104">
            <a:extLst>
              <a:ext uri="{FF2B5EF4-FFF2-40B4-BE49-F238E27FC236}">
                <a16:creationId xmlns:a16="http://schemas.microsoft.com/office/drawing/2014/main" id="{69B00BA8-6D9F-5340-8AE4-C9643B6006D8}"/>
              </a:ext>
            </a:extLst>
          </p:cNvPr>
          <p:cNvSpPr/>
          <p:nvPr/>
        </p:nvSpPr>
        <p:spPr>
          <a:xfrm>
            <a:off x="3611527" y="168310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06" name="Elipse 2105">
            <a:extLst>
              <a:ext uri="{FF2B5EF4-FFF2-40B4-BE49-F238E27FC236}">
                <a16:creationId xmlns:a16="http://schemas.microsoft.com/office/drawing/2014/main" id="{13C8320A-2404-5E47-A7E7-A1E501065962}"/>
              </a:ext>
            </a:extLst>
          </p:cNvPr>
          <p:cNvSpPr/>
          <p:nvPr/>
        </p:nvSpPr>
        <p:spPr>
          <a:xfrm>
            <a:off x="3260881" y="199776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07" name="Elipse 2106">
            <a:extLst>
              <a:ext uri="{FF2B5EF4-FFF2-40B4-BE49-F238E27FC236}">
                <a16:creationId xmlns:a16="http://schemas.microsoft.com/office/drawing/2014/main" id="{4C5B97D3-15FE-C440-9780-29C727C3209A}"/>
              </a:ext>
            </a:extLst>
          </p:cNvPr>
          <p:cNvSpPr/>
          <p:nvPr/>
        </p:nvSpPr>
        <p:spPr>
          <a:xfrm>
            <a:off x="2562613" y="2228324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2108" name="Elipse 2107">
            <a:extLst>
              <a:ext uri="{FF2B5EF4-FFF2-40B4-BE49-F238E27FC236}">
                <a16:creationId xmlns:a16="http://schemas.microsoft.com/office/drawing/2014/main" id="{05ED04D8-3FE6-B349-8492-6EA80CE4F7D6}"/>
              </a:ext>
            </a:extLst>
          </p:cNvPr>
          <p:cNvSpPr/>
          <p:nvPr/>
        </p:nvSpPr>
        <p:spPr>
          <a:xfrm>
            <a:off x="2689163" y="2658980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09" name="Conector recto 2108">
            <a:extLst>
              <a:ext uri="{FF2B5EF4-FFF2-40B4-BE49-F238E27FC236}">
                <a16:creationId xmlns:a16="http://schemas.microsoft.com/office/drawing/2014/main" id="{3AC9CCD9-6AEC-4440-BB07-E6936534B44C}"/>
              </a:ext>
            </a:extLst>
          </p:cNvPr>
          <p:cNvCxnSpPr>
            <a:cxnSpLocks/>
            <a:stCxn id="2107" idx="0"/>
          </p:cNvCxnSpPr>
          <p:nvPr/>
        </p:nvCxnSpPr>
        <p:spPr>
          <a:xfrm flipV="1">
            <a:off x="2768081" y="2111652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0" name="Conector recto 2109">
            <a:extLst>
              <a:ext uri="{FF2B5EF4-FFF2-40B4-BE49-F238E27FC236}">
                <a16:creationId xmlns:a16="http://schemas.microsoft.com/office/drawing/2014/main" id="{6679789A-2967-B04C-9F5D-5023AF190A94}"/>
              </a:ext>
            </a:extLst>
          </p:cNvPr>
          <p:cNvCxnSpPr>
            <a:cxnSpLocks/>
            <a:stCxn id="2107" idx="4"/>
            <a:endCxn id="2108" idx="0"/>
          </p:cNvCxnSpPr>
          <p:nvPr/>
        </p:nvCxnSpPr>
        <p:spPr>
          <a:xfrm>
            <a:off x="2768081" y="2576667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1" name="Conector recto 2110">
            <a:extLst>
              <a:ext uri="{FF2B5EF4-FFF2-40B4-BE49-F238E27FC236}">
                <a16:creationId xmlns:a16="http://schemas.microsoft.com/office/drawing/2014/main" id="{282C488F-23BC-5243-9C6F-2383B4739159}"/>
              </a:ext>
            </a:extLst>
          </p:cNvPr>
          <p:cNvCxnSpPr>
            <a:cxnSpLocks/>
            <a:stCxn id="2107" idx="6"/>
          </p:cNvCxnSpPr>
          <p:nvPr/>
        </p:nvCxnSpPr>
        <p:spPr>
          <a:xfrm>
            <a:off x="2973549" y="2402496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2" name="Conector recto 2111">
            <a:extLst>
              <a:ext uri="{FF2B5EF4-FFF2-40B4-BE49-F238E27FC236}">
                <a16:creationId xmlns:a16="http://schemas.microsoft.com/office/drawing/2014/main" id="{75D8FC7E-A528-744D-A921-C88D809A57DC}"/>
              </a:ext>
            </a:extLst>
          </p:cNvPr>
          <p:cNvCxnSpPr>
            <a:cxnSpLocks/>
            <a:stCxn id="2107" idx="2"/>
          </p:cNvCxnSpPr>
          <p:nvPr/>
        </p:nvCxnSpPr>
        <p:spPr>
          <a:xfrm flipH="1">
            <a:off x="2489521" y="2402496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3" name="Elipse 2112">
            <a:extLst>
              <a:ext uri="{FF2B5EF4-FFF2-40B4-BE49-F238E27FC236}">
                <a16:creationId xmlns:a16="http://schemas.microsoft.com/office/drawing/2014/main" id="{330D3AE0-AF62-D947-990B-73572AC4E5E8}"/>
              </a:ext>
            </a:extLst>
          </p:cNvPr>
          <p:cNvSpPr/>
          <p:nvPr/>
        </p:nvSpPr>
        <p:spPr>
          <a:xfrm>
            <a:off x="3046641" y="232924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14" name="Elipse 2113">
            <a:extLst>
              <a:ext uri="{FF2B5EF4-FFF2-40B4-BE49-F238E27FC236}">
                <a16:creationId xmlns:a16="http://schemas.microsoft.com/office/drawing/2014/main" id="{69DA59C3-E9C4-A04D-AB4A-872E2157CB16}"/>
              </a:ext>
            </a:extLst>
          </p:cNvPr>
          <p:cNvSpPr/>
          <p:nvPr/>
        </p:nvSpPr>
        <p:spPr>
          <a:xfrm>
            <a:off x="2694063" y="202257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15" name="Elipse 2114">
            <a:extLst>
              <a:ext uri="{FF2B5EF4-FFF2-40B4-BE49-F238E27FC236}">
                <a16:creationId xmlns:a16="http://schemas.microsoft.com/office/drawing/2014/main" id="{8FEE6BC4-1148-C64A-923A-8BB9182B47A9}"/>
              </a:ext>
            </a:extLst>
          </p:cNvPr>
          <p:cNvSpPr/>
          <p:nvPr/>
        </p:nvSpPr>
        <p:spPr>
          <a:xfrm>
            <a:off x="2343417" y="233723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16" name="Elipse 2115">
            <a:extLst>
              <a:ext uri="{FF2B5EF4-FFF2-40B4-BE49-F238E27FC236}">
                <a16:creationId xmlns:a16="http://schemas.microsoft.com/office/drawing/2014/main" id="{3F88DBA9-177F-6C4D-8933-9D54249AC6B6}"/>
              </a:ext>
            </a:extLst>
          </p:cNvPr>
          <p:cNvSpPr/>
          <p:nvPr/>
        </p:nvSpPr>
        <p:spPr>
          <a:xfrm>
            <a:off x="1751255" y="225543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17" name="Conector recto 2116">
            <a:extLst>
              <a:ext uri="{FF2B5EF4-FFF2-40B4-BE49-F238E27FC236}">
                <a16:creationId xmlns:a16="http://schemas.microsoft.com/office/drawing/2014/main" id="{AC9B5665-5A3C-564E-95D7-24B09E3E33A4}"/>
              </a:ext>
            </a:extLst>
          </p:cNvPr>
          <p:cNvCxnSpPr>
            <a:cxnSpLocks/>
            <a:stCxn id="2149" idx="0"/>
          </p:cNvCxnSpPr>
          <p:nvPr/>
        </p:nvCxnSpPr>
        <p:spPr>
          <a:xfrm flipV="1">
            <a:off x="1830173" y="1708108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8" name="Conector recto 2117">
            <a:extLst>
              <a:ext uri="{FF2B5EF4-FFF2-40B4-BE49-F238E27FC236}">
                <a16:creationId xmlns:a16="http://schemas.microsoft.com/office/drawing/2014/main" id="{6751BB6A-2A02-2741-9892-18682C5933EA}"/>
              </a:ext>
            </a:extLst>
          </p:cNvPr>
          <p:cNvCxnSpPr>
            <a:cxnSpLocks/>
            <a:stCxn id="2149" idx="4"/>
            <a:endCxn id="2116" idx="0"/>
          </p:cNvCxnSpPr>
          <p:nvPr/>
        </p:nvCxnSpPr>
        <p:spPr>
          <a:xfrm>
            <a:off x="1830173" y="2173123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9" name="Conector recto 2118">
            <a:extLst>
              <a:ext uri="{FF2B5EF4-FFF2-40B4-BE49-F238E27FC236}">
                <a16:creationId xmlns:a16="http://schemas.microsoft.com/office/drawing/2014/main" id="{76EC47AE-C7F0-AF48-9F23-11D298AB2BA4}"/>
              </a:ext>
            </a:extLst>
          </p:cNvPr>
          <p:cNvCxnSpPr>
            <a:cxnSpLocks/>
            <a:stCxn id="2149" idx="6"/>
          </p:cNvCxnSpPr>
          <p:nvPr/>
        </p:nvCxnSpPr>
        <p:spPr>
          <a:xfrm>
            <a:off x="2035641" y="1998952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0" name="Conector recto 2119">
            <a:extLst>
              <a:ext uri="{FF2B5EF4-FFF2-40B4-BE49-F238E27FC236}">
                <a16:creationId xmlns:a16="http://schemas.microsoft.com/office/drawing/2014/main" id="{3BECDB30-4766-524D-B7C7-2113DE3E32BA}"/>
              </a:ext>
            </a:extLst>
          </p:cNvPr>
          <p:cNvCxnSpPr>
            <a:cxnSpLocks/>
            <a:stCxn id="2149" idx="2"/>
          </p:cNvCxnSpPr>
          <p:nvPr/>
        </p:nvCxnSpPr>
        <p:spPr>
          <a:xfrm flipH="1">
            <a:off x="1551613" y="1998952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1" name="Elipse 2120">
            <a:extLst>
              <a:ext uri="{FF2B5EF4-FFF2-40B4-BE49-F238E27FC236}">
                <a16:creationId xmlns:a16="http://schemas.microsoft.com/office/drawing/2014/main" id="{CA09ED7A-C8D6-CB47-AF3B-2DC8E9C30C85}"/>
              </a:ext>
            </a:extLst>
          </p:cNvPr>
          <p:cNvSpPr/>
          <p:nvPr/>
        </p:nvSpPr>
        <p:spPr>
          <a:xfrm>
            <a:off x="2108733" y="192570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22" name="Elipse 2121">
            <a:extLst>
              <a:ext uri="{FF2B5EF4-FFF2-40B4-BE49-F238E27FC236}">
                <a16:creationId xmlns:a16="http://schemas.microsoft.com/office/drawing/2014/main" id="{C4CFC7C4-3E1B-A24A-9B95-84F4514ED2B5}"/>
              </a:ext>
            </a:extLst>
          </p:cNvPr>
          <p:cNvSpPr/>
          <p:nvPr/>
        </p:nvSpPr>
        <p:spPr>
          <a:xfrm>
            <a:off x="1756155" y="161903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23" name="Elipse 2122">
            <a:extLst>
              <a:ext uri="{FF2B5EF4-FFF2-40B4-BE49-F238E27FC236}">
                <a16:creationId xmlns:a16="http://schemas.microsoft.com/office/drawing/2014/main" id="{9BF2397D-A3BC-3E49-A7E6-43E1FB53E967}"/>
              </a:ext>
            </a:extLst>
          </p:cNvPr>
          <p:cNvSpPr/>
          <p:nvPr/>
        </p:nvSpPr>
        <p:spPr>
          <a:xfrm>
            <a:off x="1405509" y="193368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24" name="Elipse 2123">
            <a:extLst>
              <a:ext uri="{FF2B5EF4-FFF2-40B4-BE49-F238E27FC236}">
                <a16:creationId xmlns:a16="http://schemas.microsoft.com/office/drawing/2014/main" id="{AFF02B69-8D71-1B48-B531-B0FDE79A1B0B}"/>
              </a:ext>
            </a:extLst>
          </p:cNvPr>
          <p:cNvSpPr/>
          <p:nvPr/>
        </p:nvSpPr>
        <p:spPr>
          <a:xfrm>
            <a:off x="1693404" y="80633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2125" name="Elipse 2124">
            <a:extLst>
              <a:ext uri="{FF2B5EF4-FFF2-40B4-BE49-F238E27FC236}">
                <a16:creationId xmlns:a16="http://schemas.microsoft.com/office/drawing/2014/main" id="{E225D6A5-9A3A-9B43-8844-AE624D7DFD16}"/>
              </a:ext>
            </a:extLst>
          </p:cNvPr>
          <p:cNvSpPr/>
          <p:nvPr/>
        </p:nvSpPr>
        <p:spPr>
          <a:xfrm>
            <a:off x="1819954" y="123699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26" name="Conector recto 2125">
            <a:extLst>
              <a:ext uri="{FF2B5EF4-FFF2-40B4-BE49-F238E27FC236}">
                <a16:creationId xmlns:a16="http://schemas.microsoft.com/office/drawing/2014/main" id="{87D281FD-6D59-1141-9B8F-71F11D5068F6}"/>
              </a:ext>
            </a:extLst>
          </p:cNvPr>
          <p:cNvCxnSpPr>
            <a:cxnSpLocks/>
            <a:stCxn id="2124" idx="0"/>
          </p:cNvCxnSpPr>
          <p:nvPr/>
        </p:nvCxnSpPr>
        <p:spPr>
          <a:xfrm flipV="1">
            <a:off x="1898872" y="689664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7" name="Conector recto 2126">
            <a:extLst>
              <a:ext uri="{FF2B5EF4-FFF2-40B4-BE49-F238E27FC236}">
                <a16:creationId xmlns:a16="http://schemas.microsoft.com/office/drawing/2014/main" id="{F37B45EB-5BEB-E444-9963-4167F24D6348}"/>
              </a:ext>
            </a:extLst>
          </p:cNvPr>
          <p:cNvCxnSpPr>
            <a:cxnSpLocks/>
            <a:stCxn id="2124" idx="4"/>
            <a:endCxn id="2125" idx="0"/>
          </p:cNvCxnSpPr>
          <p:nvPr/>
        </p:nvCxnSpPr>
        <p:spPr>
          <a:xfrm>
            <a:off x="1898872" y="1154679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8" name="Conector recto 2127">
            <a:extLst>
              <a:ext uri="{FF2B5EF4-FFF2-40B4-BE49-F238E27FC236}">
                <a16:creationId xmlns:a16="http://schemas.microsoft.com/office/drawing/2014/main" id="{B6BDFF71-3A5A-3F4F-A8DE-E63EE7DB0FF4}"/>
              </a:ext>
            </a:extLst>
          </p:cNvPr>
          <p:cNvCxnSpPr>
            <a:cxnSpLocks/>
            <a:stCxn id="2124" idx="6"/>
          </p:cNvCxnSpPr>
          <p:nvPr/>
        </p:nvCxnSpPr>
        <p:spPr>
          <a:xfrm>
            <a:off x="2104340" y="980508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9" name="Conector recto 2128">
            <a:extLst>
              <a:ext uri="{FF2B5EF4-FFF2-40B4-BE49-F238E27FC236}">
                <a16:creationId xmlns:a16="http://schemas.microsoft.com/office/drawing/2014/main" id="{349B9D98-2FE6-FE4E-9D4E-59B08F20BAE3}"/>
              </a:ext>
            </a:extLst>
          </p:cNvPr>
          <p:cNvCxnSpPr>
            <a:cxnSpLocks/>
            <a:stCxn id="2124" idx="2"/>
          </p:cNvCxnSpPr>
          <p:nvPr/>
        </p:nvCxnSpPr>
        <p:spPr>
          <a:xfrm flipH="1">
            <a:off x="1620312" y="98050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0" name="Elipse 2129">
            <a:extLst>
              <a:ext uri="{FF2B5EF4-FFF2-40B4-BE49-F238E27FC236}">
                <a16:creationId xmlns:a16="http://schemas.microsoft.com/office/drawing/2014/main" id="{01F2E8CF-F618-6F4D-83B4-E82213D6DBCF}"/>
              </a:ext>
            </a:extLst>
          </p:cNvPr>
          <p:cNvSpPr/>
          <p:nvPr/>
        </p:nvSpPr>
        <p:spPr>
          <a:xfrm>
            <a:off x="2177432" y="90725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31" name="Elipse 2130">
            <a:extLst>
              <a:ext uri="{FF2B5EF4-FFF2-40B4-BE49-F238E27FC236}">
                <a16:creationId xmlns:a16="http://schemas.microsoft.com/office/drawing/2014/main" id="{60E96D88-F733-8C40-B8E4-B5D860A65B79}"/>
              </a:ext>
            </a:extLst>
          </p:cNvPr>
          <p:cNvSpPr/>
          <p:nvPr/>
        </p:nvSpPr>
        <p:spPr>
          <a:xfrm>
            <a:off x="1824854" y="60058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32" name="Elipse 2131">
            <a:extLst>
              <a:ext uri="{FF2B5EF4-FFF2-40B4-BE49-F238E27FC236}">
                <a16:creationId xmlns:a16="http://schemas.microsoft.com/office/drawing/2014/main" id="{E839C06C-D636-4E4B-8CAE-4F03C90A4D71}"/>
              </a:ext>
            </a:extLst>
          </p:cNvPr>
          <p:cNvSpPr/>
          <p:nvPr/>
        </p:nvSpPr>
        <p:spPr>
          <a:xfrm>
            <a:off x="1474208" y="91524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33" name="Elipse 2132">
            <a:extLst>
              <a:ext uri="{FF2B5EF4-FFF2-40B4-BE49-F238E27FC236}">
                <a16:creationId xmlns:a16="http://schemas.microsoft.com/office/drawing/2014/main" id="{FEF5AD88-254F-9B46-BD85-54F082F74F3A}"/>
              </a:ext>
            </a:extLst>
          </p:cNvPr>
          <p:cNvSpPr/>
          <p:nvPr/>
        </p:nvSpPr>
        <p:spPr>
          <a:xfrm>
            <a:off x="2573599" y="43342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2134" name="Conector recto 2133">
            <a:extLst>
              <a:ext uri="{FF2B5EF4-FFF2-40B4-BE49-F238E27FC236}">
                <a16:creationId xmlns:a16="http://schemas.microsoft.com/office/drawing/2014/main" id="{AAE8D417-F950-2943-A31B-1AF136657F0F}"/>
              </a:ext>
            </a:extLst>
          </p:cNvPr>
          <p:cNvCxnSpPr>
            <a:cxnSpLocks/>
            <a:stCxn id="2133" idx="0"/>
            <a:endCxn id="2138" idx="0"/>
          </p:cNvCxnSpPr>
          <p:nvPr/>
        </p:nvCxnSpPr>
        <p:spPr>
          <a:xfrm flipH="1" flipV="1">
            <a:off x="2776706" y="207902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5" name="Conector recto 2134">
            <a:extLst>
              <a:ext uri="{FF2B5EF4-FFF2-40B4-BE49-F238E27FC236}">
                <a16:creationId xmlns:a16="http://schemas.microsoft.com/office/drawing/2014/main" id="{E44F8535-E8FF-F14C-9A6C-E4E994434140}"/>
              </a:ext>
            </a:extLst>
          </p:cNvPr>
          <p:cNvCxnSpPr>
            <a:cxnSpLocks/>
            <a:stCxn id="2133" idx="6"/>
            <a:endCxn id="2137" idx="6"/>
          </p:cNvCxnSpPr>
          <p:nvPr/>
        </p:nvCxnSpPr>
        <p:spPr>
          <a:xfrm flipV="1">
            <a:off x="2984535" y="602930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6" name="Conector recto 2135">
            <a:extLst>
              <a:ext uri="{FF2B5EF4-FFF2-40B4-BE49-F238E27FC236}">
                <a16:creationId xmlns:a16="http://schemas.microsoft.com/office/drawing/2014/main" id="{081BCFC9-383B-D94A-BC63-6616FCF1F25C}"/>
              </a:ext>
            </a:extLst>
          </p:cNvPr>
          <p:cNvCxnSpPr>
            <a:cxnSpLocks/>
            <a:stCxn id="2133" idx="2"/>
          </p:cNvCxnSpPr>
          <p:nvPr/>
        </p:nvCxnSpPr>
        <p:spPr>
          <a:xfrm flipH="1">
            <a:off x="2500507" y="60759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7" name="Elipse 2136">
            <a:extLst>
              <a:ext uri="{FF2B5EF4-FFF2-40B4-BE49-F238E27FC236}">
                <a16:creationId xmlns:a16="http://schemas.microsoft.com/office/drawing/2014/main" id="{2DFCEB39-3003-2D4F-AAC6-DB43562E1D2B}"/>
              </a:ext>
            </a:extLst>
          </p:cNvPr>
          <p:cNvSpPr/>
          <p:nvPr/>
        </p:nvSpPr>
        <p:spPr>
          <a:xfrm>
            <a:off x="3057627" y="53434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38" name="Elipse 2137">
            <a:extLst>
              <a:ext uri="{FF2B5EF4-FFF2-40B4-BE49-F238E27FC236}">
                <a16:creationId xmlns:a16="http://schemas.microsoft.com/office/drawing/2014/main" id="{23A7A945-D730-1248-9F14-D7FCE669291A}"/>
              </a:ext>
            </a:extLst>
          </p:cNvPr>
          <p:cNvSpPr/>
          <p:nvPr/>
        </p:nvSpPr>
        <p:spPr>
          <a:xfrm>
            <a:off x="2695738" y="20790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39" name="Elipse 2138">
            <a:extLst>
              <a:ext uri="{FF2B5EF4-FFF2-40B4-BE49-F238E27FC236}">
                <a16:creationId xmlns:a16="http://schemas.microsoft.com/office/drawing/2014/main" id="{FB48C66C-801F-9840-9C24-315A9FEE9AE9}"/>
              </a:ext>
            </a:extLst>
          </p:cNvPr>
          <p:cNvSpPr/>
          <p:nvPr/>
        </p:nvSpPr>
        <p:spPr>
          <a:xfrm>
            <a:off x="2354403" y="54233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40" name="Elipse 2139">
            <a:extLst>
              <a:ext uri="{FF2B5EF4-FFF2-40B4-BE49-F238E27FC236}">
                <a16:creationId xmlns:a16="http://schemas.microsoft.com/office/drawing/2014/main" id="{E59A7ECD-FFF7-1940-A4B2-3D3AEEBF02B1}"/>
              </a:ext>
            </a:extLst>
          </p:cNvPr>
          <p:cNvSpPr/>
          <p:nvPr/>
        </p:nvSpPr>
        <p:spPr>
          <a:xfrm>
            <a:off x="3332734" y="87608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2141" name="Elipse 2140">
            <a:extLst>
              <a:ext uri="{FF2B5EF4-FFF2-40B4-BE49-F238E27FC236}">
                <a16:creationId xmlns:a16="http://schemas.microsoft.com/office/drawing/2014/main" id="{64F3F5AE-6645-CD48-9468-A83AFA6EBA6E}"/>
              </a:ext>
            </a:extLst>
          </p:cNvPr>
          <p:cNvSpPr/>
          <p:nvPr/>
        </p:nvSpPr>
        <p:spPr>
          <a:xfrm>
            <a:off x="3459284" y="130673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42" name="Conector recto 2141">
            <a:extLst>
              <a:ext uri="{FF2B5EF4-FFF2-40B4-BE49-F238E27FC236}">
                <a16:creationId xmlns:a16="http://schemas.microsoft.com/office/drawing/2014/main" id="{EB7E051F-5897-1340-9A59-2C2F027A5F6D}"/>
              </a:ext>
            </a:extLst>
          </p:cNvPr>
          <p:cNvCxnSpPr>
            <a:cxnSpLocks/>
            <a:stCxn id="2140" idx="0"/>
          </p:cNvCxnSpPr>
          <p:nvPr/>
        </p:nvCxnSpPr>
        <p:spPr>
          <a:xfrm flipV="1">
            <a:off x="3538202" y="75941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3" name="Conector recto 2142">
            <a:extLst>
              <a:ext uri="{FF2B5EF4-FFF2-40B4-BE49-F238E27FC236}">
                <a16:creationId xmlns:a16="http://schemas.microsoft.com/office/drawing/2014/main" id="{CF414508-46EE-F94C-A3AD-1B2F8F540438}"/>
              </a:ext>
            </a:extLst>
          </p:cNvPr>
          <p:cNvCxnSpPr>
            <a:cxnSpLocks/>
            <a:stCxn id="2140" idx="4"/>
            <a:endCxn id="2141" idx="0"/>
          </p:cNvCxnSpPr>
          <p:nvPr/>
        </p:nvCxnSpPr>
        <p:spPr>
          <a:xfrm>
            <a:off x="3538202" y="122442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4" name="Conector recto 2143">
            <a:extLst>
              <a:ext uri="{FF2B5EF4-FFF2-40B4-BE49-F238E27FC236}">
                <a16:creationId xmlns:a16="http://schemas.microsoft.com/office/drawing/2014/main" id="{DB94E208-70D9-B548-AA6A-A3812A3F1AAD}"/>
              </a:ext>
            </a:extLst>
          </p:cNvPr>
          <p:cNvCxnSpPr>
            <a:cxnSpLocks/>
            <a:stCxn id="2140" idx="6"/>
          </p:cNvCxnSpPr>
          <p:nvPr/>
        </p:nvCxnSpPr>
        <p:spPr>
          <a:xfrm>
            <a:off x="3743670" y="105025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5" name="Conector recto 2144">
            <a:extLst>
              <a:ext uri="{FF2B5EF4-FFF2-40B4-BE49-F238E27FC236}">
                <a16:creationId xmlns:a16="http://schemas.microsoft.com/office/drawing/2014/main" id="{B135A88E-A88C-F640-BB08-47439056DD30}"/>
              </a:ext>
            </a:extLst>
          </p:cNvPr>
          <p:cNvCxnSpPr>
            <a:cxnSpLocks/>
            <a:stCxn id="2140" idx="2"/>
          </p:cNvCxnSpPr>
          <p:nvPr/>
        </p:nvCxnSpPr>
        <p:spPr>
          <a:xfrm flipH="1">
            <a:off x="3259642" y="105025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6" name="Elipse 2145">
            <a:extLst>
              <a:ext uri="{FF2B5EF4-FFF2-40B4-BE49-F238E27FC236}">
                <a16:creationId xmlns:a16="http://schemas.microsoft.com/office/drawing/2014/main" id="{0B84930E-DCA9-D349-A9FD-3ECBF161DA95}"/>
              </a:ext>
            </a:extLst>
          </p:cNvPr>
          <p:cNvSpPr/>
          <p:nvPr/>
        </p:nvSpPr>
        <p:spPr>
          <a:xfrm>
            <a:off x="3816762" y="97700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47" name="Elipse 2146">
            <a:extLst>
              <a:ext uri="{FF2B5EF4-FFF2-40B4-BE49-F238E27FC236}">
                <a16:creationId xmlns:a16="http://schemas.microsoft.com/office/drawing/2014/main" id="{F3E92451-8245-1748-AE85-F74B2E6E4268}"/>
              </a:ext>
            </a:extLst>
          </p:cNvPr>
          <p:cNvSpPr/>
          <p:nvPr/>
        </p:nvSpPr>
        <p:spPr>
          <a:xfrm>
            <a:off x="3464184" y="67033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48" name="Elipse 2147">
            <a:extLst>
              <a:ext uri="{FF2B5EF4-FFF2-40B4-BE49-F238E27FC236}">
                <a16:creationId xmlns:a16="http://schemas.microsoft.com/office/drawing/2014/main" id="{415168B9-861F-434E-BF81-89E75529C4FA}"/>
              </a:ext>
            </a:extLst>
          </p:cNvPr>
          <p:cNvSpPr/>
          <p:nvPr/>
        </p:nvSpPr>
        <p:spPr>
          <a:xfrm>
            <a:off x="3113538" y="98499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49" name="Elipse 2148">
            <a:extLst>
              <a:ext uri="{FF2B5EF4-FFF2-40B4-BE49-F238E27FC236}">
                <a16:creationId xmlns:a16="http://schemas.microsoft.com/office/drawing/2014/main" id="{6D67EA1F-46E6-D24B-9A3D-FEFCEB4C2390}"/>
              </a:ext>
            </a:extLst>
          </p:cNvPr>
          <p:cNvSpPr/>
          <p:nvPr/>
        </p:nvSpPr>
        <p:spPr>
          <a:xfrm>
            <a:off x="1624705" y="1824780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2150" name="Elipse 2149">
            <a:extLst>
              <a:ext uri="{FF2B5EF4-FFF2-40B4-BE49-F238E27FC236}">
                <a16:creationId xmlns:a16="http://schemas.microsoft.com/office/drawing/2014/main" id="{2ABB2E90-8371-8A49-96B2-1B1FF2B9164C}"/>
              </a:ext>
            </a:extLst>
          </p:cNvPr>
          <p:cNvSpPr/>
          <p:nvPr/>
        </p:nvSpPr>
        <p:spPr>
          <a:xfrm>
            <a:off x="2689163" y="84386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51" name="Elipse 2150">
            <a:extLst>
              <a:ext uri="{FF2B5EF4-FFF2-40B4-BE49-F238E27FC236}">
                <a16:creationId xmlns:a16="http://schemas.microsoft.com/office/drawing/2014/main" id="{2E0CEB24-89CD-A141-9BFB-162DFCC46A5F}"/>
              </a:ext>
            </a:extLst>
          </p:cNvPr>
          <p:cNvSpPr/>
          <p:nvPr/>
        </p:nvSpPr>
        <p:spPr>
          <a:xfrm>
            <a:off x="2186750" y="5078702"/>
            <a:ext cx="723900" cy="6966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B5</a:t>
            </a:r>
          </a:p>
        </p:txBody>
      </p:sp>
      <p:cxnSp>
        <p:nvCxnSpPr>
          <p:cNvPr id="2152" name="Conector recto 2151">
            <a:extLst>
              <a:ext uri="{FF2B5EF4-FFF2-40B4-BE49-F238E27FC236}">
                <a16:creationId xmlns:a16="http://schemas.microsoft.com/office/drawing/2014/main" id="{6ED16B9F-05C7-4046-8C56-AD08F9D93AC4}"/>
              </a:ext>
            </a:extLst>
          </p:cNvPr>
          <p:cNvCxnSpPr>
            <a:cxnSpLocks/>
            <a:stCxn id="2151" idx="4"/>
          </p:cNvCxnSpPr>
          <p:nvPr/>
        </p:nvCxnSpPr>
        <p:spPr>
          <a:xfrm>
            <a:off x="2548700" y="5775388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3" name="Conector recto 2152">
            <a:extLst>
              <a:ext uri="{FF2B5EF4-FFF2-40B4-BE49-F238E27FC236}">
                <a16:creationId xmlns:a16="http://schemas.microsoft.com/office/drawing/2014/main" id="{3A087686-6E47-314A-A4EC-4DCE0F309CC4}"/>
              </a:ext>
            </a:extLst>
          </p:cNvPr>
          <p:cNvCxnSpPr>
            <a:cxnSpLocks/>
            <a:stCxn id="2151" idx="3"/>
            <a:endCxn id="2209" idx="6"/>
          </p:cNvCxnSpPr>
          <p:nvPr/>
        </p:nvCxnSpPr>
        <p:spPr>
          <a:xfrm flipH="1">
            <a:off x="1812304" y="5673361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4" name="Conector recto 2153">
            <a:extLst>
              <a:ext uri="{FF2B5EF4-FFF2-40B4-BE49-F238E27FC236}">
                <a16:creationId xmlns:a16="http://schemas.microsoft.com/office/drawing/2014/main" id="{854B1D55-3A76-434B-958B-435F25E10EE0}"/>
              </a:ext>
            </a:extLst>
          </p:cNvPr>
          <p:cNvCxnSpPr>
            <a:cxnSpLocks/>
            <a:endCxn id="2184" idx="5"/>
          </p:cNvCxnSpPr>
          <p:nvPr/>
        </p:nvCxnSpPr>
        <p:spPr>
          <a:xfrm flipH="1" flipV="1">
            <a:off x="1820823" y="5033195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5" name="Conector recto 2154">
            <a:extLst>
              <a:ext uri="{FF2B5EF4-FFF2-40B4-BE49-F238E27FC236}">
                <a16:creationId xmlns:a16="http://schemas.microsoft.com/office/drawing/2014/main" id="{17FE7B7D-406F-1A45-84B2-BFBEC1BD954B}"/>
              </a:ext>
            </a:extLst>
          </p:cNvPr>
          <p:cNvCxnSpPr>
            <a:cxnSpLocks/>
            <a:stCxn id="2151" idx="0"/>
          </p:cNvCxnSpPr>
          <p:nvPr/>
        </p:nvCxnSpPr>
        <p:spPr>
          <a:xfrm flipH="1" flipV="1">
            <a:off x="2545594" y="4700422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6" name="Conector recto 2155">
            <a:extLst>
              <a:ext uri="{FF2B5EF4-FFF2-40B4-BE49-F238E27FC236}">
                <a16:creationId xmlns:a16="http://schemas.microsoft.com/office/drawing/2014/main" id="{33CBC434-1202-3D4C-929A-636E910B0B63}"/>
              </a:ext>
            </a:extLst>
          </p:cNvPr>
          <p:cNvCxnSpPr>
            <a:cxnSpLocks/>
            <a:endCxn id="2200" idx="3"/>
          </p:cNvCxnSpPr>
          <p:nvPr/>
        </p:nvCxnSpPr>
        <p:spPr>
          <a:xfrm flipV="1">
            <a:off x="2867191" y="5102942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7" name="Conector recto 2156">
            <a:extLst>
              <a:ext uri="{FF2B5EF4-FFF2-40B4-BE49-F238E27FC236}">
                <a16:creationId xmlns:a16="http://schemas.microsoft.com/office/drawing/2014/main" id="{43E30880-B1AD-834F-A211-86A5E7CF52A5}"/>
              </a:ext>
            </a:extLst>
          </p:cNvPr>
          <p:cNvCxnSpPr>
            <a:cxnSpLocks/>
            <a:stCxn id="2151" idx="5"/>
            <a:endCxn id="2158" idx="1"/>
          </p:cNvCxnSpPr>
          <p:nvPr/>
        </p:nvCxnSpPr>
        <p:spPr>
          <a:xfrm>
            <a:off x="2804637" y="5673361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8" name="Elipse 2157">
            <a:extLst>
              <a:ext uri="{FF2B5EF4-FFF2-40B4-BE49-F238E27FC236}">
                <a16:creationId xmlns:a16="http://schemas.microsoft.com/office/drawing/2014/main" id="{C48CC314-DBE4-3B40-9326-376F063FBF17}"/>
              </a:ext>
            </a:extLst>
          </p:cNvPr>
          <p:cNvSpPr/>
          <p:nvPr/>
        </p:nvSpPr>
        <p:spPr>
          <a:xfrm>
            <a:off x="3256740" y="5818385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2159" name="Elipse 2158">
            <a:extLst>
              <a:ext uri="{FF2B5EF4-FFF2-40B4-BE49-F238E27FC236}">
                <a16:creationId xmlns:a16="http://schemas.microsoft.com/office/drawing/2014/main" id="{E539AC9F-145D-4D47-930D-1502D666648C}"/>
              </a:ext>
            </a:extLst>
          </p:cNvPr>
          <p:cNvSpPr/>
          <p:nvPr/>
        </p:nvSpPr>
        <p:spPr>
          <a:xfrm>
            <a:off x="3383290" y="624904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60" name="Conector recto 2159">
            <a:extLst>
              <a:ext uri="{FF2B5EF4-FFF2-40B4-BE49-F238E27FC236}">
                <a16:creationId xmlns:a16="http://schemas.microsoft.com/office/drawing/2014/main" id="{EBDF0B26-1F6D-FA43-A444-4C1C758AA25C}"/>
              </a:ext>
            </a:extLst>
          </p:cNvPr>
          <p:cNvCxnSpPr>
            <a:cxnSpLocks/>
            <a:stCxn id="2158" idx="0"/>
          </p:cNvCxnSpPr>
          <p:nvPr/>
        </p:nvCxnSpPr>
        <p:spPr>
          <a:xfrm flipV="1">
            <a:off x="3462208" y="5701713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1" name="Conector recto 2160">
            <a:extLst>
              <a:ext uri="{FF2B5EF4-FFF2-40B4-BE49-F238E27FC236}">
                <a16:creationId xmlns:a16="http://schemas.microsoft.com/office/drawing/2014/main" id="{CA6D4459-D2F4-0B4C-BEAD-936ABB8C3676}"/>
              </a:ext>
            </a:extLst>
          </p:cNvPr>
          <p:cNvCxnSpPr>
            <a:cxnSpLocks/>
            <a:stCxn id="2158" idx="4"/>
            <a:endCxn id="2159" idx="0"/>
          </p:cNvCxnSpPr>
          <p:nvPr/>
        </p:nvCxnSpPr>
        <p:spPr>
          <a:xfrm>
            <a:off x="3462208" y="6166728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2" name="Conector recto 2161">
            <a:extLst>
              <a:ext uri="{FF2B5EF4-FFF2-40B4-BE49-F238E27FC236}">
                <a16:creationId xmlns:a16="http://schemas.microsoft.com/office/drawing/2014/main" id="{E538E423-4887-2745-B982-F1CC2E13601F}"/>
              </a:ext>
            </a:extLst>
          </p:cNvPr>
          <p:cNvCxnSpPr>
            <a:cxnSpLocks/>
            <a:stCxn id="2158" idx="6"/>
          </p:cNvCxnSpPr>
          <p:nvPr/>
        </p:nvCxnSpPr>
        <p:spPr>
          <a:xfrm>
            <a:off x="3667676" y="5992557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3" name="Conector recto 2162">
            <a:extLst>
              <a:ext uri="{FF2B5EF4-FFF2-40B4-BE49-F238E27FC236}">
                <a16:creationId xmlns:a16="http://schemas.microsoft.com/office/drawing/2014/main" id="{B09BAF36-6EF4-A443-BE18-7EAA229D43CA}"/>
              </a:ext>
            </a:extLst>
          </p:cNvPr>
          <p:cNvCxnSpPr>
            <a:cxnSpLocks/>
            <a:stCxn id="2158" idx="2"/>
          </p:cNvCxnSpPr>
          <p:nvPr/>
        </p:nvCxnSpPr>
        <p:spPr>
          <a:xfrm flipH="1">
            <a:off x="3183648" y="5992557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4" name="Elipse 2163">
            <a:extLst>
              <a:ext uri="{FF2B5EF4-FFF2-40B4-BE49-F238E27FC236}">
                <a16:creationId xmlns:a16="http://schemas.microsoft.com/office/drawing/2014/main" id="{A374428C-8F47-0D4C-90FD-005F1531A9FD}"/>
              </a:ext>
            </a:extLst>
          </p:cNvPr>
          <p:cNvSpPr/>
          <p:nvPr/>
        </p:nvSpPr>
        <p:spPr>
          <a:xfrm>
            <a:off x="3740768" y="591930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65" name="Elipse 2164">
            <a:extLst>
              <a:ext uri="{FF2B5EF4-FFF2-40B4-BE49-F238E27FC236}">
                <a16:creationId xmlns:a16="http://schemas.microsoft.com/office/drawing/2014/main" id="{65E552B9-3354-7346-893D-F6AE3D42B934}"/>
              </a:ext>
            </a:extLst>
          </p:cNvPr>
          <p:cNvSpPr/>
          <p:nvPr/>
        </p:nvSpPr>
        <p:spPr>
          <a:xfrm>
            <a:off x="3388190" y="561263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66" name="Elipse 2165">
            <a:extLst>
              <a:ext uri="{FF2B5EF4-FFF2-40B4-BE49-F238E27FC236}">
                <a16:creationId xmlns:a16="http://schemas.microsoft.com/office/drawing/2014/main" id="{FC8EC0CA-097E-904F-AE4E-7B15FD83EC0C}"/>
              </a:ext>
            </a:extLst>
          </p:cNvPr>
          <p:cNvSpPr/>
          <p:nvPr/>
        </p:nvSpPr>
        <p:spPr>
          <a:xfrm>
            <a:off x="3037544" y="592729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67" name="Elipse 2166">
            <a:extLst>
              <a:ext uri="{FF2B5EF4-FFF2-40B4-BE49-F238E27FC236}">
                <a16:creationId xmlns:a16="http://schemas.microsoft.com/office/drawing/2014/main" id="{2FA2A8EA-2468-7B44-B1E6-D6D1EAB36513}"/>
              </a:ext>
            </a:extLst>
          </p:cNvPr>
          <p:cNvSpPr/>
          <p:nvPr/>
        </p:nvSpPr>
        <p:spPr>
          <a:xfrm>
            <a:off x="2339276" y="6157854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2168" name="Elipse 2167">
            <a:extLst>
              <a:ext uri="{FF2B5EF4-FFF2-40B4-BE49-F238E27FC236}">
                <a16:creationId xmlns:a16="http://schemas.microsoft.com/office/drawing/2014/main" id="{02AFCC0A-2BEF-524F-A2C1-642D7CC5513B}"/>
              </a:ext>
            </a:extLst>
          </p:cNvPr>
          <p:cNvSpPr/>
          <p:nvPr/>
        </p:nvSpPr>
        <p:spPr>
          <a:xfrm>
            <a:off x="2465826" y="6588510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69" name="Conector recto 2168">
            <a:extLst>
              <a:ext uri="{FF2B5EF4-FFF2-40B4-BE49-F238E27FC236}">
                <a16:creationId xmlns:a16="http://schemas.microsoft.com/office/drawing/2014/main" id="{DE559145-0EF8-BB43-8529-1F2464A7BB98}"/>
              </a:ext>
            </a:extLst>
          </p:cNvPr>
          <p:cNvCxnSpPr>
            <a:cxnSpLocks/>
            <a:stCxn id="2167" idx="0"/>
          </p:cNvCxnSpPr>
          <p:nvPr/>
        </p:nvCxnSpPr>
        <p:spPr>
          <a:xfrm flipV="1">
            <a:off x="2544744" y="6041182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0" name="Conector recto 2169">
            <a:extLst>
              <a:ext uri="{FF2B5EF4-FFF2-40B4-BE49-F238E27FC236}">
                <a16:creationId xmlns:a16="http://schemas.microsoft.com/office/drawing/2014/main" id="{A2DF8ABD-7A89-C343-A57B-9C7E97C0C91E}"/>
              </a:ext>
            </a:extLst>
          </p:cNvPr>
          <p:cNvCxnSpPr>
            <a:cxnSpLocks/>
            <a:stCxn id="2167" idx="4"/>
            <a:endCxn id="2168" idx="0"/>
          </p:cNvCxnSpPr>
          <p:nvPr/>
        </p:nvCxnSpPr>
        <p:spPr>
          <a:xfrm>
            <a:off x="2544744" y="6506197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1" name="Conector recto 2170">
            <a:extLst>
              <a:ext uri="{FF2B5EF4-FFF2-40B4-BE49-F238E27FC236}">
                <a16:creationId xmlns:a16="http://schemas.microsoft.com/office/drawing/2014/main" id="{7F111A60-F5CC-6640-92D4-C8C5BC90C769}"/>
              </a:ext>
            </a:extLst>
          </p:cNvPr>
          <p:cNvCxnSpPr>
            <a:cxnSpLocks/>
            <a:stCxn id="2167" idx="6"/>
          </p:cNvCxnSpPr>
          <p:nvPr/>
        </p:nvCxnSpPr>
        <p:spPr>
          <a:xfrm>
            <a:off x="2750212" y="6332026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2" name="Conector recto 2171">
            <a:extLst>
              <a:ext uri="{FF2B5EF4-FFF2-40B4-BE49-F238E27FC236}">
                <a16:creationId xmlns:a16="http://schemas.microsoft.com/office/drawing/2014/main" id="{1A969B85-13C7-1E49-B357-A740E809EC33}"/>
              </a:ext>
            </a:extLst>
          </p:cNvPr>
          <p:cNvCxnSpPr>
            <a:cxnSpLocks/>
            <a:stCxn id="2167" idx="2"/>
          </p:cNvCxnSpPr>
          <p:nvPr/>
        </p:nvCxnSpPr>
        <p:spPr>
          <a:xfrm flipH="1">
            <a:off x="2266184" y="6332026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3" name="Elipse 2172">
            <a:extLst>
              <a:ext uri="{FF2B5EF4-FFF2-40B4-BE49-F238E27FC236}">
                <a16:creationId xmlns:a16="http://schemas.microsoft.com/office/drawing/2014/main" id="{D8A140CC-8ADD-7942-8FD7-79D5811812FE}"/>
              </a:ext>
            </a:extLst>
          </p:cNvPr>
          <p:cNvSpPr/>
          <p:nvPr/>
        </p:nvSpPr>
        <p:spPr>
          <a:xfrm>
            <a:off x="2823304" y="625877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74" name="Elipse 2173">
            <a:extLst>
              <a:ext uri="{FF2B5EF4-FFF2-40B4-BE49-F238E27FC236}">
                <a16:creationId xmlns:a16="http://schemas.microsoft.com/office/drawing/2014/main" id="{73F55F7F-9C15-B049-91BA-70A727726FD8}"/>
              </a:ext>
            </a:extLst>
          </p:cNvPr>
          <p:cNvSpPr/>
          <p:nvPr/>
        </p:nvSpPr>
        <p:spPr>
          <a:xfrm>
            <a:off x="2470726" y="595210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75" name="Elipse 2174">
            <a:extLst>
              <a:ext uri="{FF2B5EF4-FFF2-40B4-BE49-F238E27FC236}">
                <a16:creationId xmlns:a16="http://schemas.microsoft.com/office/drawing/2014/main" id="{924483E7-5716-924D-A99F-47A19ED6D05B}"/>
              </a:ext>
            </a:extLst>
          </p:cNvPr>
          <p:cNvSpPr/>
          <p:nvPr/>
        </p:nvSpPr>
        <p:spPr>
          <a:xfrm>
            <a:off x="2120080" y="626676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76" name="Elipse 2175">
            <a:extLst>
              <a:ext uri="{FF2B5EF4-FFF2-40B4-BE49-F238E27FC236}">
                <a16:creationId xmlns:a16="http://schemas.microsoft.com/office/drawing/2014/main" id="{F1FCD0AC-D772-8F4C-8015-BE52E69B2F9E}"/>
              </a:ext>
            </a:extLst>
          </p:cNvPr>
          <p:cNvSpPr/>
          <p:nvPr/>
        </p:nvSpPr>
        <p:spPr>
          <a:xfrm>
            <a:off x="1527918" y="618496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77" name="Conector recto 2176">
            <a:extLst>
              <a:ext uri="{FF2B5EF4-FFF2-40B4-BE49-F238E27FC236}">
                <a16:creationId xmlns:a16="http://schemas.microsoft.com/office/drawing/2014/main" id="{FCE6AD26-F47C-E44E-8347-D244AA30B772}"/>
              </a:ext>
            </a:extLst>
          </p:cNvPr>
          <p:cNvCxnSpPr>
            <a:cxnSpLocks/>
            <a:stCxn id="2209" idx="0"/>
          </p:cNvCxnSpPr>
          <p:nvPr/>
        </p:nvCxnSpPr>
        <p:spPr>
          <a:xfrm flipV="1">
            <a:off x="1606836" y="5637638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8" name="Conector recto 2177">
            <a:extLst>
              <a:ext uri="{FF2B5EF4-FFF2-40B4-BE49-F238E27FC236}">
                <a16:creationId xmlns:a16="http://schemas.microsoft.com/office/drawing/2014/main" id="{6EC07675-51B9-0645-A6AB-BE36892BDB65}"/>
              </a:ext>
            </a:extLst>
          </p:cNvPr>
          <p:cNvCxnSpPr>
            <a:cxnSpLocks/>
            <a:stCxn id="2209" idx="4"/>
            <a:endCxn id="2176" idx="0"/>
          </p:cNvCxnSpPr>
          <p:nvPr/>
        </p:nvCxnSpPr>
        <p:spPr>
          <a:xfrm>
            <a:off x="1606836" y="6102653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9" name="Conector recto 2178">
            <a:extLst>
              <a:ext uri="{FF2B5EF4-FFF2-40B4-BE49-F238E27FC236}">
                <a16:creationId xmlns:a16="http://schemas.microsoft.com/office/drawing/2014/main" id="{66240B12-7145-3040-BED5-4956418DBD6B}"/>
              </a:ext>
            </a:extLst>
          </p:cNvPr>
          <p:cNvCxnSpPr>
            <a:cxnSpLocks/>
            <a:stCxn id="2209" idx="6"/>
          </p:cNvCxnSpPr>
          <p:nvPr/>
        </p:nvCxnSpPr>
        <p:spPr>
          <a:xfrm>
            <a:off x="1812304" y="5928482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0" name="Conector recto 2179">
            <a:extLst>
              <a:ext uri="{FF2B5EF4-FFF2-40B4-BE49-F238E27FC236}">
                <a16:creationId xmlns:a16="http://schemas.microsoft.com/office/drawing/2014/main" id="{3C53DE73-0329-BE46-B3D2-9302C4ABE00F}"/>
              </a:ext>
            </a:extLst>
          </p:cNvPr>
          <p:cNvCxnSpPr>
            <a:cxnSpLocks/>
            <a:stCxn id="2209" idx="2"/>
          </p:cNvCxnSpPr>
          <p:nvPr/>
        </p:nvCxnSpPr>
        <p:spPr>
          <a:xfrm flipH="1">
            <a:off x="1328276" y="5928482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Elipse 2180">
            <a:extLst>
              <a:ext uri="{FF2B5EF4-FFF2-40B4-BE49-F238E27FC236}">
                <a16:creationId xmlns:a16="http://schemas.microsoft.com/office/drawing/2014/main" id="{0AA9593A-7AEE-4E42-B6C4-1E8B8EE1BCB4}"/>
              </a:ext>
            </a:extLst>
          </p:cNvPr>
          <p:cNvSpPr/>
          <p:nvPr/>
        </p:nvSpPr>
        <p:spPr>
          <a:xfrm>
            <a:off x="1885396" y="585523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82" name="Elipse 2181">
            <a:extLst>
              <a:ext uri="{FF2B5EF4-FFF2-40B4-BE49-F238E27FC236}">
                <a16:creationId xmlns:a16="http://schemas.microsoft.com/office/drawing/2014/main" id="{A7210A3E-125D-D04B-B258-5080F38453C2}"/>
              </a:ext>
            </a:extLst>
          </p:cNvPr>
          <p:cNvSpPr/>
          <p:nvPr/>
        </p:nvSpPr>
        <p:spPr>
          <a:xfrm>
            <a:off x="1532818" y="554856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83" name="Elipse 2182">
            <a:extLst>
              <a:ext uri="{FF2B5EF4-FFF2-40B4-BE49-F238E27FC236}">
                <a16:creationId xmlns:a16="http://schemas.microsoft.com/office/drawing/2014/main" id="{B3D69497-48B5-4449-B291-5E53D1DDD9EB}"/>
              </a:ext>
            </a:extLst>
          </p:cNvPr>
          <p:cNvSpPr/>
          <p:nvPr/>
        </p:nvSpPr>
        <p:spPr>
          <a:xfrm>
            <a:off x="1182172" y="586321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84" name="Elipse 2183">
            <a:extLst>
              <a:ext uri="{FF2B5EF4-FFF2-40B4-BE49-F238E27FC236}">
                <a16:creationId xmlns:a16="http://schemas.microsoft.com/office/drawing/2014/main" id="{09028EC1-BECB-A243-A888-DE31A197B569}"/>
              </a:ext>
            </a:extLst>
          </p:cNvPr>
          <p:cNvSpPr/>
          <p:nvPr/>
        </p:nvSpPr>
        <p:spPr>
          <a:xfrm>
            <a:off x="1470067" y="473586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2185" name="Elipse 2184">
            <a:extLst>
              <a:ext uri="{FF2B5EF4-FFF2-40B4-BE49-F238E27FC236}">
                <a16:creationId xmlns:a16="http://schemas.microsoft.com/office/drawing/2014/main" id="{8402D545-B0CE-4D43-AD92-DCFF615E63DE}"/>
              </a:ext>
            </a:extLst>
          </p:cNvPr>
          <p:cNvSpPr/>
          <p:nvPr/>
        </p:nvSpPr>
        <p:spPr>
          <a:xfrm>
            <a:off x="1596617" y="516652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86" name="Conector recto 2185">
            <a:extLst>
              <a:ext uri="{FF2B5EF4-FFF2-40B4-BE49-F238E27FC236}">
                <a16:creationId xmlns:a16="http://schemas.microsoft.com/office/drawing/2014/main" id="{BC0F0AFE-1778-E049-91CB-ACD1C01A112A}"/>
              </a:ext>
            </a:extLst>
          </p:cNvPr>
          <p:cNvCxnSpPr>
            <a:cxnSpLocks/>
            <a:stCxn id="2184" idx="0"/>
          </p:cNvCxnSpPr>
          <p:nvPr/>
        </p:nvCxnSpPr>
        <p:spPr>
          <a:xfrm flipV="1">
            <a:off x="1675535" y="4619194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7" name="Conector recto 2186">
            <a:extLst>
              <a:ext uri="{FF2B5EF4-FFF2-40B4-BE49-F238E27FC236}">
                <a16:creationId xmlns:a16="http://schemas.microsoft.com/office/drawing/2014/main" id="{FF6B5F46-21F8-B141-8B3B-97CC839A629E}"/>
              </a:ext>
            </a:extLst>
          </p:cNvPr>
          <p:cNvCxnSpPr>
            <a:cxnSpLocks/>
            <a:stCxn id="2184" idx="4"/>
            <a:endCxn id="2185" idx="0"/>
          </p:cNvCxnSpPr>
          <p:nvPr/>
        </p:nvCxnSpPr>
        <p:spPr>
          <a:xfrm>
            <a:off x="1675535" y="5084209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8" name="Conector recto 2187">
            <a:extLst>
              <a:ext uri="{FF2B5EF4-FFF2-40B4-BE49-F238E27FC236}">
                <a16:creationId xmlns:a16="http://schemas.microsoft.com/office/drawing/2014/main" id="{7004F7D6-ED2C-4848-94A7-9FA705EEFB55}"/>
              </a:ext>
            </a:extLst>
          </p:cNvPr>
          <p:cNvCxnSpPr>
            <a:cxnSpLocks/>
            <a:stCxn id="2184" idx="6"/>
          </p:cNvCxnSpPr>
          <p:nvPr/>
        </p:nvCxnSpPr>
        <p:spPr>
          <a:xfrm>
            <a:off x="1881003" y="4910038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9" name="Conector recto 2188">
            <a:extLst>
              <a:ext uri="{FF2B5EF4-FFF2-40B4-BE49-F238E27FC236}">
                <a16:creationId xmlns:a16="http://schemas.microsoft.com/office/drawing/2014/main" id="{A2E7A2CD-E1BA-B542-A0D4-2F9BCFA088B3}"/>
              </a:ext>
            </a:extLst>
          </p:cNvPr>
          <p:cNvCxnSpPr>
            <a:cxnSpLocks/>
            <a:stCxn id="2184" idx="2"/>
          </p:cNvCxnSpPr>
          <p:nvPr/>
        </p:nvCxnSpPr>
        <p:spPr>
          <a:xfrm flipH="1">
            <a:off x="1396975" y="491003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0" name="Elipse 2189">
            <a:extLst>
              <a:ext uri="{FF2B5EF4-FFF2-40B4-BE49-F238E27FC236}">
                <a16:creationId xmlns:a16="http://schemas.microsoft.com/office/drawing/2014/main" id="{26859203-5850-D44D-AE38-5045CEABEECB}"/>
              </a:ext>
            </a:extLst>
          </p:cNvPr>
          <p:cNvSpPr/>
          <p:nvPr/>
        </p:nvSpPr>
        <p:spPr>
          <a:xfrm>
            <a:off x="1954095" y="483678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91" name="Elipse 2190">
            <a:extLst>
              <a:ext uri="{FF2B5EF4-FFF2-40B4-BE49-F238E27FC236}">
                <a16:creationId xmlns:a16="http://schemas.microsoft.com/office/drawing/2014/main" id="{1746435B-5A30-9D44-8BC5-59555DB9FF83}"/>
              </a:ext>
            </a:extLst>
          </p:cNvPr>
          <p:cNvSpPr/>
          <p:nvPr/>
        </p:nvSpPr>
        <p:spPr>
          <a:xfrm>
            <a:off x="1601517" y="453011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92" name="Elipse 2191">
            <a:extLst>
              <a:ext uri="{FF2B5EF4-FFF2-40B4-BE49-F238E27FC236}">
                <a16:creationId xmlns:a16="http://schemas.microsoft.com/office/drawing/2014/main" id="{687C9A23-2553-8049-B995-A0475832290F}"/>
              </a:ext>
            </a:extLst>
          </p:cNvPr>
          <p:cNvSpPr/>
          <p:nvPr/>
        </p:nvSpPr>
        <p:spPr>
          <a:xfrm>
            <a:off x="1250871" y="484477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93" name="Elipse 2192">
            <a:extLst>
              <a:ext uri="{FF2B5EF4-FFF2-40B4-BE49-F238E27FC236}">
                <a16:creationId xmlns:a16="http://schemas.microsoft.com/office/drawing/2014/main" id="{F646B1A0-7037-4343-BD26-61600C8775A9}"/>
              </a:ext>
            </a:extLst>
          </p:cNvPr>
          <p:cNvSpPr/>
          <p:nvPr/>
        </p:nvSpPr>
        <p:spPr>
          <a:xfrm>
            <a:off x="2350262" y="436295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2194" name="Conector recto 2193">
            <a:extLst>
              <a:ext uri="{FF2B5EF4-FFF2-40B4-BE49-F238E27FC236}">
                <a16:creationId xmlns:a16="http://schemas.microsoft.com/office/drawing/2014/main" id="{1286DC3A-C16C-EC46-94C7-318AF3CA50B2}"/>
              </a:ext>
            </a:extLst>
          </p:cNvPr>
          <p:cNvCxnSpPr>
            <a:cxnSpLocks/>
            <a:stCxn id="2193" idx="0"/>
            <a:endCxn id="2198" idx="0"/>
          </p:cNvCxnSpPr>
          <p:nvPr/>
        </p:nvCxnSpPr>
        <p:spPr>
          <a:xfrm flipH="1" flipV="1">
            <a:off x="2553369" y="4137432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5" name="Conector recto 2194">
            <a:extLst>
              <a:ext uri="{FF2B5EF4-FFF2-40B4-BE49-F238E27FC236}">
                <a16:creationId xmlns:a16="http://schemas.microsoft.com/office/drawing/2014/main" id="{17ABC6F7-DF4C-D74D-8F6C-D0C79F3E0640}"/>
              </a:ext>
            </a:extLst>
          </p:cNvPr>
          <p:cNvCxnSpPr>
            <a:cxnSpLocks/>
            <a:stCxn id="2193" idx="6"/>
            <a:endCxn id="2197" idx="6"/>
          </p:cNvCxnSpPr>
          <p:nvPr/>
        </p:nvCxnSpPr>
        <p:spPr>
          <a:xfrm flipV="1">
            <a:off x="2761198" y="4532460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6" name="Conector recto 2195">
            <a:extLst>
              <a:ext uri="{FF2B5EF4-FFF2-40B4-BE49-F238E27FC236}">
                <a16:creationId xmlns:a16="http://schemas.microsoft.com/office/drawing/2014/main" id="{DDA62BE0-EC7C-BF42-9A46-B012E68D65E9}"/>
              </a:ext>
            </a:extLst>
          </p:cNvPr>
          <p:cNvCxnSpPr>
            <a:cxnSpLocks/>
            <a:stCxn id="2193" idx="2"/>
          </p:cNvCxnSpPr>
          <p:nvPr/>
        </p:nvCxnSpPr>
        <p:spPr>
          <a:xfrm flipH="1">
            <a:off x="2277170" y="453712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7" name="Elipse 2196">
            <a:extLst>
              <a:ext uri="{FF2B5EF4-FFF2-40B4-BE49-F238E27FC236}">
                <a16:creationId xmlns:a16="http://schemas.microsoft.com/office/drawing/2014/main" id="{ED3DDAF9-711F-2448-B0F3-C644247DBA48}"/>
              </a:ext>
            </a:extLst>
          </p:cNvPr>
          <p:cNvSpPr/>
          <p:nvPr/>
        </p:nvSpPr>
        <p:spPr>
          <a:xfrm>
            <a:off x="2834290" y="446387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98" name="Elipse 2197">
            <a:extLst>
              <a:ext uri="{FF2B5EF4-FFF2-40B4-BE49-F238E27FC236}">
                <a16:creationId xmlns:a16="http://schemas.microsoft.com/office/drawing/2014/main" id="{E30710E6-91D3-AD47-BE54-2DB905B50D44}"/>
              </a:ext>
            </a:extLst>
          </p:cNvPr>
          <p:cNvSpPr/>
          <p:nvPr/>
        </p:nvSpPr>
        <p:spPr>
          <a:xfrm>
            <a:off x="2472401" y="413743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99" name="Elipse 2198">
            <a:extLst>
              <a:ext uri="{FF2B5EF4-FFF2-40B4-BE49-F238E27FC236}">
                <a16:creationId xmlns:a16="http://schemas.microsoft.com/office/drawing/2014/main" id="{76C135F6-5307-E140-943F-66892717722C}"/>
              </a:ext>
            </a:extLst>
          </p:cNvPr>
          <p:cNvSpPr/>
          <p:nvPr/>
        </p:nvSpPr>
        <p:spPr>
          <a:xfrm>
            <a:off x="2131066" y="447186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200" name="Elipse 2199">
            <a:extLst>
              <a:ext uri="{FF2B5EF4-FFF2-40B4-BE49-F238E27FC236}">
                <a16:creationId xmlns:a16="http://schemas.microsoft.com/office/drawing/2014/main" id="{0B354486-ECB6-BC40-AF00-2E0AC50DFDB3}"/>
              </a:ext>
            </a:extLst>
          </p:cNvPr>
          <p:cNvSpPr/>
          <p:nvPr/>
        </p:nvSpPr>
        <p:spPr>
          <a:xfrm>
            <a:off x="3109397" y="480561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2201" name="Elipse 2200">
            <a:extLst>
              <a:ext uri="{FF2B5EF4-FFF2-40B4-BE49-F238E27FC236}">
                <a16:creationId xmlns:a16="http://schemas.microsoft.com/office/drawing/2014/main" id="{78C01A7A-4C56-BA4C-ADF4-1C95F2F25963}"/>
              </a:ext>
            </a:extLst>
          </p:cNvPr>
          <p:cNvSpPr/>
          <p:nvPr/>
        </p:nvSpPr>
        <p:spPr>
          <a:xfrm>
            <a:off x="3235947" y="523626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202" name="Conector recto 2201">
            <a:extLst>
              <a:ext uri="{FF2B5EF4-FFF2-40B4-BE49-F238E27FC236}">
                <a16:creationId xmlns:a16="http://schemas.microsoft.com/office/drawing/2014/main" id="{A4C7AAC4-57EA-3A42-90CC-2093B67ABD58}"/>
              </a:ext>
            </a:extLst>
          </p:cNvPr>
          <p:cNvCxnSpPr>
            <a:cxnSpLocks/>
            <a:stCxn id="2200" idx="0"/>
          </p:cNvCxnSpPr>
          <p:nvPr/>
        </p:nvCxnSpPr>
        <p:spPr>
          <a:xfrm flipV="1">
            <a:off x="3314865" y="468894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3" name="Conector recto 2202">
            <a:extLst>
              <a:ext uri="{FF2B5EF4-FFF2-40B4-BE49-F238E27FC236}">
                <a16:creationId xmlns:a16="http://schemas.microsoft.com/office/drawing/2014/main" id="{D50199AA-01AC-4745-B430-21B0085B1CB3}"/>
              </a:ext>
            </a:extLst>
          </p:cNvPr>
          <p:cNvCxnSpPr>
            <a:cxnSpLocks/>
            <a:stCxn id="2200" idx="4"/>
            <a:endCxn id="2201" idx="0"/>
          </p:cNvCxnSpPr>
          <p:nvPr/>
        </p:nvCxnSpPr>
        <p:spPr>
          <a:xfrm>
            <a:off x="3314865" y="515395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4" name="Conector recto 2203">
            <a:extLst>
              <a:ext uri="{FF2B5EF4-FFF2-40B4-BE49-F238E27FC236}">
                <a16:creationId xmlns:a16="http://schemas.microsoft.com/office/drawing/2014/main" id="{77F82114-CE47-DF46-AB3A-82E2C163D870}"/>
              </a:ext>
            </a:extLst>
          </p:cNvPr>
          <p:cNvCxnSpPr>
            <a:cxnSpLocks/>
            <a:stCxn id="2200" idx="6"/>
          </p:cNvCxnSpPr>
          <p:nvPr/>
        </p:nvCxnSpPr>
        <p:spPr>
          <a:xfrm>
            <a:off x="3520333" y="497978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5" name="Conector recto 2204">
            <a:extLst>
              <a:ext uri="{FF2B5EF4-FFF2-40B4-BE49-F238E27FC236}">
                <a16:creationId xmlns:a16="http://schemas.microsoft.com/office/drawing/2014/main" id="{A6792F48-9304-EE44-A733-68FFF2533C11}"/>
              </a:ext>
            </a:extLst>
          </p:cNvPr>
          <p:cNvCxnSpPr>
            <a:cxnSpLocks/>
            <a:stCxn id="2200" idx="2"/>
          </p:cNvCxnSpPr>
          <p:nvPr/>
        </p:nvCxnSpPr>
        <p:spPr>
          <a:xfrm flipH="1">
            <a:off x="3036305" y="497978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6" name="Elipse 2205">
            <a:extLst>
              <a:ext uri="{FF2B5EF4-FFF2-40B4-BE49-F238E27FC236}">
                <a16:creationId xmlns:a16="http://schemas.microsoft.com/office/drawing/2014/main" id="{5366CBC9-D9E3-4347-BF1E-AE3D49E787FC}"/>
              </a:ext>
            </a:extLst>
          </p:cNvPr>
          <p:cNvSpPr/>
          <p:nvPr/>
        </p:nvSpPr>
        <p:spPr>
          <a:xfrm>
            <a:off x="3593425" y="490653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207" name="Elipse 2206">
            <a:extLst>
              <a:ext uri="{FF2B5EF4-FFF2-40B4-BE49-F238E27FC236}">
                <a16:creationId xmlns:a16="http://schemas.microsoft.com/office/drawing/2014/main" id="{C602D4A9-DA27-E743-ADB2-1929D332BFF5}"/>
              </a:ext>
            </a:extLst>
          </p:cNvPr>
          <p:cNvSpPr/>
          <p:nvPr/>
        </p:nvSpPr>
        <p:spPr>
          <a:xfrm>
            <a:off x="3240847" y="459986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208" name="Elipse 2207">
            <a:extLst>
              <a:ext uri="{FF2B5EF4-FFF2-40B4-BE49-F238E27FC236}">
                <a16:creationId xmlns:a16="http://schemas.microsoft.com/office/drawing/2014/main" id="{930D9AC5-2620-424D-BDC9-B29AA71416A1}"/>
              </a:ext>
            </a:extLst>
          </p:cNvPr>
          <p:cNvSpPr/>
          <p:nvPr/>
        </p:nvSpPr>
        <p:spPr>
          <a:xfrm>
            <a:off x="2890201" y="491452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209" name="Elipse 2208">
            <a:extLst>
              <a:ext uri="{FF2B5EF4-FFF2-40B4-BE49-F238E27FC236}">
                <a16:creationId xmlns:a16="http://schemas.microsoft.com/office/drawing/2014/main" id="{DDC04427-9763-A34B-BA5C-3FACCA270B6B}"/>
              </a:ext>
            </a:extLst>
          </p:cNvPr>
          <p:cNvSpPr/>
          <p:nvPr/>
        </p:nvSpPr>
        <p:spPr>
          <a:xfrm>
            <a:off x="1401368" y="5754310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2210" name="Elipse 2209">
            <a:extLst>
              <a:ext uri="{FF2B5EF4-FFF2-40B4-BE49-F238E27FC236}">
                <a16:creationId xmlns:a16="http://schemas.microsoft.com/office/drawing/2014/main" id="{3D07CD70-C795-8B46-AAED-E76AFB28B9CC}"/>
              </a:ext>
            </a:extLst>
          </p:cNvPr>
          <p:cNvSpPr/>
          <p:nvPr/>
        </p:nvSpPr>
        <p:spPr>
          <a:xfrm>
            <a:off x="2465826" y="477339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211" name="Conector recto 2210">
            <a:extLst>
              <a:ext uri="{FF2B5EF4-FFF2-40B4-BE49-F238E27FC236}">
                <a16:creationId xmlns:a16="http://schemas.microsoft.com/office/drawing/2014/main" id="{C52558FA-DC17-FF49-AE9C-122DA4FB8F28}"/>
              </a:ext>
            </a:extLst>
          </p:cNvPr>
          <p:cNvCxnSpPr>
            <a:cxnSpLocks/>
            <a:endCxn id="2212" idx="0"/>
          </p:cNvCxnSpPr>
          <p:nvPr/>
        </p:nvCxnSpPr>
        <p:spPr>
          <a:xfrm flipH="1" flipV="1">
            <a:off x="5977133" y="59655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2" name="Elipse 2211">
            <a:extLst>
              <a:ext uri="{FF2B5EF4-FFF2-40B4-BE49-F238E27FC236}">
                <a16:creationId xmlns:a16="http://schemas.microsoft.com/office/drawing/2014/main" id="{38BC3E7C-4582-A042-BB2D-8A4469725E9F}"/>
              </a:ext>
            </a:extLst>
          </p:cNvPr>
          <p:cNvSpPr/>
          <p:nvPr/>
        </p:nvSpPr>
        <p:spPr>
          <a:xfrm>
            <a:off x="5896165" y="5965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9AB5AB4-F767-6342-B741-45AA535E6DAA}"/>
                  </a:ext>
                </a:extLst>
              </p:cNvPr>
              <p:cNvSpPr txBox="1"/>
              <p:nvPr/>
            </p:nvSpPr>
            <p:spPr>
              <a:xfrm>
                <a:off x="7328146" y="2553493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9AB5AB4-F767-6342-B741-45AA535E6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146" y="2553493"/>
                <a:ext cx="473143" cy="276999"/>
              </a:xfrm>
              <a:prstGeom prst="rect">
                <a:avLst/>
              </a:prstGeom>
              <a:blipFill>
                <a:blip r:embed="rId3"/>
                <a:stretch>
                  <a:fillRect l="-2632" r="-263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CuadroTexto 369">
                <a:extLst>
                  <a:ext uri="{FF2B5EF4-FFF2-40B4-BE49-F238E27FC236}">
                    <a16:creationId xmlns:a16="http://schemas.microsoft.com/office/drawing/2014/main" id="{BA78B124-F17C-7040-8DED-9D34AF789993}"/>
                  </a:ext>
                </a:extLst>
              </p:cNvPr>
              <p:cNvSpPr txBox="1"/>
              <p:nvPr/>
            </p:nvSpPr>
            <p:spPr>
              <a:xfrm>
                <a:off x="7298487" y="4064779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70" name="CuadroTexto 369">
                <a:extLst>
                  <a:ext uri="{FF2B5EF4-FFF2-40B4-BE49-F238E27FC236}">
                    <a16:creationId xmlns:a16="http://schemas.microsoft.com/office/drawing/2014/main" id="{BA78B124-F17C-7040-8DED-9D34AF789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487" y="4064779"/>
                <a:ext cx="473143" cy="276999"/>
              </a:xfrm>
              <a:prstGeom prst="rect">
                <a:avLst/>
              </a:prstGeom>
              <a:blipFill>
                <a:blip r:embed="rId4"/>
                <a:stretch>
                  <a:fillRect l="-5263" r="-263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CuadroTexto 370">
                <a:extLst>
                  <a:ext uri="{FF2B5EF4-FFF2-40B4-BE49-F238E27FC236}">
                    <a16:creationId xmlns:a16="http://schemas.microsoft.com/office/drawing/2014/main" id="{FF06BF62-1358-5241-BCA1-7F0ABEC60C82}"/>
                  </a:ext>
                </a:extLst>
              </p:cNvPr>
              <p:cNvSpPr txBox="1"/>
              <p:nvPr/>
            </p:nvSpPr>
            <p:spPr>
              <a:xfrm>
                <a:off x="5722359" y="4027000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71" name="CuadroTexto 370">
                <a:extLst>
                  <a:ext uri="{FF2B5EF4-FFF2-40B4-BE49-F238E27FC236}">
                    <a16:creationId xmlns:a16="http://schemas.microsoft.com/office/drawing/2014/main" id="{FF06BF62-1358-5241-BCA1-7F0ABEC60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359" y="4027000"/>
                <a:ext cx="473143" cy="276999"/>
              </a:xfrm>
              <a:prstGeom prst="rect">
                <a:avLst/>
              </a:prstGeom>
              <a:blipFill>
                <a:blip r:embed="rId5"/>
                <a:stretch>
                  <a:fillRect l="-5263" r="-263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CuadroTexto 371">
                <a:extLst>
                  <a:ext uri="{FF2B5EF4-FFF2-40B4-BE49-F238E27FC236}">
                    <a16:creationId xmlns:a16="http://schemas.microsoft.com/office/drawing/2014/main" id="{021EB2CF-4E0D-7E4E-888F-2EC808DFD6FA}"/>
                  </a:ext>
                </a:extLst>
              </p:cNvPr>
              <p:cNvSpPr txBox="1"/>
              <p:nvPr/>
            </p:nvSpPr>
            <p:spPr>
              <a:xfrm>
                <a:off x="3911207" y="2530262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72" name="CuadroTexto 371">
                <a:extLst>
                  <a:ext uri="{FF2B5EF4-FFF2-40B4-BE49-F238E27FC236}">
                    <a16:creationId xmlns:a16="http://schemas.microsoft.com/office/drawing/2014/main" id="{021EB2CF-4E0D-7E4E-888F-2EC808DFD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207" y="2530262"/>
                <a:ext cx="473143" cy="276999"/>
              </a:xfrm>
              <a:prstGeom prst="rect">
                <a:avLst/>
              </a:prstGeom>
              <a:blipFill>
                <a:blip r:embed="rId6"/>
                <a:stretch>
                  <a:fillRect l="-5263" r="-263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CuadroTexto 372">
                <a:extLst>
                  <a:ext uri="{FF2B5EF4-FFF2-40B4-BE49-F238E27FC236}">
                    <a16:creationId xmlns:a16="http://schemas.microsoft.com/office/drawing/2014/main" id="{791A6A25-26A1-8B4E-8B50-7FAC2F6FC03B}"/>
                  </a:ext>
                </a:extLst>
              </p:cNvPr>
              <p:cNvSpPr txBox="1"/>
              <p:nvPr/>
            </p:nvSpPr>
            <p:spPr>
              <a:xfrm>
                <a:off x="5672444" y="2577256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73" name="CuadroTexto 372">
                <a:extLst>
                  <a:ext uri="{FF2B5EF4-FFF2-40B4-BE49-F238E27FC236}">
                    <a16:creationId xmlns:a16="http://schemas.microsoft.com/office/drawing/2014/main" id="{791A6A25-26A1-8B4E-8B50-7FAC2F6FC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444" y="2577256"/>
                <a:ext cx="473143" cy="276999"/>
              </a:xfrm>
              <a:prstGeom prst="rect">
                <a:avLst/>
              </a:prstGeom>
              <a:blipFill>
                <a:blip r:embed="rId7"/>
                <a:stretch>
                  <a:fillRect l="-5263" r="-263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CuadroTexto 373">
                <a:extLst>
                  <a:ext uri="{FF2B5EF4-FFF2-40B4-BE49-F238E27FC236}">
                    <a16:creationId xmlns:a16="http://schemas.microsoft.com/office/drawing/2014/main" id="{26B6C3BD-72D3-844D-A3E9-B5F9CED781F0}"/>
                  </a:ext>
                </a:extLst>
              </p:cNvPr>
              <p:cNvSpPr txBox="1"/>
              <p:nvPr/>
            </p:nvSpPr>
            <p:spPr>
              <a:xfrm>
                <a:off x="4005827" y="3976608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74" name="CuadroTexto 373">
                <a:extLst>
                  <a:ext uri="{FF2B5EF4-FFF2-40B4-BE49-F238E27FC236}">
                    <a16:creationId xmlns:a16="http://schemas.microsoft.com/office/drawing/2014/main" id="{26B6C3BD-72D3-844D-A3E9-B5F9CED78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827" y="3976608"/>
                <a:ext cx="473143" cy="276999"/>
              </a:xfrm>
              <a:prstGeom prst="rect">
                <a:avLst/>
              </a:prstGeom>
              <a:blipFill>
                <a:blip r:embed="rId8"/>
                <a:stretch>
                  <a:fillRect l="-2564" r="-256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CuadroTexto 375">
                <a:extLst>
                  <a:ext uri="{FF2B5EF4-FFF2-40B4-BE49-F238E27FC236}">
                    <a16:creationId xmlns:a16="http://schemas.microsoft.com/office/drawing/2014/main" id="{4143F368-3223-EE4B-9E1B-E2475D2228BC}"/>
                  </a:ext>
                </a:extLst>
              </p:cNvPr>
              <p:cNvSpPr txBox="1"/>
              <p:nvPr/>
            </p:nvSpPr>
            <p:spPr>
              <a:xfrm>
                <a:off x="6111794" y="2572019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76" name="CuadroTexto 375">
                <a:extLst>
                  <a:ext uri="{FF2B5EF4-FFF2-40B4-BE49-F238E27FC236}">
                    <a16:creationId xmlns:a16="http://schemas.microsoft.com/office/drawing/2014/main" id="{4143F368-3223-EE4B-9E1B-E2475D222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794" y="2572019"/>
                <a:ext cx="192360" cy="276999"/>
              </a:xfrm>
              <a:prstGeom prst="rect">
                <a:avLst/>
              </a:prstGeom>
              <a:blipFill>
                <a:blip r:embed="rId9"/>
                <a:stretch>
                  <a:fillRect l="-18750" r="-25000" b="-909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CuadroTexto 376">
                <a:extLst>
                  <a:ext uri="{FF2B5EF4-FFF2-40B4-BE49-F238E27FC236}">
                    <a16:creationId xmlns:a16="http://schemas.microsoft.com/office/drawing/2014/main" id="{3B0891C5-DE0C-9C44-82C3-C5A58B27FF8D}"/>
                  </a:ext>
                </a:extLst>
              </p:cNvPr>
              <p:cNvSpPr txBox="1"/>
              <p:nvPr/>
            </p:nvSpPr>
            <p:spPr>
              <a:xfrm>
                <a:off x="7778369" y="2554535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77" name="CuadroTexto 376">
                <a:extLst>
                  <a:ext uri="{FF2B5EF4-FFF2-40B4-BE49-F238E27FC236}">
                    <a16:creationId xmlns:a16="http://schemas.microsoft.com/office/drawing/2014/main" id="{3B0891C5-DE0C-9C44-82C3-C5A58B27F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369" y="2554535"/>
                <a:ext cx="192360" cy="276999"/>
              </a:xfrm>
              <a:prstGeom prst="rect">
                <a:avLst/>
              </a:prstGeom>
              <a:blipFill>
                <a:blip r:embed="rId10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CuadroTexto 377">
                <a:extLst>
                  <a:ext uri="{FF2B5EF4-FFF2-40B4-BE49-F238E27FC236}">
                    <a16:creationId xmlns:a16="http://schemas.microsoft.com/office/drawing/2014/main" id="{F39F60AD-265B-3149-9BC9-EB4CEA62B7D3}"/>
                  </a:ext>
                </a:extLst>
              </p:cNvPr>
              <p:cNvSpPr txBox="1"/>
              <p:nvPr/>
            </p:nvSpPr>
            <p:spPr>
              <a:xfrm>
                <a:off x="7734701" y="4051032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78" name="CuadroTexto 377">
                <a:extLst>
                  <a:ext uri="{FF2B5EF4-FFF2-40B4-BE49-F238E27FC236}">
                    <a16:creationId xmlns:a16="http://schemas.microsoft.com/office/drawing/2014/main" id="{F39F60AD-265B-3149-9BC9-EB4CEA62B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701" y="4051032"/>
                <a:ext cx="192360" cy="276999"/>
              </a:xfrm>
              <a:prstGeom prst="rect">
                <a:avLst/>
              </a:prstGeom>
              <a:blipFill>
                <a:blip r:embed="rId11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CuadroTexto 378">
                <a:extLst>
                  <a:ext uri="{FF2B5EF4-FFF2-40B4-BE49-F238E27FC236}">
                    <a16:creationId xmlns:a16="http://schemas.microsoft.com/office/drawing/2014/main" id="{52FE5505-D811-3248-B501-4DD0A1DA0FC1}"/>
                  </a:ext>
                </a:extLst>
              </p:cNvPr>
              <p:cNvSpPr txBox="1"/>
              <p:nvPr/>
            </p:nvSpPr>
            <p:spPr>
              <a:xfrm>
                <a:off x="6124766" y="4027000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79" name="CuadroTexto 378">
                <a:extLst>
                  <a:ext uri="{FF2B5EF4-FFF2-40B4-BE49-F238E27FC236}">
                    <a16:creationId xmlns:a16="http://schemas.microsoft.com/office/drawing/2014/main" id="{52FE5505-D811-3248-B501-4DD0A1DA0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766" y="4027000"/>
                <a:ext cx="192360" cy="276999"/>
              </a:xfrm>
              <a:prstGeom prst="rect">
                <a:avLst/>
              </a:prstGeom>
              <a:blipFill>
                <a:blip r:embed="rId12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CuadroTexto 379">
                <a:extLst>
                  <a:ext uri="{FF2B5EF4-FFF2-40B4-BE49-F238E27FC236}">
                    <a16:creationId xmlns:a16="http://schemas.microsoft.com/office/drawing/2014/main" id="{1BC89ABC-5E26-F549-99BF-CC58CDBBD81A}"/>
                  </a:ext>
                </a:extLst>
              </p:cNvPr>
              <p:cNvSpPr txBox="1"/>
              <p:nvPr/>
            </p:nvSpPr>
            <p:spPr>
              <a:xfrm>
                <a:off x="4417270" y="3983582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80" name="CuadroTexto 379">
                <a:extLst>
                  <a:ext uri="{FF2B5EF4-FFF2-40B4-BE49-F238E27FC236}">
                    <a16:creationId xmlns:a16="http://schemas.microsoft.com/office/drawing/2014/main" id="{1BC89ABC-5E26-F549-99BF-CC58CDBBD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70" y="3983582"/>
                <a:ext cx="192360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909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CuadroTexto 380">
                <a:extLst>
                  <a:ext uri="{FF2B5EF4-FFF2-40B4-BE49-F238E27FC236}">
                    <a16:creationId xmlns:a16="http://schemas.microsoft.com/office/drawing/2014/main" id="{7BA1F83B-B6E8-B848-A8D9-F174177F7410}"/>
                  </a:ext>
                </a:extLst>
              </p:cNvPr>
              <p:cNvSpPr txBox="1"/>
              <p:nvPr/>
            </p:nvSpPr>
            <p:spPr>
              <a:xfrm>
                <a:off x="4323547" y="2501969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81" name="CuadroTexto 380">
                <a:extLst>
                  <a:ext uri="{FF2B5EF4-FFF2-40B4-BE49-F238E27FC236}">
                    <a16:creationId xmlns:a16="http://schemas.microsoft.com/office/drawing/2014/main" id="{7BA1F83B-B6E8-B848-A8D9-F174177F7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547" y="2501969"/>
                <a:ext cx="192360" cy="276999"/>
              </a:xfrm>
              <a:prstGeom prst="rect">
                <a:avLst/>
              </a:prstGeom>
              <a:blipFill>
                <a:blip r:embed="rId12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2" name="Elipse 381">
            <a:extLst>
              <a:ext uri="{FF2B5EF4-FFF2-40B4-BE49-F238E27FC236}">
                <a16:creationId xmlns:a16="http://schemas.microsoft.com/office/drawing/2014/main" id="{63F9C421-8EF6-0047-A0DC-ADDCE47DBFC7}"/>
              </a:ext>
            </a:extLst>
          </p:cNvPr>
          <p:cNvSpPr/>
          <p:nvPr/>
        </p:nvSpPr>
        <p:spPr>
          <a:xfrm>
            <a:off x="5614118" y="977069"/>
            <a:ext cx="723900" cy="6966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B1</a:t>
            </a:r>
          </a:p>
        </p:txBody>
      </p:sp>
      <p:sp>
        <p:nvSpPr>
          <p:cNvPr id="383" name="Elipse 382">
            <a:extLst>
              <a:ext uri="{FF2B5EF4-FFF2-40B4-BE49-F238E27FC236}">
                <a16:creationId xmlns:a16="http://schemas.microsoft.com/office/drawing/2014/main" id="{0396D1F9-7D4C-3C41-9DF4-51AC10943E6A}"/>
              </a:ext>
            </a:extLst>
          </p:cNvPr>
          <p:cNvSpPr/>
          <p:nvPr/>
        </p:nvSpPr>
        <p:spPr>
          <a:xfrm>
            <a:off x="9318856" y="1022576"/>
            <a:ext cx="723900" cy="6966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B2</a:t>
            </a:r>
          </a:p>
        </p:txBody>
      </p:sp>
      <p:sp>
        <p:nvSpPr>
          <p:cNvPr id="384" name="Elipse 383">
            <a:extLst>
              <a:ext uri="{FF2B5EF4-FFF2-40B4-BE49-F238E27FC236}">
                <a16:creationId xmlns:a16="http://schemas.microsoft.com/office/drawing/2014/main" id="{19ECDFDE-8BC7-BA46-B197-0BDF618E6B05}"/>
              </a:ext>
            </a:extLst>
          </p:cNvPr>
          <p:cNvSpPr/>
          <p:nvPr/>
        </p:nvSpPr>
        <p:spPr>
          <a:xfrm>
            <a:off x="9358381" y="5080629"/>
            <a:ext cx="723900" cy="6966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B3</a:t>
            </a:r>
          </a:p>
        </p:txBody>
      </p:sp>
      <p:sp>
        <p:nvSpPr>
          <p:cNvPr id="385" name="Elipse 384">
            <a:extLst>
              <a:ext uri="{FF2B5EF4-FFF2-40B4-BE49-F238E27FC236}">
                <a16:creationId xmlns:a16="http://schemas.microsoft.com/office/drawing/2014/main" id="{8D475B58-AC01-2B4C-AFC1-7BAF766BB6A4}"/>
              </a:ext>
            </a:extLst>
          </p:cNvPr>
          <p:cNvSpPr/>
          <p:nvPr/>
        </p:nvSpPr>
        <p:spPr>
          <a:xfrm>
            <a:off x="5617108" y="5182592"/>
            <a:ext cx="723900" cy="6966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B4</a:t>
            </a:r>
          </a:p>
        </p:txBody>
      </p:sp>
      <p:sp>
        <p:nvSpPr>
          <p:cNvPr id="386" name="Elipse 385">
            <a:extLst>
              <a:ext uri="{FF2B5EF4-FFF2-40B4-BE49-F238E27FC236}">
                <a16:creationId xmlns:a16="http://schemas.microsoft.com/office/drawing/2014/main" id="{45FEBD92-6321-7F46-A00E-26A72693FC37}"/>
              </a:ext>
            </a:extLst>
          </p:cNvPr>
          <p:cNvSpPr/>
          <p:nvPr/>
        </p:nvSpPr>
        <p:spPr>
          <a:xfrm>
            <a:off x="2412012" y="1151099"/>
            <a:ext cx="723900" cy="6966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B6</a:t>
            </a:r>
          </a:p>
        </p:txBody>
      </p:sp>
      <p:sp>
        <p:nvSpPr>
          <p:cNvPr id="387" name="Elipse 386">
            <a:extLst>
              <a:ext uri="{FF2B5EF4-FFF2-40B4-BE49-F238E27FC236}">
                <a16:creationId xmlns:a16="http://schemas.microsoft.com/office/drawing/2014/main" id="{56CEA459-6002-FE4F-A11A-A2137FD2EB4C}"/>
              </a:ext>
            </a:extLst>
          </p:cNvPr>
          <p:cNvSpPr/>
          <p:nvPr/>
        </p:nvSpPr>
        <p:spPr>
          <a:xfrm>
            <a:off x="2188675" y="5080629"/>
            <a:ext cx="723900" cy="6966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CuadroTexto 389">
                <a:extLst>
                  <a:ext uri="{FF2B5EF4-FFF2-40B4-BE49-F238E27FC236}">
                    <a16:creationId xmlns:a16="http://schemas.microsoft.com/office/drawing/2014/main" id="{891FC4BD-8F13-3D42-ABCE-1362CC10CA52}"/>
                  </a:ext>
                </a:extLst>
              </p:cNvPr>
              <p:cNvSpPr txBox="1"/>
              <p:nvPr/>
            </p:nvSpPr>
            <p:spPr>
              <a:xfrm>
                <a:off x="6113719" y="2562369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90" name="CuadroTexto 389">
                <a:extLst>
                  <a:ext uri="{FF2B5EF4-FFF2-40B4-BE49-F238E27FC236}">
                    <a16:creationId xmlns:a16="http://schemas.microsoft.com/office/drawing/2014/main" id="{891FC4BD-8F13-3D42-ABCE-1362CC10C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719" y="2562369"/>
                <a:ext cx="192360" cy="276999"/>
              </a:xfrm>
              <a:prstGeom prst="rect">
                <a:avLst/>
              </a:prstGeom>
              <a:blipFill>
                <a:blip r:embed="rId13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CuadroTexto 390">
                <a:extLst>
                  <a:ext uri="{FF2B5EF4-FFF2-40B4-BE49-F238E27FC236}">
                    <a16:creationId xmlns:a16="http://schemas.microsoft.com/office/drawing/2014/main" id="{0F7BD70C-F7BA-6E47-808F-2E806CC12AAA}"/>
                  </a:ext>
                </a:extLst>
              </p:cNvPr>
              <p:cNvSpPr txBox="1"/>
              <p:nvPr/>
            </p:nvSpPr>
            <p:spPr>
              <a:xfrm>
                <a:off x="7780294" y="2544885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91" name="CuadroTexto 390">
                <a:extLst>
                  <a:ext uri="{FF2B5EF4-FFF2-40B4-BE49-F238E27FC236}">
                    <a16:creationId xmlns:a16="http://schemas.microsoft.com/office/drawing/2014/main" id="{0F7BD70C-F7BA-6E47-808F-2E806CC12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294" y="2544885"/>
                <a:ext cx="320601" cy="276999"/>
              </a:xfrm>
              <a:prstGeom prst="rect">
                <a:avLst/>
              </a:prstGeom>
              <a:blipFill>
                <a:blip r:embed="rId14"/>
                <a:stretch>
                  <a:fillRect l="-11538" r="-11538" b="-43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CuadroTexto 391">
                <a:extLst>
                  <a:ext uri="{FF2B5EF4-FFF2-40B4-BE49-F238E27FC236}">
                    <a16:creationId xmlns:a16="http://schemas.microsoft.com/office/drawing/2014/main" id="{92895D1D-C2BF-0F4A-B2B9-73AC3208A8B8}"/>
                  </a:ext>
                </a:extLst>
              </p:cNvPr>
              <p:cNvSpPr txBox="1"/>
              <p:nvPr/>
            </p:nvSpPr>
            <p:spPr>
              <a:xfrm>
                <a:off x="7736626" y="4041382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92" name="CuadroTexto 391">
                <a:extLst>
                  <a:ext uri="{FF2B5EF4-FFF2-40B4-BE49-F238E27FC236}">
                    <a16:creationId xmlns:a16="http://schemas.microsoft.com/office/drawing/2014/main" id="{92895D1D-C2BF-0F4A-B2B9-73AC3208A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626" y="4041382"/>
                <a:ext cx="320601" cy="276999"/>
              </a:xfrm>
              <a:prstGeom prst="rect">
                <a:avLst/>
              </a:prstGeom>
              <a:blipFill>
                <a:blip r:embed="rId15"/>
                <a:stretch>
                  <a:fillRect l="-11538" r="-11538" b="-43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CuadroTexto 392">
                <a:extLst>
                  <a:ext uri="{FF2B5EF4-FFF2-40B4-BE49-F238E27FC236}">
                    <a16:creationId xmlns:a16="http://schemas.microsoft.com/office/drawing/2014/main" id="{E2BDDB9A-1BCE-A14C-BCB2-F511DB66B007}"/>
                  </a:ext>
                </a:extLst>
              </p:cNvPr>
              <p:cNvSpPr txBox="1"/>
              <p:nvPr/>
            </p:nvSpPr>
            <p:spPr>
              <a:xfrm>
                <a:off x="6126691" y="4017350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93" name="CuadroTexto 392">
                <a:extLst>
                  <a:ext uri="{FF2B5EF4-FFF2-40B4-BE49-F238E27FC236}">
                    <a16:creationId xmlns:a16="http://schemas.microsoft.com/office/drawing/2014/main" id="{E2BDDB9A-1BCE-A14C-BCB2-F511DB66B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691" y="4017350"/>
                <a:ext cx="320601" cy="276999"/>
              </a:xfrm>
              <a:prstGeom prst="rect">
                <a:avLst/>
              </a:prstGeom>
              <a:blipFill>
                <a:blip r:embed="rId16"/>
                <a:stretch>
                  <a:fillRect l="-11111" r="-11111" b="-43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CuadroTexto 393">
                <a:extLst>
                  <a:ext uri="{FF2B5EF4-FFF2-40B4-BE49-F238E27FC236}">
                    <a16:creationId xmlns:a16="http://schemas.microsoft.com/office/drawing/2014/main" id="{4B9B9C81-C7CE-5746-BCA2-1A04CDFE034D}"/>
                  </a:ext>
                </a:extLst>
              </p:cNvPr>
              <p:cNvSpPr txBox="1"/>
              <p:nvPr/>
            </p:nvSpPr>
            <p:spPr>
              <a:xfrm>
                <a:off x="4419195" y="3973932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94" name="CuadroTexto 393">
                <a:extLst>
                  <a:ext uri="{FF2B5EF4-FFF2-40B4-BE49-F238E27FC236}">
                    <a16:creationId xmlns:a16="http://schemas.microsoft.com/office/drawing/2014/main" id="{4B9B9C81-C7CE-5746-BCA2-1A04CDFE0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195" y="3973932"/>
                <a:ext cx="320601" cy="276999"/>
              </a:xfrm>
              <a:prstGeom prst="rect">
                <a:avLst/>
              </a:prstGeom>
              <a:blipFill>
                <a:blip r:embed="rId17"/>
                <a:stretch>
                  <a:fillRect l="-16000" r="-12000" b="-43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CuadroTexto 394">
                <a:extLst>
                  <a:ext uri="{FF2B5EF4-FFF2-40B4-BE49-F238E27FC236}">
                    <a16:creationId xmlns:a16="http://schemas.microsoft.com/office/drawing/2014/main" id="{C1032D8F-F091-C241-9372-46EA81DF7167}"/>
                  </a:ext>
                </a:extLst>
              </p:cNvPr>
              <p:cNvSpPr txBox="1"/>
              <p:nvPr/>
            </p:nvSpPr>
            <p:spPr>
              <a:xfrm>
                <a:off x="4325472" y="2492319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95" name="CuadroTexto 394">
                <a:extLst>
                  <a:ext uri="{FF2B5EF4-FFF2-40B4-BE49-F238E27FC236}">
                    <a16:creationId xmlns:a16="http://schemas.microsoft.com/office/drawing/2014/main" id="{C1032D8F-F091-C241-9372-46EA81DF7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472" y="2492319"/>
                <a:ext cx="320601" cy="276999"/>
              </a:xfrm>
              <a:prstGeom prst="rect">
                <a:avLst/>
              </a:prstGeom>
              <a:blipFill>
                <a:blip r:embed="rId18"/>
                <a:stretch>
                  <a:fillRect l="-15385" r="-11538" b="-43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" name="Elipse 395">
            <a:extLst>
              <a:ext uri="{FF2B5EF4-FFF2-40B4-BE49-F238E27FC236}">
                <a16:creationId xmlns:a16="http://schemas.microsoft.com/office/drawing/2014/main" id="{AE2D2D96-8CBE-6A47-8D0C-0F91824B610B}"/>
              </a:ext>
            </a:extLst>
          </p:cNvPr>
          <p:cNvSpPr/>
          <p:nvPr/>
        </p:nvSpPr>
        <p:spPr>
          <a:xfrm>
            <a:off x="6695683" y="1716750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397" name="Elipse 396">
            <a:extLst>
              <a:ext uri="{FF2B5EF4-FFF2-40B4-BE49-F238E27FC236}">
                <a16:creationId xmlns:a16="http://schemas.microsoft.com/office/drawing/2014/main" id="{D702D178-AB85-D942-9864-BB50F57E686E}"/>
              </a:ext>
            </a:extLst>
          </p:cNvPr>
          <p:cNvSpPr/>
          <p:nvPr/>
        </p:nvSpPr>
        <p:spPr>
          <a:xfrm>
            <a:off x="5778219" y="2056219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398" name="Elipse 397">
            <a:extLst>
              <a:ext uri="{FF2B5EF4-FFF2-40B4-BE49-F238E27FC236}">
                <a16:creationId xmlns:a16="http://schemas.microsoft.com/office/drawing/2014/main" id="{5BA5DCBD-F022-1543-841D-AE8B4B859A0A}"/>
              </a:ext>
            </a:extLst>
          </p:cNvPr>
          <p:cNvSpPr/>
          <p:nvPr/>
        </p:nvSpPr>
        <p:spPr>
          <a:xfrm>
            <a:off x="4909010" y="634231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399" name="Elipse 398">
            <a:extLst>
              <a:ext uri="{FF2B5EF4-FFF2-40B4-BE49-F238E27FC236}">
                <a16:creationId xmlns:a16="http://schemas.microsoft.com/office/drawing/2014/main" id="{ED96B91A-B2DF-A945-B695-E9F71EE07975}"/>
              </a:ext>
            </a:extLst>
          </p:cNvPr>
          <p:cNvSpPr/>
          <p:nvPr/>
        </p:nvSpPr>
        <p:spPr>
          <a:xfrm>
            <a:off x="5789205" y="261321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sp>
        <p:nvSpPr>
          <p:cNvPr id="400" name="Elipse 399">
            <a:extLst>
              <a:ext uri="{FF2B5EF4-FFF2-40B4-BE49-F238E27FC236}">
                <a16:creationId xmlns:a16="http://schemas.microsoft.com/office/drawing/2014/main" id="{5ECE3DD0-4458-734B-9C6F-6B3620B2D163}"/>
              </a:ext>
            </a:extLst>
          </p:cNvPr>
          <p:cNvSpPr/>
          <p:nvPr/>
        </p:nvSpPr>
        <p:spPr>
          <a:xfrm>
            <a:off x="6548340" y="703978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401" name="Elipse 400">
            <a:extLst>
              <a:ext uri="{FF2B5EF4-FFF2-40B4-BE49-F238E27FC236}">
                <a16:creationId xmlns:a16="http://schemas.microsoft.com/office/drawing/2014/main" id="{A80EA5AC-3283-9E44-8BF0-456370531995}"/>
              </a:ext>
            </a:extLst>
          </p:cNvPr>
          <p:cNvSpPr/>
          <p:nvPr/>
        </p:nvSpPr>
        <p:spPr>
          <a:xfrm>
            <a:off x="4840311" y="1652675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402" name="Elipse 401">
            <a:extLst>
              <a:ext uri="{FF2B5EF4-FFF2-40B4-BE49-F238E27FC236}">
                <a16:creationId xmlns:a16="http://schemas.microsoft.com/office/drawing/2014/main" id="{DE51EFC6-609C-0341-A504-FAB7FC598C6B}"/>
              </a:ext>
            </a:extLst>
          </p:cNvPr>
          <p:cNvSpPr/>
          <p:nvPr/>
        </p:nvSpPr>
        <p:spPr>
          <a:xfrm>
            <a:off x="10400421" y="1762257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403" name="Elipse 402">
            <a:extLst>
              <a:ext uri="{FF2B5EF4-FFF2-40B4-BE49-F238E27FC236}">
                <a16:creationId xmlns:a16="http://schemas.microsoft.com/office/drawing/2014/main" id="{F3971A8E-1486-CE4C-9B77-E904EE3B1ED4}"/>
              </a:ext>
            </a:extLst>
          </p:cNvPr>
          <p:cNvSpPr/>
          <p:nvPr/>
        </p:nvSpPr>
        <p:spPr>
          <a:xfrm>
            <a:off x="9482957" y="2101726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404" name="Elipse 403">
            <a:extLst>
              <a:ext uri="{FF2B5EF4-FFF2-40B4-BE49-F238E27FC236}">
                <a16:creationId xmlns:a16="http://schemas.microsoft.com/office/drawing/2014/main" id="{757A6C85-E9F0-3148-8006-B425862237CA}"/>
              </a:ext>
            </a:extLst>
          </p:cNvPr>
          <p:cNvSpPr/>
          <p:nvPr/>
        </p:nvSpPr>
        <p:spPr>
          <a:xfrm>
            <a:off x="8613748" y="679738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405" name="Elipse 404">
            <a:extLst>
              <a:ext uri="{FF2B5EF4-FFF2-40B4-BE49-F238E27FC236}">
                <a16:creationId xmlns:a16="http://schemas.microsoft.com/office/drawing/2014/main" id="{17191991-9B40-2941-8504-466FC3B24116}"/>
              </a:ext>
            </a:extLst>
          </p:cNvPr>
          <p:cNvSpPr/>
          <p:nvPr/>
        </p:nvSpPr>
        <p:spPr>
          <a:xfrm>
            <a:off x="9493943" y="306828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sp>
        <p:nvSpPr>
          <p:cNvPr id="406" name="Elipse 405">
            <a:extLst>
              <a:ext uri="{FF2B5EF4-FFF2-40B4-BE49-F238E27FC236}">
                <a16:creationId xmlns:a16="http://schemas.microsoft.com/office/drawing/2014/main" id="{740AC3FB-BC13-8B4E-99BC-46227DAC7E15}"/>
              </a:ext>
            </a:extLst>
          </p:cNvPr>
          <p:cNvSpPr/>
          <p:nvPr/>
        </p:nvSpPr>
        <p:spPr>
          <a:xfrm>
            <a:off x="10253078" y="749485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407" name="Elipse 406">
            <a:extLst>
              <a:ext uri="{FF2B5EF4-FFF2-40B4-BE49-F238E27FC236}">
                <a16:creationId xmlns:a16="http://schemas.microsoft.com/office/drawing/2014/main" id="{741F9406-3041-D149-AC32-9D830F354E68}"/>
              </a:ext>
            </a:extLst>
          </p:cNvPr>
          <p:cNvSpPr/>
          <p:nvPr/>
        </p:nvSpPr>
        <p:spPr>
          <a:xfrm>
            <a:off x="8545049" y="1698182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408" name="Elipse 407">
            <a:extLst>
              <a:ext uri="{FF2B5EF4-FFF2-40B4-BE49-F238E27FC236}">
                <a16:creationId xmlns:a16="http://schemas.microsoft.com/office/drawing/2014/main" id="{66E0B166-3A88-594E-8394-90B96991A71C}"/>
              </a:ext>
            </a:extLst>
          </p:cNvPr>
          <p:cNvSpPr/>
          <p:nvPr/>
        </p:nvSpPr>
        <p:spPr>
          <a:xfrm>
            <a:off x="10439946" y="5820310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409" name="Elipse 408">
            <a:extLst>
              <a:ext uri="{FF2B5EF4-FFF2-40B4-BE49-F238E27FC236}">
                <a16:creationId xmlns:a16="http://schemas.microsoft.com/office/drawing/2014/main" id="{BC3AD075-B41F-4A4B-89F0-2CAC2C284778}"/>
              </a:ext>
            </a:extLst>
          </p:cNvPr>
          <p:cNvSpPr/>
          <p:nvPr/>
        </p:nvSpPr>
        <p:spPr>
          <a:xfrm>
            <a:off x="9522482" y="6159779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410" name="Elipse 409">
            <a:extLst>
              <a:ext uri="{FF2B5EF4-FFF2-40B4-BE49-F238E27FC236}">
                <a16:creationId xmlns:a16="http://schemas.microsoft.com/office/drawing/2014/main" id="{2B8A8ADD-451A-1C4A-AA50-CABABE050392}"/>
              </a:ext>
            </a:extLst>
          </p:cNvPr>
          <p:cNvSpPr/>
          <p:nvPr/>
        </p:nvSpPr>
        <p:spPr>
          <a:xfrm>
            <a:off x="8653273" y="4737791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411" name="Elipse 410">
            <a:extLst>
              <a:ext uri="{FF2B5EF4-FFF2-40B4-BE49-F238E27FC236}">
                <a16:creationId xmlns:a16="http://schemas.microsoft.com/office/drawing/2014/main" id="{D55BBF6B-A7FE-5F4B-BF8B-C7ED836859DE}"/>
              </a:ext>
            </a:extLst>
          </p:cNvPr>
          <p:cNvSpPr/>
          <p:nvPr/>
        </p:nvSpPr>
        <p:spPr>
          <a:xfrm>
            <a:off x="9533468" y="4364881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sp>
        <p:nvSpPr>
          <p:cNvPr id="412" name="Elipse 411">
            <a:extLst>
              <a:ext uri="{FF2B5EF4-FFF2-40B4-BE49-F238E27FC236}">
                <a16:creationId xmlns:a16="http://schemas.microsoft.com/office/drawing/2014/main" id="{0056120F-F89C-5F43-A1C0-FB1618023B52}"/>
              </a:ext>
            </a:extLst>
          </p:cNvPr>
          <p:cNvSpPr/>
          <p:nvPr/>
        </p:nvSpPr>
        <p:spPr>
          <a:xfrm>
            <a:off x="10292603" y="4807538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413" name="Elipse 412">
            <a:extLst>
              <a:ext uri="{FF2B5EF4-FFF2-40B4-BE49-F238E27FC236}">
                <a16:creationId xmlns:a16="http://schemas.microsoft.com/office/drawing/2014/main" id="{4CA6B601-89EF-7A47-963D-8D126466C0B9}"/>
              </a:ext>
            </a:extLst>
          </p:cNvPr>
          <p:cNvSpPr/>
          <p:nvPr/>
        </p:nvSpPr>
        <p:spPr>
          <a:xfrm>
            <a:off x="8584574" y="5756235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414" name="Elipse 413">
            <a:extLst>
              <a:ext uri="{FF2B5EF4-FFF2-40B4-BE49-F238E27FC236}">
                <a16:creationId xmlns:a16="http://schemas.microsoft.com/office/drawing/2014/main" id="{57887B81-B351-AC48-AED0-880DF5A16D1F}"/>
              </a:ext>
            </a:extLst>
          </p:cNvPr>
          <p:cNvSpPr/>
          <p:nvPr/>
        </p:nvSpPr>
        <p:spPr>
          <a:xfrm>
            <a:off x="6698673" y="5922273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415" name="Elipse 414">
            <a:extLst>
              <a:ext uri="{FF2B5EF4-FFF2-40B4-BE49-F238E27FC236}">
                <a16:creationId xmlns:a16="http://schemas.microsoft.com/office/drawing/2014/main" id="{1E660259-B774-E643-AAF6-ED7747220911}"/>
              </a:ext>
            </a:extLst>
          </p:cNvPr>
          <p:cNvSpPr/>
          <p:nvPr/>
        </p:nvSpPr>
        <p:spPr>
          <a:xfrm>
            <a:off x="5781209" y="6261742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416" name="Elipse 415">
            <a:extLst>
              <a:ext uri="{FF2B5EF4-FFF2-40B4-BE49-F238E27FC236}">
                <a16:creationId xmlns:a16="http://schemas.microsoft.com/office/drawing/2014/main" id="{86FE9C41-E222-E642-96E6-7CB12E2F9EB4}"/>
              </a:ext>
            </a:extLst>
          </p:cNvPr>
          <p:cNvSpPr/>
          <p:nvPr/>
        </p:nvSpPr>
        <p:spPr>
          <a:xfrm>
            <a:off x="4912000" y="4839754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417" name="Elipse 416">
            <a:extLst>
              <a:ext uri="{FF2B5EF4-FFF2-40B4-BE49-F238E27FC236}">
                <a16:creationId xmlns:a16="http://schemas.microsoft.com/office/drawing/2014/main" id="{CC7CDE60-6417-C241-A453-61896F9CA308}"/>
              </a:ext>
            </a:extLst>
          </p:cNvPr>
          <p:cNvSpPr/>
          <p:nvPr/>
        </p:nvSpPr>
        <p:spPr>
          <a:xfrm>
            <a:off x="5792195" y="4466844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sp>
        <p:nvSpPr>
          <p:cNvPr id="418" name="Elipse 417">
            <a:extLst>
              <a:ext uri="{FF2B5EF4-FFF2-40B4-BE49-F238E27FC236}">
                <a16:creationId xmlns:a16="http://schemas.microsoft.com/office/drawing/2014/main" id="{C5AE042C-E041-B14B-82DC-3FB4D9C22D98}"/>
              </a:ext>
            </a:extLst>
          </p:cNvPr>
          <p:cNvSpPr/>
          <p:nvPr/>
        </p:nvSpPr>
        <p:spPr>
          <a:xfrm>
            <a:off x="6551330" y="4909501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419" name="Elipse 418">
            <a:extLst>
              <a:ext uri="{FF2B5EF4-FFF2-40B4-BE49-F238E27FC236}">
                <a16:creationId xmlns:a16="http://schemas.microsoft.com/office/drawing/2014/main" id="{94367A46-974B-BA44-9BF8-0435842E0E14}"/>
              </a:ext>
            </a:extLst>
          </p:cNvPr>
          <p:cNvSpPr/>
          <p:nvPr/>
        </p:nvSpPr>
        <p:spPr>
          <a:xfrm>
            <a:off x="4843301" y="5858198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420" name="Elipse 419">
            <a:extLst>
              <a:ext uri="{FF2B5EF4-FFF2-40B4-BE49-F238E27FC236}">
                <a16:creationId xmlns:a16="http://schemas.microsoft.com/office/drawing/2014/main" id="{8734F33C-3690-1B48-93DA-1A3A4DC523BF}"/>
              </a:ext>
            </a:extLst>
          </p:cNvPr>
          <p:cNvSpPr/>
          <p:nvPr/>
        </p:nvSpPr>
        <p:spPr>
          <a:xfrm>
            <a:off x="3493577" y="1890780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421" name="Elipse 420">
            <a:extLst>
              <a:ext uri="{FF2B5EF4-FFF2-40B4-BE49-F238E27FC236}">
                <a16:creationId xmlns:a16="http://schemas.microsoft.com/office/drawing/2014/main" id="{E7BE771B-EE9A-6142-87E7-9698E76D71B5}"/>
              </a:ext>
            </a:extLst>
          </p:cNvPr>
          <p:cNvSpPr/>
          <p:nvPr/>
        </p:nvSpPr>
        <p:spPr>
          <a:xfrm>
            <a:off x="2576113" y="2230249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422" name="Elipse 421">
            <a:extLst>
              <a:ext uri="{FF2B5EF4-FFF2-40B4-BE49-F238E27FC236}">
                <a16:creationId xmlns:a16="http://schemas.microsoft.com/office/drawing/2014/main" id="{6EA01013-11D7-294B-9D87-A4E601625EDD}"/>
              </a:ext>
            </a:extLst>
          </p:cNvPr>
          <p:cNvSpPr/>
          <p:nvPr/>
        </p:nvSpPr>
        <p:spPr>
          <a:xfrm>
            <a:off x="1706904" y="808261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423" name="Elipse 422">
            <a:extLst>
              <a:ext uri="{FF2B5EF4-FFF2-40B4-BE49-F238E27FC236}">
                <a16:creationId xmlns:a16="http://schemas.microsoft.com/office/drawing/2014/main" id="{B4756B82-B3BA-384D-9D9B-A68D689B0347}"/>
              </a:ext>
            </a:extLst>
          </p:cNvPr>
          <p:cNvSpPr/>
          <p:nvPr/>
        </p:nvSpPr>
        <p:spPr>
          <a:xfrm>
            <a:off x="2587099" y="435351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sp>
        <p:nvSpPr>
          <p:cNvPr id="424" name="Elipse 423">
            <a:extLst>
              <a:ext uri="{FF2B5EF4-FFF2-40B4-BE49-F238E27FC236}">
                <a16:creationId xmlns:a16="http://schemas.microsoft.com/office/drawing/2014/main" id="{FB93AA89-EC00-CA47-9180-60FE70936B93}"/>
              </a:ext>
            </a:extLst>
          </p:cNvPr>
          <p:cNvSpPr/>
          <p:nvPr/>
        </p:nvSpPr>
        <p:spPr>
          <a:xfrm>
            <a:off x="3346234" y="878008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425" name="Elipse 424">
            <a:extLst>
              <a:ext uri="{FF2B5EF4-FFF2-40B4-BE49-F238E27FC236}">
                <a16:creationId xmlns:a16="http://schemas.microsoft.com/office/drawing/2014/main" id="{BE429E66-5EC1-394F-BE57-6059A980E8EA}"/>
              </a:ext>
            </a:extLst>
          </p:cNvPr>
          <p:cNvSpPr/>
          <p:nvPr/>
        </p:nvSpPr>
        <p:spPr>
          <a:xfrm>
            <a:off x="1638205" y="1826705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426" name="Elipse 425">
            <a:extLst>
              <a:ext uri="{FF2B5EF4-FFF2-40B4-BE49-F238E27FC236}">
                <a16:creationId xmlns:a16="http://schemas.microsoft.com/office/drawing/2014/main" id="{B6A93D20-4322-6A4F-B339-28D81E6D2E63}"/>
              </a:ext>
            </a:extLst>
          </p:cNvPr>
          <p:cNvSpPr/>
          <p:nvPr/>
        </p:nvSpPr>
        <p:spPr>
          <a:xfrm>
            <a:off x="3270240" y="5820310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427" name="Elipse 426">
            <a:extLst>
              <a:ext uri="{FF2B5EF4-FFF2-40B4-BE49-F238E27FC236}">
                <a16:creationId xmlns:a16="http://schemas.microsoft.com/office/drawing/2014/main" id="{41BD695C-DC9F-D049-BE2D-7086C874F2CE}"/>
              </a:ext>
            </a:extLst>
          </p:cNvPr>
          <p:cNvSpPr/>
          <p:nvPr/>
        </p:nvSpPr>
        <p:spPr>
          <a:xfrm>
            <a:off x="2352776" y="6159779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428" name="Elipse 427">
            <a:extLst>
              <a:ext uri="{FF2B5EF4-FFF2-40B4-BE49-F238E27FC236}">
                <a16:creationId xmlns:a16="http://schemas.microsoft.com/office/drawing/2014/main" id="{5D16717C-5C7C-FE47-81CE-286D69C2C97A}"/>
              </a:ext>
            </a:extLst>
          </p:cNvPr>
          <p:cNvSpPr/>
          <p:nvPr/>
        </p:nvSpPr>
        <p:spPr>
          <a:xfrm>
            <a:off x="1483567" y="4737791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429" name="Elipse 428">
            <a:extLst>
              <a:ext uri="{FF2B5EF4-FFF2-40B4-BE49-F238E27FC236}">
                <a16:creationId xmlns:a16="http://schemas.microsoft.com/office/drawing/2014/main" id="{E9D004BD-E5F6-284E-B183-FB9030BD078C}"/>
              </a:ext>
            </a:extLst>
          </p:cNvPr>
          <p:cNvSpPr/>
          <p:nvPr/>
        </p:nvSpPr>
        <p:spPr>
          <a:xfrm>
            <a:off x="2363762" y="4364881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sp>
        <p:nvSpPr>
          <p:cNvPr id="430" name="Elipse 429">
            <a:extLst>
              <a:ext uri="{FF2B5EF4-FFF2-40B4-BE49-F238E27FC236}">
                <a16:creationId xmlns:a16="http://schemas.microsoft.com/office/drawing/2014/main" id="{51579212-6801-8747-BA6E-679798ED5B7C}"/>
              </a:ext>
            </a:extLst>
          </p:cNvPr>
          <p:cNvSpPr/>
          <p:nvPr/>
        </p:nvSpPr>
        <p:spPr>
          <a:xfrm>
            <a:off x="3122897" y="4807538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431" name="Elipse 430">
            <a:extLst>
              <a:ext uri="{FF2B5EF4-FFF2-40B4-BE49-F238E27FC236}">
                <a16:creationId xmlns:a16="http://schemas.microsoft.com/office/drawing/2014/main" id="{BC2051BE-BAA7-1847-850B-2E759146C24D}"/>
              </a:ext>
            </a:extLst>
          </p:cNvPr>
          <p:cNvSpPr/>
          <p:nvPr/>
        </p:nvSpPr>
        <p:spPr>
          <a:xfrm>
            <a:off x="1414868" y="5756235"/>
            <a:ext cx="410936" cy="348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CuadroTexto 431">
                <a:extLst>
                  <a:ext uri="{FF2B5EF4-FFF2-40B4-BE49-F238E27FC236}">
                    <a16:creationId xmlns:a16="http://schemas.microsoft.com/office/drawing/2014/main" id="{6D6FDB99-3DD5-1046-A9DC-E3D953A02F50}"/>
                  </a:ext>
                </a:extLst>
              </p:cNvPr>
              <p:cNvSpPr txBox="1"/>
              <p:nvPr/>
            </p:nvSpPr>
            <p:spPr>
              <a:xfrm>
                <a:off x="6105644" y="2564112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32" name="CuadroTexto 431">
                <a:extLst>
                  <a:ext uri="{FF2B5EF4-FFF2-40B4-BE49-F238E27FC236}">
                    <a16:creationId xmlns:a16="http://schemas.microsoft.com/office/drawing/2014/main" id="{6D6FDB99-3DD5-1046-A9DC-E3D953A02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644" y="2564112"/>
                <a:ext cx="320601" cy="276999"/>
              </a:xfrm>
              <a:prstGeom prst="rect">
                <a:avLst/>
              </a:prstGeom>
              <a:blipFill>
                <a:blip r:embed="rId19"/>
                <a:stretch>
                  <a:fillRect l="-11538" r="-11538" b="-43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CuadroTexto 432">
                <a:extLst>
                  <a:ext uri="{FF2B5EF4-FFF2-40B4-BE49-F238E27FC236}">
                    <a16:creationId xmlns:a16="http://schemas.microsoft.com/office/drawing/2014/main" id="{8D984C79-8F34-C344-9BFF-6FF897B4F3B3}"/>
                  </a:ext>
                </a:extLst>
              </p:cNvPr>
              <p:cNvSpPr txBox="1"/>
              <p:nvPr/>
            </p:nvSpPr>
            <p:spPr>
              <a:xfrm>
                <a:off x="7772219" y="2546628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45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33" name="CuadroTexto 432">
                <a:extLst>
                  <a:ext uri="{FF2B5EF4-FFF2-40B4-BE49-F238E27FC236}">
                    <a16:creationId xmlns:a16="http://schemas.microsoft.com/office/drawing/2014/main" id="{8D984C79-8F34-C344-9BFF-6FF897B4F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219" y="2546628"/>
                <a:ext cx="320601" cy="276999"/>
              </a:xfrm>
              <a:prstGeom prst="rect">
                <a:avLst/>
              </a:prstGeom>
              <a:blipFill>
                <a:blip r:embed="rId20"/>
                <a:stretch>
                  <a:fillRect l="-20000" r="-16000" b="-909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CuadroTexto 433">
                <a:extLst>
                  <a:ext uri="{FF2B5EF4-FFF2-40B4-BE49-F238E27FC236}">
                    <a16:creationId xmlns:a16="http://schemas.microsoft.com/office/drawing/2014/main" id="{B101069E-FEB0-D545-9438-7F975027F4CE}"/>
                  </a:ext>
                </a:extLst>
              </p:cNvPr>
              <p:cNvSpPr txBox="1"/>
              <p:nvPr/>
            </p:nvSpPr>
            <p:spPr>
              <a:xfrm>
                <a:off x="7728551" y="4043125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34" name="CuadroTexto 433">
                <a:extLst>
                  <a:ext uri="{FF2B5EF4-FFF2-40B4-BE49-F238E27FC236}">
                    <a16:creationId xmlns:a16="http://schemas.microsoft.com/office/drawing/2014/main" id="{B101069E-FEB0-D545-9438-7F975027F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551" y="4043125"/>
                <a:ext cx="320601" cy="276999"/>
              </a:xfrm>
              <a:prstGeom prst="rect">
                <a:avLst/>
              </a:prstGeom>
              <a:blipFill>
                <a:blip r:embed="rId21"/>
                <a:stretch>
                  <a:fillRect l="-15385" r="-11538" b="-43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CuadroTexto 434">
                <a:extLst>
                  <a:ext uri="{FF2B5EF4-FFF2-40B4-BE49-F238E27FC236}">
                    <a16:creationId xmlns:a16="http://schemas.microsoft.com/office/drawing/2014/main" id="{C717DE47-EA39-3A4F-B7F6-0CC9FB6A44D6}"/>
                  </a:ext>
                </a:extLst>
              </p:cNvPr>
              <p:cNvSpPr txBox="1"/>
              <p:nvPr/>
            </p:nvSpPr>
            <p:spPr>
              <a:xfrm>
                <a:off x="6118616" y="4019093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35" name="CuadroTexto 434">
                <a:extLst>
                  <a:ext uri="{FF2B5EF4-FFF2-40B4-BE49-F238E27FC236}">
                    <a16:creationId xmlns:a16="http://schemas.microsoft.com/office/drawing/2014/main" id="{C717DE47-EA39-3A4F-B7F6-0CC9FB6A4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616" y="4019093"/>
                <a:ext cx="320601" cy="276999"/>
              </a:xfrm>
              <a:prstGeom prst="rect">
                <a:avLst/>
              </a:prstGeom>
              <a:blipFill>
                <a:blip r:embed="rId22"/>
                <a:stretch>
                  <a:fillRect l="-11538" r="-11538" b="-43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CuadroTexto 435">
                <a:extLst>
                  <a:ext uri="{FF2B5EF4-FFF2-40B4-BE49-F238E27FC236}">
                    <a16:creationId xmlns:a16="http://schemas.microsoft.com/office/drawing/2014/main" id="{92693B5E-CC64-974C-9F4A-135AF6A45865}"/>
                  </a:ext>
                </a:extLst>
              </p:cNvPr>
              <p:cNvSpPr txBox="1"/>
              <p:nvPr/>
            </p:nvSpPr>
            <p:spPr>
              <a:xfrm>
                <a:off x="4422695" y="3975675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28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36" name="CuadroTexto 435">
                <a:extLst>
                  <a:ext uri="{FF2B5EF4-FFF2-40B4-BE49-F238E27FC236}">
                    <a16:creationId xmlns:a16="http://schemas.microsoft.com/office/drawing/2014/main" id="{92693B5E-CC64-974C-9F4A-135AF6A45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695" y="3975675"/>
                <a:ext cx="320601" cy="276999"/>
              </a:xfrm>
              <a:prstGeom prst="rect">
                <a:avLst/>
              </a:prstGeom>
              <a:blipFill>
                <a:blip r:embed="rId23"/>
                <a:stretch>
                  <a:fillRect l="-16000" r="-16000" b="-43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7" name="CuadroTexto 436">
                <a:extLst>
                  <a:ext uri="{FF2B5EF4-FFF2-40B4-BE49-F238E27FC236}">
                    <a16:creationId xmlns:a16="http://schemas.microsoft.com/office/drawing/2014/main" id="{4BB046BF-1ED8-8448-B19B-CB1CD37554A6}"/>
                  </a:ext>
                </a:extLst>
              </p:cNvPr>
              <p:cNvSpPr txBox="1"/>
              <p:nvPr/>
            </p:nvSpPr>
            <p:spPr>
              <a:xfrm>
                <a:off x="4317397" y="2494062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37" name="CuadroTexto 436">
                <a:extLst>
                  <a:ext uri="{FF2B5EF4-FFF2-40B4-BE49-F238E27FC236}">
                    <a16:creationId xmlns:a16="http://schemas.microsoft.com/office/drawing/2014/main" id="{4BB046BF-1ED8-8448-B19B-CB1CD3755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397" y="2494062"/>
                <a:ext cx="320601" cy="276999"/>
              </a:xfrm>
              <a:prstGeom prst="rect">
                <a:avLst/>
              </a:prstGeom>
              <a:blipFill>
                <a:blip r:embed="rId24"/>
                <a:stretch>
                  <a:fillRect l="-11538" r="-15385" b="-869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76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3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9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5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1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4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7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3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9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2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5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8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1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4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7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0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3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6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9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2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5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8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1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4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53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2"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7"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2"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7"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" grpId="0"/>
      <p:bldP spid="377" grpId="0"/>
      <p:bldP spid="378" grpId="0"/>
      <p:bldP spid="379" grpId="0"/>
      <p:bldP spid="380" grpId="0"/>
      <p:bldP spid="381" grpId="0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90" grpId="0"/>
      <p:bldP spid="390" grpId="1"/>
      <p:bldP spid="391" grpId="1"/>
      <p:bldP spid="391" grpId="2"/>
      <p:bldP spid="392" grpId="1"/>
      <p:bldP spid="392" grpId="2"/>
      <p:bldP spid="393" grpId="1"/>
      <p:bldP spid="393" grpId="2"/>
      <p:bldP spid="394" grpId="1"/>
      <p:bldP spid="394" grpId="2"/>
      <p:bldP spid="395" grpId="1"/>
      <p:bldP spid="395" grpId="2"/>
      <p:bldP spid="396" grpId="0" animBg="1"/>
      <p:bldP spid="397" grpId="0" animBg="1"/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11" grpId="0" animBg="1"/>
      <p:bldP spid="412" grpId="0" animBg="1"/>
      <p:bldP spid="413" grpId="0" animBg="1"/>
      <p:bldP spid="414" grpId="0" animBg="1"/>
      <p:bldP spid="415" grpId="0" animBg="1"/>
      <p:bldP spid="416" grpId="0" animBg="1"/>
      <p:bldP spid="417" grpId="0" animBg="1"/>
      <p:bldP spid="418" grpId="0" animBg="1"/>
      <p:bldP spid="419" grpId="0" animBg="1"/>
      <p:bldP spid="420" grpId="0" animBg="1"/>
      <p:bldP spid="421" grpId="0" animBg="1"/>
      <p:bldP spid="422" grpId="0" animBg="1"/>
      <p:bldP spid="423" grpId="0" animBg="1"/>
      <p:bldP spid="424" grpId="0" animBg="1"/>
      <p:bldP spid="425" grpId="0" animBg="1"/>
      <p:bldP spid="426" grpId="0" animBg="1"/>
      <p:bldP spid="427" grpId="0" animBg="1"/>
      <p:bldP spid="428" grpId="0" animBg="1"/>
      <p:bldP spid="429" grpId="0" animBg="1"/>
      <p:bldP spid="430" grpId="0" animBg="1"/>
      <p:bldP spid="431" grpId="0" animBg="1"/>
      <p:bldP spid="432" grpId="0"/>
      <p:bldP spid="433" grpId="0"/>
      <p:bldP spid="434" grpId="0"/>
      <p:bldP spid="435" grpId="0"/>
      <p:bldP spid="436" grpId="0"/>
      <p:bldP spid="4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4" name="Conector recto 573">
            <a:extLst>
              <a:ext uri="{FF2B5EF4-FFF2-40B4-BE49-F238E27FC236}">
                <a16:creationId xmlns:a16="http://schemas.microsoft.com/office/drawing/2014/main" id="{065724C1-ECA5-6849-B8DD-2B8731EC2390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977133" y="3844315"/>
            <a:ext cx="27534" cy="16547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2" name="Conector recto 571">
            <a:extLst>
              <a:ext uri="{FF2B5EF4-FFF2-40B4-BE49-F238E27FC236}">
                <a16:creationId xmlns:a16="http://schemas.microsoft.com/office/drawing/2014/main" id="{D93CFCFA-DF97-BB40-B078-82F5AE7B21DC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2844162" y="3742288"/>
            <a:ext cx="2877034" cy="15407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7" name="Conector recto 576">
            <a:extLst>
              <a:ext uri="{FF2B5EF4-FFF2-40B4-BE49-F238E27FC236}">
                <a16:creationId xmlns:a16="http://schemas.microsoft.com/office/drawing/2014/main" id="{0B876861-C0EF-D843-8FE5-02D76567EFBB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233070" y="3742288"/>
            <a:ext cx="3247373" cy="16252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4" name="Conector recto 563">
            <a:extLst>
              <a:ext uri="{FF2B5EF4-FFF2-40B4-BE49-F238E27FC236}">
                <a16:creationId xmlns:a16="http://schemas.microsoft.com/office/drawing/2014/main" id="{BA8E85EC-8A48-4146-AB80-42F26256BBD3}"/>
              </a:ext>
            </a:extLst>
          </p:cNvPr>
          <p:cNvCxnSpPr>
            <a:cxnSpLocks/>
            <a:stCxn id="4" idx="7"/>
            <a:endCxn id="1911" idx="3"/>
          </p:cNvCxnSpPr>
          <p:nvPr/>
        </p:nvCxnSpPr>
        <p:spPr>
          <a:xfrm flipV="1">
            <a:off x="6233070" y="1615308"/>
            <a:ext cx="3189874" cy="16343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7E6C870F-B10B-264B-964A-E8D3CA2821E1}"/>
              </a:ext>
            </a:extLst>
          </p:cNvPr>
          <p:cNvSpPr/>
          <p:nvPr/>
        </p:nvSpPr>
        <p:spPr>
          <a:xfrm>
            <a:off x="5615183" y="3147629"/>
            <a:ext cx="723900" cy="69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A1</a:t>
            </a:r>
          </a:p>
        </p:txBody>
      </p:sp>
      <p:cxnSp>
        <p:nvCxnSpPr>
          <p:cNvPr id="561" name="Conector recto 560">
            <a:extLst>
              <a:ext uri="{FF2B5EF4-FFF2-40B4-BE49-F238E27FC236}">
                <a16:creationId xmlns:a16="http://schemas.microsoft.com/office/drawing/2014/main" id="{EA72C3A4-02E9-9847-8BAB-AB59D956A24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977133" y="1530673"/>
            <a:ext cx="27534" cy="16169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9" name="Conector recto 568">
            <a:extLst>
              <a:ext uri="{FF2B5EF4-FFF2-40B4-BE49-F238E27FC236}">
                <a16:creationId xmlns:a16="http://schemas.microsoft.com/office/drawing/2014/main" id="{CE647059-5059-2C45-88B2-89666B030724}"/>
              </a:ext>
            </a:extLst>
          </p:cNvPr>
          <p:cNvCxnSpPr>
            <a:cxnSpLocks/>
            <a:stCxn id="4" idx="1"/>
            <a:endCxn id="2091" idx="5"/>
          </p:cNvCxnSpPr>
          <p:nvPr/>
        </p:nvCxnSpPr>
        <p:spPr>
          <a:xfrm flipH="1" flipV="1">
            <a:off x="3027974" y="1743831"/>
            <a:ext cx="2693222" cy="15058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3" name="Elipse 1852">
            <a:extLst>
              <a:ext uri="{FF2B5EF4-FFF2-40B4-BE49-F238E27FC236}">
                <a16:creationId xmlns:a16="http://schemas.microsoft.com/office/drawing/2014/main" id="{F812CE3A-BC31-644C-A102-35361838830E}"/>
              </a:ext>
            </a:extLst>
          </p:cNvPr>
          <p:cNvSpPr/>
          <p:nvPr/>
        </p:nvSpPr>
        <p:spPr>
          <a:xfrm>
            <a:off x="5612193" y="975142"/>
            <a:ext cx="723900" cy="6966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B1</a:t>
            </a:r>
          </a:p>
        </p:txBody>
      </p:sp>
      <p:cxnSp>
        <p:nvCxnSpPr>
          <p:cNvPr id="1854" name="Conector recto 1853">
            <a:extLst>
              <a:ext uri="{FF2B5EF4-FFF2-40B4-BE49-F238E27FC236}">
                <a16:creationId xmlns:a16="http://schemas.microsoft.com/office/drawing/2014/main" id="{98D876AC-B78D-B743-ACE3-146BB14FFA9B}"/>
              </a:ext>
            </a:extLst>
          </p:cNvPr>
          <p:cNvCxnSpPr>
            <a:cxnSpLocks/>
            <a:stCxn id="1853" idx="4"/>
          </p:cNvCxnSpPr>
          <p:nvPr/>
        </p:nvCxnSpPr>
        <p:spPr>
          <a:xfrm>
            <a:off x="5974143" y="1671828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5" name="Conector recto 1854">
            <a:extLst>
              <a:ext uri="{FF2B5EF4-FFF2-40B4-BE49-F238E27FC236}">
                <a16:creationId xmlns:a16="http://schemas.microsoft.com/office/drawing/2014/main" id="{AFF2F620-FAF0-244E-82EF-2A8201BF2F26}"/>
              </a:ext>
            </a:extLst>
          </p:cNvPr>
          <p:cNvCxnSpPr>
            <a:cxnSpLocks/>
            <a:stCxn id="1853" idx="3"/>
            <a:endCxn id="1909" idx="6"/>
          </p:cNvCxnSpPr>
          <p:nvPr/>
        </p:nvCxnSpPr>
        <p:spPr>
          <a:xfrm flipH="1">
            <a:off x="5237747" y="1569801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6" name="Conector recto 1855">
            <a:extLst>
              <a:ext uri="{FF2B5EF4-FFF2-40B4-BE49-F238E27FC236}">
                <a16:creationId xmlns:a16="http://schemas.microsoft.com/office/drawing/2014/main" id="{D91A3CFE-9E4E-FE41-A4E5-06193FEEF7B6}"/>
              </a:ext>
            </a:extLst>
          </p:cNvPr>
          <p:cNvCxnSpPr>
            <a:cxnSpLocks/>
            <a:endCxn id="1886" idx="5"/>
          </p:cNvCxnSpPr>
          <p:nvPr/>
        </p:nvCxnSpPr>
        <p:spPr>
          <a:xfrm flipH="1" flipV="1">
            <a:off x="5246266" y="929635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7" name="Conector recto 1856">
            <a:extLst>
              <a:ext uri="{FF2B5EF4-FFF2-40B4-BE49-F238E27FC236}">
                <a16:creationId xmlns:a16="http://schemas.microsoft.com/office/drawing/2014/main" id="{785782C1-3A63-4A43-BC2F-A9BBF64C3D3A}"/>
              </a:ext>
            </a:extLst>
          </p:cNvPr>
          <p:cNvCxnSpPr>
            <a:cxnSpLocks/>
            <a:stCxn id="1853" idx="0"/>
          </p:cNvCxnSpPr>
          <p:nvPr/>
        </p:nvCxnSpPr>
        <p:spPr>
          <a:xfrm flipH="1" flipV="1">
            <a:off x="5971037" y="596862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8" name="Conector recto 1857">
            <a:extLst>
              <a:ext uri="{FF2B5EF4-FFF2-40B4-BE49-F238E27FC236}">
                <a16:creationId xmlns:a16="http://schemas.microsoft.com/office/drawing/2014/main" id="{AA5306D1-F2E5-F04D-93AC-5D24AC64D5A2}"/>
              </a:ext>
            </a:extLst>
          </p:cNvPr>
          <p:cNvCxnSpPr>
            <a:cxnSpLocks/>
            <a:endCxn id="1900" idx="3"/>
          </p:cNvCxnSpPr>
          <p:nvPr/>
        </p:nvCxnSpPr>
        <p:spPr>
          <a:xfrm flipV="1">
            <a:off x="6292634" y="999382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Conector recto 1858">
            <a:extLst>
              <a:ext uri="{FF2B5EF4-FFF2-40B4-BE49-F238E27FC236}">
                <a16:creationId xmlns:a16="http://schemas.microsoft.com/office/drawing/2014/main" id="{453C91DF-0004-1F40-B24A-48B739F13568}"/>
              </a:ext>
            </a:extLst>
          </p:cNvPr>
          <p:cNvCxnSpPr>
            <a:cxnSpLocks/>
            <a:stCxn id="1853" idx="5"/>
            <a:endCxn id="1860" idx="1"/>
          </p:cNvCxnSpPr>
          <p:nvPr/>
        </p:nvCxnSpPr>
        <p:spPr>
          <a:xfrm>
            <a:off x="6230080" y="1569801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0" name="Elipse 1859">
            <a:extLst>
              <a:ext uri="{FF2B5EF4-FFF2-40B4-BE49-F238E27FC236}">
                <a16:creationId xmlns:a16="http://schemas.microsoft.com/office/drawing/2014/main" id="{D1363736-71C0-2A45-98B5-7694C6203F3D}"/>
              </a:ext>
            </a:extLst>
          </p:cNvPr>
          <p:cNvSpPr/>
          <p:nvPr/>
        </p:nvSpPr>
        <p:spPr>
          <a:xfrm>
            <a:off x="6682183" y="1714825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1861" name="Elipse 1860">
            <a:extLst>
              <a:ext uri="{FF2B5EF4-FFF2-40B4-BE49-F238E27FC236}">
                <a16:creationId xmlns:a16="http://schemas.microsoft.com/office/drawing/2014/main" id="{0A79CE08-D76C-7942-99F5-695DF1535E46}"/>
              </a:ext>
            </a:extLst>
          </p:cNvPr>
          <p:cNvSpPr/>
          <p:nvPr/>
        </p:nvSpPr>
        <p:spPr>
          <a:xfrm>
            <a:off x="6808733" y="214548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862" name="Conector recto 1861">
            <a:extLst>
              <a:ext uri="{FF2B5EF4-FFF2-40B4-BE49-F238E27FC236}">
                <a16:creationId xmlns:a16="http://schemas.microsoft.com/office/drawing/2014/main" id="{E416A7E2-1657-BD45-8F7A-649FE8943674}"/>
              </a:ext>
            </a:extLst>
          </p:cNvPr>
          <p:cNvCxnSpPr>
            <a:cxnSpLocks/>
            <a:stCxn id="1860" idx="0"/>
          </p:cNvCxnSpPr>
          <p:nvPr/>
        </p:nvCxnSpPr>
        <p:spPr>
          <a:xfrm flipV="1">
            <a:off x="6887651" y="1598153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3" name="Conector recto 1862">
            <a:extLst>
              <a:ext uri="{FF2B5EF4-FFF2-40B4-BE49-F238E27FC236}">
                <a16:creationId xmlns:a16="http://schemas.microsoft.com/office/drawing/2014/main" id="{6C502912-6D5C-DF41-8785-FBF4EF1C6F82}"/>
              </a:ext>
            </a:extLst>
          </p:cNvPr>
          <p:cNvCxnSpPr>
            <a:cxnSpLocks/>
            <a:stCxn id="1860" idx="4"/>
            <a:endCxn id="1861" idx="0"/>
          </p:cNvCxnSpPr>
          <p:nvPr/>
        </p:nvCxnSpPr>
        <p:spPr>
          <a:xfrm>
            <a:off x="6887651" y="2063168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4" name="Conector recto 1863">
            <a:extLst>
              <a:ext uri="{FF2B5EF4-FFF2-40B4-BE49-F238E27FC236}">
                <a16:creationId xmlns:a16="http://schemas.microsoft.com/office/drawing/2014/main" id="{64A072DD-D0D5-AC4A-B17F-A83847D14D3D}"/>
              </a:ext>
            </a:extLst>
          </p:cNvPr>
          <p:cNvCxnSpPr>
            <a:cxnSpLocks/>
            <a:stCxn id="1860" idx="6"/>
          </p:cNvCxnSpPr>
          <p:nvPr/>
        </p:nvCxnSpPr>
        <p:spPr>
          <a:xfrm>
            <a:off x="7093119" y="1888997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5" name="Conector recto 1864">
            <a:extLst>
              <a:ext uri="{FF2B5EF4-FFF2-40B4-BE49-F238E27FC236}">
                <a16:creationId xmlns:a16="http://schemas.microsoft.com/office/drawing/2014/main" id="{81F3BBF9-85BF-1443-A61E-5DB4FDFD6FC0}"/>
              </a:ext>
            </a:extLst>
          </p:cNvPr>
          <p:cNvCxnSpPr>
            <a:cxnSpLocks/>
            <a:stCxn id="1860" idx="2"/>
          </p:cNvCxnSpPr>
          <p:nvPr/>
        </p:nvCxnSpPr>
        <p:spPr>
          <a:xfrm flipH="1">
            <a:off x="6609091" y="1888997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6" name="Elipse 1865">
            <a:extLst>
              <a:ext uri="{FF2B5EF4-FFF2-40B4-BE49-F238E27FC236}">
                <a16:creationId xmlns:a16="http://schemas.microsoft.com/office/drawing/2014/main" id="{F4CA733B-5DFC-774B-AF64-4F79CA580F89}"/>
              </a:ext>
            </a:extLst>
          </p:cNvPr>
          <p:cNvSpPr/>
          <p:nvPr/>
        </p:nvSpPr>
        <p:spPr>
          <a:xfrm>
            <a:off x="7166211" y="181574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67" name="Elipse 1866">
            <a:extLst>
              <a:ext uri="{FF2B5EF4-FFF2-40B4-BE49-F238E27FC236}">
                <a16:creationId xmlns:a16="http://schemas.microsoft.com/office/drawing/2014/main" id="{306FA9C7-388E-2A42-A35D-F1EF8B6EF1A5}"/>
              </a:ext>
            </a:extLst>
          </p:cNvPr>
          <p:cNvSpPr/>
          <p:nvPr/>
        </p:nvSpPr>
        <p:spPr>
          <a:xfrm>
            <a:off x="6813633" y="150907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68" name="Elipse 1867">
            <a:extLst>
              <a:ext uri="{FF2B5EF4-FFF2-40B4-BE49-F238E27FC236}">
                <a16:creationId xmlns:a16="http://schemas.microsoft.com/office/drawing/2014/main" id="{22360624-6D89-824F-AC2E-042DC8FF159A}"/>
              </a:ext>
            </a:extLst>
          </p:cNvPr>
          <p:cNvSpPr/>
          <p:nvPr/>
        </p:nvSpPr>
        <p:spPr>
          <a:xfrm>
            <a:off x="6462987" y="182373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69" name="Elipse 1868">
            <a:extLst>
              <a:ext uri="{FF2B5EF4-FFF2-40B4-BE49-F238E27FC236}">
                <a16:creationId xmlns:a16="http://schemas.microsoft.com/office/drawing/2014/main" id="{5C0A17C8-EDBC-0E4E-A57D-593348CF3627}"/>
              </a:ext>
            </a:extLst>
          </p:cNvPr>
          <p:cNvSpPr/>
          <p:nvPr/>
        </p:nvSpPr>
        <p:spPr>
          <a:xfrm>
            <a:off x="5764719" y="2054294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1870" name="Elipse 1869">
            <a:extLst>
              <a:ext uri="{FF2B5EF4-FFF2-40B4-BE49-F238E27FC236}">
                <a16:creationId xmlns:a16="http://schemas.microsoft.com/office/drawing/2014/main" id="{5ABE22F4-45D9-2A4D-AC8D-603022BE45F3}"/>
              </a:ext>
            </a:extLst>
          </p:cNvPr>
          <p:cNvSpPr/>
          <p:nvPr/>
        </p:nvSpPr>
        <p:spPr>
          <a:xfrm>
            <a:off x="5891269" y="2484950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871" name="Conector recto 1870">
            <a:extLst>
              <a:ext uri="{FF2B5EF4-FFF2-40B4-BE49-F238E27FC236}">
                <a16:creationId xmlns:a16="http://schemas.microsoft.com/office/drawing/2014/main" id="{B52E82F2-B0F4-0B48-81E3-1C40D1045EB9}"/>
              </a:ext>
            </a:extLst>
          </p:cNvPr>
          <p:cNvCxnSpPr>
            <a:cxnSpLocks/>
            <a:stCxn id="1869" idx="0"/>
          </p:cNvCxnSpPr>
          <p:nvPr/>
        </p:nvCxnSpPr>
        <p:spPr>
          <a:xfrm flipV="1">
            <a:off x="5970187" y="1937622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2" name="Conector recto 1871">
            <a:extLst>
              <a:ext uri="{FF2B5EF4-FFF2-40B4-BE49-F238E27FC236}">
                <a16:creationId xmlns:a16="http://schemas.microsoft.com/office/drawing/2014/main" id="{3B9F2511-3B86-9649-8A3F-4E25FB3B21D8}"/>
              </a:ext>
            </a:extLst>
          </p:cNvPr>
          <p:cNvCxnSpPr>
            <a:cxnSpLocks/>
            <a:stCxn id="1869" idx="4"/>
            <a:endCxn id="1870" idx="0"/>
          </p:cNvCxnSpPr>
          <p:nvPr/>
        </p:nvCxnSpPr>
        <p:spPr>
          <a:xfrm>
            <a:off x="5970187" y="2402637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3" name="Conector recto 1872">
            <a:extLst>
              <a:ext uri="{FF2B5EF4-FFF2-40B4-BE49-F238E27FC236}">
                <a16:creationId xmlns:a16="http://schemas.microsoft.com/office/drawing/2014/main" id="{833E689D-5E4F-3742-AC0E-F30167B0FFC8}"/>
              </a:ext>
            </a:extLst>
          </p:cNvPr>
          <p:cNvCxnSpPr>
            <a:cxnSpLocks/>
            <a:stCxn id="1869" idx="6"/>
          </p:cNvCxnSpPr>
          <p:nvPr/>
        </p:nvCxnSpPr>
        <p:spPr>
          <a:xfrm>
            <a:off x="6175655" y="2228466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4" name="Conector recto 1873">
            <a:extLst>
              <a:ext uri="{FF2B5EF4-FFF2-40B4-BE49-F238E27FC236}">
                <a16:creationId xmlns:a16="http://schemas.microsoft.com/office/drawing/2014/main" id="{6A03100B-FD6F-4E4A-B242-E9602286BA16}"/>
              </a:ext>
            </a:extLst>
          </p:cNvPr>
          <p:cNvCxnSpPr>
            <a:cxnSpLocks/>
            <a:stCxn id="1869" idx="2"/>
          </p:cNvCxnSpPr>
          <p:nvPr/>
        </p:nvCxnSpPr>
        <p:spPr>
          <a:xfrm flipH="1">
            <a:off x="5691627" y="2228466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5" name="Elipse 1874">
            <a:extLst>
              <a:ext uri="{FF2B5EF4-FFF2-40B4-BE49-F238E27FC236}">
                <a16:creationId xmlns:a16="http://schemas.microsoft.com/office/drawing/2014/main" id="{5F7F7FE9-3687-EB46-B694-448419110E05}"/>
              </a:ext>
            </a:extLst>
          </p:cNvPr>
          <p:cNvSpPr/>
          <p:nvPr/>
        </p:nvSpPr>
        <p:spPr>
          <a:xfrm>
            <a:off x="6248747" y="215521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76" name="Elipse 1875">
            <a:extLst>
              <a:ext uri="{FF2B5EF4-FFF2-40B4-BE49-F238E27FC236}">
                <a16:creationId xmlns:a16="http://schemas.microsoft.com/office/drawing/2014/main" id="{8C658981-9F5C-8241-9D8A-D30099EE76CB}"/>
              </a:ext>
            </a:extLst>
          </p:cNvPr>
          <p:cNvSpPr/>
          <p:nvPr/>
        </p:nvSpPr>
        <p:spPr>
          <a:xfrm>
            <a:off x="5896169" y="184854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77" name="Elipse 1876">
            <a:extLst>
              <a:ext uri="{FF2B5EF4-FFF2-40B4-BE49-F238E27FC236}">
                <a16:creationId xmlns:a16="http://schemas.microsoft.com/office/drawing/2014/main" id="{D966E04D-7687-474E-A787-C793DBD01F69}"/>
              </a:ext>
            </a:extLst>
          </p:cNvPr>
          <p:cNvSpPr/>
          <p:nvPr/>
        </p:nvSpPr>
        <p:spPr>
          <a:xfrm>
            <a:off x="5545523" y="216320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78" name="Elipse 1877">
            <a:extLst>
              <a:ext uri="{FF2B5EF4-FFF2-40B4-BE49-F238E27FC236}">
                <a16:creationId xmlns:a16="http://schemas.microsoft.com/office/drawing/2014/main" id="{FFD58DAD-25EB-0E48-8F54-B2A28D4E5C55}"/>
              </a:ext>
            </a:extLst>
          </p:cNvPr>
          <p:cNvSpPr/>
          <p:nvPr/>
        </p:nvSpPr>
        <p:spPr>
          <a:xfrm>
            <a:off x="4953361" y="208140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879" name="Conector recto 1878">
            <a:extLst>
              <a:ext uri="{FF2B5EF4-FFF2-40B4-BE49-F238E27FC236}">
                <a16:creationId xmlns:a16="http://schemas.microsoft.com/office/drawing/2014/main" id="{99D48A0A-593E-9F45-B73F-1E5945C1EC54}"/>
              </a:ext>
            </a:extLst>
          </p:cNvPr>
          <p:cNvCxnSpPr>
            <a:cxnSpLocks/>
            <a:stCxn id="1909" idx="0"/>
          </p:cNvCxnSpPr>
          <p:nvPr/>
        </p:nvCxnSpPr>
        <p:spPr>
          <a:xfrm flipV="1">
            <a:off x="5032279" y="1534078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0" name="Conector recto 1879">
            <a:extLst>
              <a:ext uri="{FF2B5EF4-FFF2-40B4-BE49-F238E27FC236}">
                <a16:creationId xmlns:a16="http://schemas.microsoft.com/office/drawing/2014/main" id="{B06B85AA-5FB2-A846-9A6B-30C793347934}"/>
              </a:ext>
            </a:extLst>
          </p:cNvPr>
          <p:cNvCxnSpPr>
            <a:cxnSpLocks/>
            <a:stCxn id="1909" idx="4"/>
            <a:endCxn id="1878" idx="0"/>
          </p:cNvCxnSpPr>
          <p:nvPr/>
        </p:nvCxnSpPr>
        <p:spPr>
          <a:xfrm>
            <a:off x="5032279" y="1999093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1" name="Conector recto 1880">
            <a:extLst>
              <a:ext uri="{FF2B5EF4-FFF2-40B4-BE49-F238E27FC236}">
                <a16:creationId xmlns:a16="http://schemas.microsoft.com/office/drawing/2014/main" id="{591FD02F-2FB1-9F41-BD95-E2E2DF88E2D1}"/>
              </a:ext>
            </a:extLst>
          </p:cNvPr>
          <p:cNvCxnSpPr>
            <a:cxnSpLocks/>
            <a:stCxn id="1909" idx="6"/>
          </p:cNvCxnSpPr>
          <p:nvPr/>
        </p:nvCxnSpPr>
        <p:spPr>
          <a:xfrm>
            <a:off x="5237747" y="1824922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2" name="Conector recto 1881">
            <a:extLst>
              <a:ext uri="{FF2B5EF4-FFF2-40B4-BE49-F238E27FC236}">
                <a16:creationId xmlns:a16="http://schemas.microsoft.com/office/drawing/2014/main" id="{FEA2CE8E-1134-CF4B-B935-4F15845431AF}"/>
              </a:ext>
            </a:extLst>
          </p:cNvPr>
          <p:cNvCxnSpPr>
            <a:cxnSpLocks/>
            <a:stCxn id="1909" idx="2"/>
          </p:cNvCxnSpPr>
          <p:nvPr/>
        </p:nvCxnSpPr>
        <p:spPr>
          <a:xfrm flipH="1">
            <a:off x="4753719" y="1824922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3" name="Elipse 1882">
            <a:extLst>
              <a:ext uri="{FF2B5EF4-FFF2-40B4-BE49-F238E27FC236}">
                <a16:creationId xmlns:a16="http://schemas.microsoft.com/office/drawing/2014/main" id="{2B3E8808-AEC7-3848-A680-E155CC1EE33E}"/>
              </a:ext>
            </a:extLst>
          </p:cNvPr>
          <p:cNvSpPr/>
          <p:nvPr/>
        </p:nvSpPr>
        <p:spPr>
          <a:xfrm>
            <a:off x="5310839" y="175167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84" name="Elipse 1883">
            <a:extLst>
              <a:ext uri="{FF2B5EF4-FFF2-40B4-BE49-F238E27FC236}">
                <a16:creationId xmlns:a16="http://schemas.microsoft.com/office/drawing/2014/main" id="{78D30F4F-FFB1-E448-A5D8-F2DC9DEA6FAE}"/>
              </a:ext>
            </a:extLst>
          </p:cNvPr>
          <p:cNvSpPr/>
          <p:nvPr/>
        </p:nvSpPr>
        <p:spPr>
          <a:xfrm>
            <a:off x="4958261" y="144500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85" name="Elipse 1884">
            <a:extLst>
              <a:ext uri="{FF2B5EF4-FFF2-40B4-BE49-F238E27FC236}">
                <a16:creationId xmlns:a16="http://schemas.microsoft.com/office/drawing/2014/main" id="{EB1E40BB-C91A-8147-AB9A-4630D611691B}"/>
              </a:ext>
            </a:extLst>
          </p:cNvPr>
          <p:cNvSpPr/>
          <p:nvPr/>
        </p:nvSpPr>
        <p:spPr>
          <a:xfrm>
            <a:off x="4607615" y="175965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86" name="Elipse 1885">
            <a:extLst>
              <a:ext uri="{FF2B5EF4-FFF2-40B4-BE49-F238E27FC236}">
                <a16:creationId xmlns:a16="http://schemas.microsoft.com/office/drawing/2014/main" id="{51F692B8-B371-1A4C-BC8D-D0858EC3F5BE}"/>
              </a:ext>
            </a:extLst>
          </p:cNvPr>
          <p:cNvSpPr/>
          <p:nvPr/>
        </p:nvSpPr>
        <p:spPr>
          <a:xfrm>
            <a:off x="4895510" y="63230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1887" name="Elipse 1886">
            <a:extLst>
              <a:ext uri="{FF2B5EF4-FFF2-40B4-BE49-F238E27FC236}">
                <a16:creationId xmlns:a16="http://schemas.microsoft.com/office/drawing/2014/main" id="{F051FCD0-94FB-4944-8C68-349A25762B17}"/>
              </a:ext>
            </a:extLst>
          </p:cNvPr>
          <p:cNvSpPr/>
          <p:nvPr/>
        </p:nvSpPr>
        <p:spPr>
          <a:xfrm>
            <a:off x="5022060" y="106296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888" name="Conector recto 1887">
            <a:extLst>
              <a:ext uri="{FF2B5EF4-FFF2-40B4-BE49-F238E27FC236}">
                <a16:creationId xmlns:a16="http://schemas.microsoft.com/office/drawing/2014/main" id="{519E7B88-1392-8F45-9297-E294274E6F16}"/>
              </a:ext>
            </a:extLst>
          </p:cNvPr>
          <p:cNvCxnSpPr>
            <a:cxnSpLocks/>
            <a:stCxn id="1886" idx="0"/>
          </p:cNvCxnSpPr>
          <p:nvPr/>
        </p:nvCxnSpPr>
        <p:spPr>
          <a:xfrm flipV="1">
            <a:off x="5100978" y="515634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9" name="Conector recto 1888">
            <a:extLst>
              <a:ext uri="{FF2B5EF4-FFF2-40B4-BE49-F238E27FC236}">
                <a16:creationId xmlns:a16="http://schemas.microsoft.com/office/drawing/2014/main" id="{EF8CBD19-2407-DC4B-AAD6-73B0D429F558}"/>
              </a:ext>
            </a:extLst>
          </p:cNvPr>
          <p:cNvCxnSpPr>
            <a:cxnSpLocks/>
            <a:stCxn id="1886" idx="4"/>
            <a:endCxn id="1887" idx="0"/>
          </p:cNvCxnSpPr>
          <p:nvPr/>
        </p:nvCxnSpPr>
        <p:spPr>
          <a:xfrm>
            <a:off x="5100978" y="980649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0" name="Conector recto 1889">
            <a:extLst>
              <a:ext uri="{FF2B5EF4-FFF2-40B4-BE49-F238E27FC236}">
                <a16:creationId xmlns:a16="http://schemas.microsoft.com/office/drawing/2014/main" id="{F5F09825-5246-924C-95D3-0C81CF8F6B19}"/>
              </a:ext>
            </a:extLst>
          </p:cNvPr>
          <p:cNvCxnSpPr>
            <a:cxnSpLocks/>
            <a:stCxn id="1886" idx="6"/>
          </p:cNvCxnSpPr>
          <p:nvPr/>
        </p:nvCxnSpPr>
        <p:spPr>
          <a:xfrm>
            <a:off x="5306446" y="806478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1" name="Conector recto 1890">
            <a:extLst>
              <a:ext uri="{FF2B5EF4-FFF2-40B4-BE49-F238E27FC236}">
                <a16:creationId xmlns:a16="http://schemas.microsoft.com/office/drawing/2014/main" id="{60A9727A-FCF7-2D4D-A891-EC079F74F73E}"/>
              </a:ext>
            </a:extLst>
          </p:cNvPr>
          <p:cNvCxnSpPr>
            <a:cxnSpLocks/>
            <a:stCxn id="1886" idx="2"/>
          </p:cNvCxnSpPr>
          <p:nvPr/>
        </p:nvCxnSpPr>
        <p:spPr>
          <a:xfrm flipH="1">
            <a:off x="4822418" y="80647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2" name="Elipse 1891">
            <a:extLst>
              <a:ext uri="{FF2B5EF4-FFF2-40B4-BE49-F238E27FC236}">
                <a16:creationId xmlns:a16="http://schemas.microsoft.com/office/drawing/2014/main" id="{63CD4BF2-E54D-5742-B9A9-5E49F541CBB4}"/>
              </a:ext>
            </a:extLst>
          </p:cNvPr>
          <p:cNvSpPr/>
          <p:nvPr/>
        </p:nvSpPr>
        <p:spPr>
          <a:xfrm>
            <a:off x="5379538" y="73322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93" name="Elipse 1892">
            <a:extLst>
              <a:ext uri="{FF2B5EF4-FFF2-40B4-BE49-F238E27FC236}">
                <a16:creationId xmlns:a16="http://schemas.microsoft.com/office/drawing/2014/main" id="{7DB30505-7245-4A4E-84F9-295C9A629C32}"/>
              </a:ext>
            </a:extLst>
          </p:cNvPr>
          <p:cNvSpPr/>
          <p:nvPr/>
        </p:nvSpPr>
        <p:spPr>
          <a:xfrm>
            <a:off x="5026960" y="42655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94" name="Elipse 1893">
            <a:extLst>
              <a:ext uri="{FF2B5EF4-FFF2-40B4-BE49-F238E27FC236}">
                <a16:creationId xmlns:a16="http://schemas.microsoft.com/office/drawing/2014/main" id="{F3082821-46BD-2F4E-A44E-E4B1520B2D78}"/>
              </a:ext>
            </a:extLst>
          </p:cNvPr>
          <p:cNvSpPr/>
          <p:nvPr/>
        </p:nvSpPr>
        <p:spPr>
          <a:xfrm>
            <a:off x="4676314" y="74121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95" name="Elipse 1894">
            <a:extLst>
              <a:ext uri="{FF2B5EF4-FFF2-40B4-BE49-F238E27FC236}">
                <a16:creationId xmlns:a16="http://schemas.microsoft.com/office/drawing/2014/main" id="{0282E21C-64C9-1345-BAE8-90003BAE0F81}"/>
              </a:ext>
            </a:extLst>
          </p:cNvPr>
          <p:cNvSpPr/>
          <p:nvPr/>
        </p:nvSpPr>
        <p:spPr>
          <a:xfrm>
            <a:off x="5775705" y="25939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1896" name="Conector recto 1895">
            <a:extLst>
              <a:ext uri="{FF2B5EF4-FFF2-40B4-BE49-F238E27FC236}">
                <a16:creationId xmlns:a16="http://schemas.microsoft.com/office/drawing/2014/main" id="{E0EBF36C-4F66-3443-ACDB-11E6265786D6}"/>
              </a:ext>
            </a:extLst>
          </p:cNvPr>
          <p:cNvCxnSpPr>
            <a:cxnSpLocks/>
            <a:stCxn id="1895" idx="6"/>
            <a:endCxn id="1898" idx="6"/>
          </p:cNvCxnSpPr>
          <p:nvPr/>
        </p:nvCxnSpPr>
        <p:spPr>
          <a:xfrm flipV="1">
            <a:off x="6186641" y="428900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7" name="Conector recto 1896">
            <a:extLst>
              <a:ext uri="{FF2B5EF4-FFF2-40B4-BE49-F238E27FC236}">
                <a16:creationId xmlns:a16="http://schemas.microsoft.com/office/drawing/2014/main" id="{14903FCA-245C-3144-AEC4-CBF5EE90C924}"/>
              </a:ext>
            </a:extLst>
          </p:cNvPr>
          <p:cNvCxnSpPr>
            <a:cxnSpLocks/>
            <a:stCxn id="1895" idx="2"/>
          </p:cNvCxnSpPr>
          <p:nvPr/>
        </p:nvCxnSpPr>
        <p:spPr>
          <a:xfrm flipH="1">
            <a:off x="5702613" y="43356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8" name="Elipse 1897">
            <a:extLst>
              <a:ext uri="{FF2B5EF4-FFF2-40B4-BE49-F238E27FC236}">
                <a16:creationId xmlns:a16="http://schemas.microsoft.com/office/drawing/2014/main" id="{068CF143-BE1C-A343-9ACC-24EFC1E33722}"/>
              </a:ext>
            </a:extLst>
          </p:cNvPr>
          <p:cNvSpPr/>
          <p:nvPr/>
        </p:nvSpPr>
        <p:spPr>
          <a:xfrm>
            <a:off x="6259733" y="36031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899" name="Elipse 1898">
            <a:extLst>
              <a:ext uri="{FF2B5EF4-FFF2-40B4-BE49-F238E27FC236}">
                <a16:creationId xmlns:a16="http://schemas.microsoft.com/office/drawing/2014/main" id="{B33D5A98-8410-154D-8057-09A63668B18B}"/>
              </a:ext>
            </a:extLst>
          </p:cNvPr>
          <p:cNvSpPr/>
          <p:nvPr/>
        </p:nvSpPr>
        <p:spPr>
          <a:xfrm>
            <a:off x="5556509" y="36830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00" name="Elipse 1899">
            <a:extLst>
              <a:ext uri="{FF2B5EF4-FFF2-40B4-BE49-F238E27FC236}">
                <a16:creationId xmlns:a16="http://schemas.microsoft.com/office/drawing/2014/main" id="{F60D7F02-9423-5F4A-929F-3F0D347CF35C}"/>
              </a:ext>
            </a:extLst>
          </p:cNvPr>
          <p:cNvSpPr/>
          <p:nvPr/>
        </p:nvSpPr>
        <p:spPr>
          <a:xfrm>
            <a:off x="6534840" y="70205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1901" name="Elipse 1900">
            <a:extLst>
              <a:ext uri="{FF2B5EF4-FFF2-40B4-BE49-F238E27FC236}">
                <a16:creationId xmlns:a16="http://schemas.microsoft.com/office/drawing/2014/main" id="{64273622-07B0-D04A-B9A2-E128D310A726}"/>
              </a:ext>
            </a:extLst>
          </p:cNvPr>
          <p:cNvSpPr/>
          <p:nvPr/>
        </p:nvSpPr>
        <p:spPr>
          <a:xfrm>
            <a:off x="6661390" y="113270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02" name="Conector recto 1901">
            <a:extLst>
              <a:ext uri="{FF2B5EF4-FFF2-40B4-BE49-F238E27FC236}">
                <a16:creationId xmlns:a16="http://schemas.microsoft.com/office/drawing/2014/main" id="{5A31C885-0AA8-004B-A94A-AA1DB9029A18}"/>
              </a:ext>
            </a:extLst>
          </p:cNvPr>
          <p:cNvCxnSpPr>
            <a:cxnSpLocks/>
            <a:stCxn id="1900" idx="0"/>
          </p:cNvCxnSpPr>
          <p:nvPr/>
        </p:nvCxnSpPr>
        <p:spPr>
          <a:xfrm flipV="1">
            <a:off x="6740308" y="58538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3" name="Conector recto 1902">
            <a:extLst>
              <a:ext uri="{FF2B5EF4-FFF2-40B4-BE49-F238E27FC236}">
                <a16:creationId xmlns:a16="http://schemas.microsoft.com/office/drawing/2014/main" id="{B612B914-FA3B-A44E-B679-DE24D8C40918}"/>
              </a:ext>
            </a:extLst>
          </p:cNvPr>
          <p:cNvCxnSpPr>
            <a:cxnSpLocks/>
            <a:stCxn id="1900" idx="4"/>
            <a:endCxn id="1901" idx="0"/>
          </p:cNvCxnSpPr>
          <p:nvPr/>
        </p:nvCxnSpPr>
        <p:spPr>
          <a:xfrm>
            <a:off x="6740308" y="105039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4" name="Conector recto 1903">
            <a:extLst>
              <a:ext uri="{FF2B5EF4-FFF2-40B4-BE49-F238E27FC236}">
                <a16:creationId xmlns:a16="http://schemas.microsoft.com/office/drawing/2014/main" id="{3324CC0B-7983-374E-9012-B277CF7974D4}"/>
              </a:ext>
            </a:extLst>
          </p:cNvPr>
          <p:cNvCxnSpPr>
            <a:cxnSpLocks/>
            <a:stCxn id="1900" idx="6"/>
          </p:cNvCxnSpPr>
          <p:nvPr/>
        </p:nvCxnSpPr>
        <p:spPr>
          <a:xfrm>
            <a:off x="6945776" y="87622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5" name="Conector recto 1904">
            <a:extLst>
              <a:ext uri="{FF2B5EF4-FFF2-40B4-BE49-F238E27FC236}">
                <a16:creationId xmlns:a16="http://schemas.microsoft.com/office/drawing/2014/main" id="{05432069-C89A-F24B-88B0-03FE80DC96C9}"/>
              </a:ext>
            </a:extLst>
          </p:cNvPr>
          <p:cNvCxnSpPr>
            <a:cxnSpLocks/>
            <a:stCxn id="1900" idx="2"/>
          </p:cNvCxnSpPr>
          <p:nvPr/>
        </p:nvCxnSpPr>
        <p:spPr>
          <a:xfrm flipH="1">
            <a:off x="6461748" y="87622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6" name="Elipse 1905">
            <a:extLst>
              <a:ext uri="{FF2B5EF4-FFF2-40B4-BE49-F238E27FC236}">
                <a16:creationId xmlns:a16="http://schemas.microsoft.com/office/drawing/2014/main" id="{37AB7CAE-AC0D-9C4C-ADE5-194591E11D6B}"/>
              </a:ext>
            </a:extLst>
          </p:cNvPr>
          <p:cNvSpPr/>
          <p:nvPr/>
        </p:nvSpPr>
        <p:spPr>
          <a:xfrm>
            <a:off x="7018868" y="80297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07" name="Elipse 1906">
            <a:extLst>
              <a:ext uri="{FF2B5EF4-FFF2-40B4-BE49-F238E27FC236}">
                <a16:creationId xmlns:a16="http://schemas.microsoft.com/office/drawing/2014/main" id="{8256195E-0CDF-5844-8D2A-E46C7441116F}"/>
              </a:ext>
            </a:extLst>
          </p:cNvPr>
          <p:cNvSpPr/>
          <p:nvPr/>
        </p:nvSpPr>
        <p:spPr>
          <a:xfrm>
            <a:off x="6666290" y="49630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08" name="Elipse 1907">
            <a:extLst>
              <a:ext uri="{FF2B5EF4-FFF2-40B4-BE49-F238E27FC236}">
                <a16:creationId xmlns:a16="http://schemas.microsoft.com/office/drawing/2014/main" id="{9153FD0E-0241-9C43-8CDD-B85817E0A936}"/>
              </a:ext>
            </a:extLst>
          </p:cNvPr>
          <p:cNvSpPr/>
          <p:nvPr/>
        </p:nvSpPr>
        <p:spPr>
          <a:xfrm>
            <a:off x="6315644" y="81096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09" name="Elipse 1908">
            <a:extLst>
              <a:ext uri="{FF2B5EF4-FFF2-40B4-BE49-F238E27FC236}">
                <a16:creationId xmlns:a16="http://schemas.microsoft.com/office/drawing/2014/main" id="{07ED301B-AA3A-A74A-BB1A-1A11D1BA5F10}"/>
              </a:ext>
            </a:extLst>
          </p:cNvPr>
          <p:cNvSpPr/>
          <p:nvPr/>
        </p:nvSpPr>
        <p:spPr>
          <a:xfrm>
            <a:off x="4826811" y="1650750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1910" name="Elipse 1909">
            <a:extLst>
              <a:ext uri="{FF2B5EF4-FFF2-40B4-BE49-F238E27FC236}">
                <a16:creationId xmlns:a16="http://schemas.microsoft.com/office/drawing/2014/main" id="{989CD2D1-E7BF-8F44-A66B-EBD651FA6646}"/>
              </a:ext>
            </a:extLst>
          </p:cNvPr>
          <p:cNvSpPr/>
          <p:nvPr/>
        </p:nvSpPr>
        <p:spPr>
          <a:xfrm>
            <a:off x="5891269" y="66983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11" name="Elipse 1910">
            <a:extLst>
              <a:ext uri="{FF2B5EF4-FFF2-40B4-BE49-F238E27FC236}">
                <a16:creationId xmlns:a16="http://schemas.microsoft.com/office/drawing/2014/main" id="{C1C81BE2-EEF0-6C48-BF87-500E6848D6E8}"/>
              </a:ext>
            </a:extLst>
          </p:cNvPr>
          <p:cNvSpPr/>
          <p:nvPr/>
        </p:nvSpPr>
        <p:spPr>
          <a:xfrm>
            <a:off x="9316931" y="1020649"/>
            <a:ext cx="723900" cy="6966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B2</a:t>
            </a:r>
          </a:p>
        </p:txBody>
      </p:sp>
      <p:cxnSp>
        <p:nvCxnSpPr>
          <p:cNvPr id="1912" name="Conector recto 1911">
            <a:extLst>
              <a:ext uri="{FF2B5EF4-FFF2-40B4-BE49-F238E27FC236}">
                <a16:creationId xmlns:a16="http://schemas.microsoft.com/office/drawing/2014/main" id="{9C47A01D-6C0D-B14A-A734-0805998CC4B9}"/>
              </a:ext>
            </a:extLst>
          </p:cNvPr>
          <p:cNvCxnSpPr>
            <a:cxnSpLocks/>
            <a:stCxn id="1911" idx="4"/>
          </p:cNvCxnSpPr>
          <p:nvPr/>
        </p:nvCxnSpPr>
        <p:spPr>
          <a:xfrm>
            <a:off x="9678881" y="1717335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3" name="Conector recto 1912">
            <a:extLst>
              <a:ext uri="{FF2B5EF4-FFF2-40B4-BE49-F238E27FC236}">
                <a16:creationId xmlns:a16="http://schemas.microsoft.com/office/drawing/2014/main" id="{7484D8A3-85E8-244E-AB24-25E528D8C770}"/>
              </a:ext>
            </a:extLst>
          </p:cNvPr>
          <p:cNvCxnSpPr>
            <a:cxnSpLocks/>
            <a:stCxn id="1911" idx="3"/>
            <a:endCxn id="1969" idx="6"/>
          </p:cNvCxnSpPr>
          <p:nvPr/>
        </p:nvCxnSpPr>
        <p:spPr>
          <a:xfrm flipH="1">
            <a:off x="8942485" y="1615308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4" name="Conector recto 1913">
            <a:extLst>
              <a:ext uri="{FF2B5EF4-FFF2-40B4-BE49-F238E27FC236}">
                <a16:creationId xmlns:a16="http://schemas.microsoft.com/office/drawing/2014/main" id="{98245263-AF36-6C48-AD32-7FE4268F2DF5}"/>
              </a:ext>
            </a:extLst>
          </p:cNvPr>
          <p:cNvCxnSpPr>
            <a:cxnSpLocks/>
            <a:endCxn id="1944" idx="5"/>
          </p:cNvCxnSpPr>
          <p:nvPr/>
        </p:nvCxnSpPr>
        <p:spPr>
          <a:xfrm flipH="1" flipV="1">
            <a:off x="8951004" y="975142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5" name="Conector recto 1914">
            <a:extLst>
              <a:ext uri="{FF2B5EF4-FFF2-40B4-BE49-F238E27FC236}">
                <a16:creationId xmlns:a16="http://schemas.microsoft.com/office/drawing/2014/main" id="{91848231-C0D2-E14A-A3B1-B63DC160BAB9}"/>
              </a:ext>
            </a:extLst>
          </p:cNvPr>
          <p:cNvCxnSpPr>
            <a:cxnSpLocks/>
            <a:stCxn id="1911" idx="0"/>
          </p:cNvCxnSpPr>
          <p:nvPr/>
        </p:nvCxnSpPr>
        <p:spPr>
          <a:xfrm flipH="1" flipV="1">
            <a:off x="9675775" y="642369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6" name="Conector recto 1915">
            <a:extLst>
              <a:ext uri="{FF2B5EF4-FFF2-40B4-BE49-F238E27FC236}">
                <a16:creationId xmlns:a16="http://schemas.microsoft.com/office/drawing/2014/main" id="{DBF7964C-862B-4842-BEAF-07D8E139DEAD}"/>
              </a:ext>
            </a:extLst>
          </p:cNvPr>
          <p:cNvCxnSpPr>
            <a:cxnSpLocks/>
            <a:endCxn id="1960" idx="3"/>
          </p:cNvCxnSpPr>
          <p:nvPr/>
        </p:nvCxnSpPr>
        <p:spPr>
          <a:xfrm flipV="1">
            <a:off x="9997372" y="1044889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7" name="Conector recto 1916">
            <a:extLst>
              <a:ext uri="{FF2B5EF4-FFF2-40B4-BE49-F238E27FC236}">
                <a16:creationId xmlns:a16="http://schemas.microsoft.com/office/drawing/2014/main" id="{F592A36D-66C9-994E-80AF-C29D9BCFA7D3}"/>
              </a:ext>
            </a:extLst>
          </p:cNvPr>
          <p:cNvCxnSpPr>
            <a:cxnSpLocks/>
            <a:stCxn id="1911" idx="5"/>
            <a:endCxn id="1918" idx="1"/>
          </p:cNvCxnSpPr>
          <p:nvPr/>
        </p:nvCxnSpPr>
        <p:spPr>
          <a:xfrm>
            <a:off x="9934818" y="1615308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8" name="Elipse 1917">
            <a:extLst>
              <a:ext uri="{FF2B5EF4-FFF2-40B4-BE49-F238E27FC236}">
                <a16:creationId xmlns:a16="http://schemas.microsoft.com/office/drawing/2014/main" id="{3C42638D-50C8-974C-82AA-E486A4B36EBD}"/>
              </a:ext>
            </a:extLst>
          </p:cNvPr>
          <p:cNvSpPr/>
          <p:nvPr/>
        </p:nvSpPr>
        <p:spPr>
          <a:xfrm>
            <a:off x="10386921" y="1760332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1919" name="Elipse 1918">
            <a:extLst>
              <a:ext uri="{FF2B5EF4-FFF2-40B4-BE49-F238E27FC236}">
                <a16:creationId xmlns:a16="http://schemas.microsoft.com/office/drawing/2014/main" id="{31627B62-636C-7E41-9488-957A5AA9C93B}"/>
              </a:ext>
            </a:extLst>
          </p:cNvPr>
          <p:cNvSpPr/>
          <p:nvPr/>
        </p:nvSpPr>
        <p:spPr>
          <a:xfrm>
            <a:off x="10513471" y="219098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20" name="Conector recto 1919">
            <a:extLst>
              <a:ext uri="{FF2B5EF4-FFF2-40B4-BE49-F238E27FC236}">
                <a16:creationId xmlns:a16="http://schemas.microsoft.com/office/drawing/2014/main" id="{D8F93A4D-61B5-4E46-98D7-A593FC52FFC2}"/>
              </a:ext>
            </a:extLst>
          </p:cNvPr>
          <p:cNvCxnSpPr>
            <a:cxnSpLocks/>
            <a:stCxn id="1918" idx="0"/>
          </p:cNvCxnSpPr>
          <p:nvPr/>
        </p:nvCxnSpPr>
        <p:spPr>
          <a:xfrm flipV="1">
            <a:off x="10592389" y="1643660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1" name="Conector recto 1920">
            <a:extLst>
              <a:ext uri="{FF2B5EF4-FFF2-40B4-BE49-F238E27FC236}">
                <a16:creationId xmlns:a16="http://schemas.microsoft.com/office/drawing/2014/main" id="{B7B2DE02-3938-1440-BBE6-5FD4D4219782}"/>
              </a:ext>
            </a:extLst>
          </p:cNvPr>
          <p:cNvCxnSpPr>
            <a:cxnSpLocks/>
            <a:stCxn id="1918" idx="4"/>
            <a:endCxn id="1919" idx="0"/>
          </p:cNvCxnSpPr>
          <p:nvPr/>
        </p:nvCxnSpPr>
        <p:spPr>
          <a:xfrm>
            <a:off x="10592389" y="2108675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2" name="Conector recto 1921">
            <a:extLst>
              <a:ext uri="{FF2B5EF4-FFF2-40B4-BE49-F238E27FC236}">
                <a16:creationId xmlns:a16="http://schemas.microsoft.com/office/drawing/2014/main" id="{F8743877-01BD-FA42-A91D-14DAC8B7264D}"/>
              </a:ext>
            </a:extLst>
          </p:cNvPr>
          <p:cNvCxnSpPr>
            <a:cxnSpLocks/>
            <a:stCxn id="1918" idx="6"/>
          </p:cNvCxnSpPr>
          <p:nvPr/>
        </p:nvCxnSpPr>
        <p:spPr>
          <a:xfrm>
            <a:off x="10797857" y="1934504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3" name="Conector recto 1922">
            <a:extLst>
              <a:ext uri="{FF2B5EF4-FFF2-40B4-BE49-F238E27FC236}">
                <a16:creationId xmlns:a16="http://schemas.microsoft.com/office/drawing/2014/main" id="{7B8DCBFE-24EE-354C-A84C-AFC97F0899ED}"/>
              </a:ext>
            </a:extLst>
          </p:cNvPr>
          <p:cNvCxnSpPr>
            <a:cxnSpLocks/>
            <a:stCxn id="1918" idx="2"/>
          </p:cNvCxnSpPr>
          <p:nvPr/>
        </p:nvCxnSpPr>
        <p:spPr>
          <a:xfrm flipH="1">
            <a:off x="10313829" y="1934504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4" name="Elipse 1923">
            <a:extLst>
              <a:ext uri="{FF2B5EF4-FFF2-40B4-BE49-F238E27FC236}">
                <a16:creationId xmlns:a16="http://schemas.microsoft.com/office/drawing/2014/main" id="{260367D2-532C-EC49-9952-436430F17B0D}"/>
              </a:ext>
            </a:extLst>
          </p:cNvPr>
          <p:cNvSpPr/>
          <p:nvPr/>
        </p:nvSpPr>
        <p:spPr>
          <a:xfrm>
            <a:off x="10870949" y="186125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25" name="Elipse 1924">
            <a:extLst>
              <a:ext uri="{FF2B5EF4-FFF2-40B4-BE49-F238E27FC236}">
                <a16:creationId xmlns:a16="http://schemas.microsoft.com/office/drawing/2014/main" id="{0310863D-5332-3942-9E38-7C65DF0899DF}"/>
              </a:ext>
            </a:extLst>
          </p:cNvPr>
          <p:cNvSpPr/>
          <p:nvPr/>
        </p:nvSpPr>
        <p:spPr>
          <a:xfrm>
            <a:off x="10518371" y="155458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26" name="Elipse 1925">
            <a:extLst>
              <a:ext uri="{FF2B5EF4-FFF2-40B4-BE49-F238E27FC236}">
                <a16:creationId xmlns:a16="http://schemas.microsoft.com/office/drawing/2014/main" id="{F6450B46-7081-FA46-83B2-7D48B6E57F36}"/>
              </a:ext>
            </a:extLst>
          </p:cNvPr>
          <p:cNvSpPr/>
          <p:nvPr/>
        </p:nvSpPr>
        <p:spPr>
          <a:xfrm>
            <a:off x="10167725" y="1869240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27" name="Elipse 1926">
            <a:extLst>
              <a:ext uri="{FF2B5EF4-FFF2-40B4-BE49-F238E27FC236}">
                <a16:creationId xmlns:a16="http://schemas.microsoft.com/office/drawing/2014/main" id="{EE7D8FD7-E9B0-EB4C-B3A0-42807192DB6C}"/>
              </a:ext>
            </a:extLst>
          </p:cNvPr>
          <p:cNvSpPr/>
          <p:nvPr/>
        </p:nvSpPr>
        <p:spPr>
          <a:xfrm>
            <a:off x="9469457" y="2099801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1928" name="Elipse 1927">
            <a:extLst>
              <a:ext uri="{FF2B5EF4-FFF2-40B4-BE49-F238E27FC236}">
                <a16:creationId xmlns:a16="http://schemas.microsoft.com/office/drawing/2014/main" id="{0CF8619A-AE98-8946-B5BD-DE8D9009B43B}"/>
              </a:ext>
            </a:extLst>
          </p:cNvPr>
          <p:cNvSpPr/>
          <p:nvPr/>
        </p:nvSpPr>
        <p:spPr>
          <a:xfrm>
            <a:off x="9596007" y="253045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29" name="Conector recto 1928">
            <a:extLst>
              <a:ext uri="{FF2B5EF4-FFF2-40B4-BE49-F238E27FC236}">
                <a16:creationId xmlns:a16="http://schemas.microsoft.com/office/drawing/2014/main" id="{6FE71296-EB58-874E-BED7-3F1617C16F8C}"/>
              </a:ext>
            </a:extLst>
          </p:cNvPr>
          <p:cNvCxnSpPr>
            <a:cxnSpLocks/>
            <a:stCxn id="1927" idx="0"/>
          </p:cNvCxnSpPr>
          <p:nvPr/>
        </p:nvCxnSpPr>
        <p:spPr>
          <a:xfrm flipV="1">
            <a:off x="9674925" y="1983129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0" name="Conector recto 1929">
            <a:extLst>
              <a:ext uri="{FF2B5EF4-FFF2-40B4-BE49-F238E27FC236}">
                <a16:creationId xmlns:a16="http://schemas.microsoft.com/office/drawing/2014/main" id="{E0D8D5F0-1F95-A046-8FE6-82D5540F6CCE}"/>
              </a:ext>
            </a:extLst>
          </p:cNvPr>
          <p:cNvCxnSpPr>
            <a:cxnSpLocks/>
            <a:stCxn id="1927" idx="4"/>
            <a:endCxn id="1928" idx="0"/>
          </p:cNvCxnSpPr>
          <p:nvPr/>
        </p:nvCxnSpPr>
        <p:spPr>
          <a:xfrm>
            <a:off x="9674925" y="2448144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1" name="Conector recto 1930">
            <a:extLst>
              <a:ext uri="{FF2B5EF4-FFF2-40B4-BE49-F238E27FC236}">
                <a16:creationId xmlns:a16="http://schemas.microsoft.com/office/drawing/2014/main" id="{EDA2C376-A3E6-5444-BE0C-A5541040E6F7}"/>
              </a:ext>
            </a:extLst>
          </p:cNvPr>
          <p:cNvCxnSpPr>
            <a:cxnSpLocks/>
            <a:stCxn id="1927" idx="6"/>
          </p:cNvCxnSpPr>
          <p:nvPr/>
        </p:nvCxnSpPr>
        <p:spPr>
          <a:xfrm>
            <a:off x="9880393" y="2273973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2" name="Conector recto 1931">
            <a:extLst>
              <a:ext uri="{FF2B5EF4-FFF2-40B4-BE49-F238E27FC236}">
                <a16:creationId xmlns:a16="http://schemas.microsoft.com/office/drawing/2014/main" id="{C6B5C3F6-12F2-A84D-A5B2-6C3C1B7EA71C}"/>
              </a:ext>
            </a:extLst>
          </p:cNvPr>
          <p:cNvCxnSpPr>
            <a:cxnSpLocks/>
            <a:stCxn id="1927" idx="2"/>
          </p:cNvCxnSpPr>
          <p:nvPr/>
        </p:nvCxnSpPr>
        <p:spPr>
          <a:xfrm flipH="1">
            <a:off x="9396365" y="2273973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3" name="Elipse 1932">
            <a:extLst>
              <a:ext uri="{FF2B5EF4-FFF2-40B4-BE49-F238E27FC236}">
                <a16:creationId xmlns:a16="http://schemas.microsoft.com/office/drawing/2014/main" id="{A982E1BF-9465-0C4F-B361-921F398145E8}"/>
              </a:ext>
            </a:extLst>
          </p:cNvPr>
          <p:cNvSpPr/>
          <p:nvPr/>
        </p:nvSpPr>
        <p:spPr>
          <a:xfrm>
            <a:off x="9953485" y="220072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34" name="Elipse 1933">
            <a:extLst>
              <a:ext uri="{FF2B5EF4-FFF2-40B4-BE49-F238E27FC236}">
                <a16:creationId xmlns:a16="http://schemas.microsoft.com/office/drawing/2014/main" id="{5DAA08BC-CC7C-2C41-87A0-BB06C2D44D1A}"/>
              </a:ext>
            </a:extLst>
          </p:cNvPr>
          <p:cNvSpPr/>
          <p:nvPr/>
        </p:nvSpPr>
        <p:spPr>
          <a:xfrm>
            <a:off x="9600907" y="189405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35" name="Elipse 1934">
            <a:extLst>
              <a:ext uri="{FF2B5EF4-FFF2-40B4-BE49-F238E27FC236}">
                <a16:creationId xmlns:a16="http://schemas.microsoft.com/office/drawing/2014/main" id="{E43078DF-1C05-3943-853B-2437746112E9}"/>
              </a:ext>
            </a:extLst>
          </p:cNvPr>
          <p:cNvSpPr/>
          <p:nvPr/>
        </p:nvSpPr>
        <p:spPr>
          <a:xfrm>
            <a:off x="9250261" y="220870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36" name="Elipse 1935">
            <a:extLst>
              <a:ext uri="{FF2B5EF4-FFF2-40B4-BE49-F238E27FC236}">
                <a16:creationId xmlns:a16="http://schemas.microsoft.com/office/drawing/2014/main" id="{24DCAD49-A14D-AA4C-B056-E17A6A702412}"/>
              </a:ext>
            </a:extLst>
          </p:cNvPr>
          <p:cNvSpPr/>
          <p:nvPr/>
        </p:nvSpPr>
        <p:spPr>
          <a:xfrm>
            <a:off x="8662765" y="211447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37" name="Conector recto 1936">
            <a:extLst>
              <a:ext uri="{FF2B5EF4-FFF2-40B4-BE49-F238E27FC236}">
                <a16:creationId xmlns:a16="http://schemas.microsoft.com/office/drawing/2014/main" id="{048D6620-F2E2-4348-8B1E-46C9DB430289}"/>
              </a:ext>
            </a:extLst>
          </p:cNvPr>
          <p:cNvCxnSpPr>
            <a:cxnSpLocks/>
            <a:stCxn id="1969" idx="0"/>
          </p:cNvCxnSpPr>
          <p:nvPr/>
        </p:nvCxnSpPr>
        <p:spPr>
          <a:xfrm flipV="1">
            <a:off x="8737017" y="1579585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8" name="Conector recto 1937">
            <a:extLst>
              <a:ext uri="{FF2B5EF4-FFF2-40B4-BE49-F238E27FC236}">
                <a16:creationId xmlns:a16="http://schemas.microsoft.com/office/drawing/2014/main" id="{B577F1B5-F0EE-654B-A67B-8DDE991272FC}"/>
              </a:ext>
            </a:extLst>
          </p:cNvPr>
          <p:cNvCxnSpPr>
            <a:cxnSpLocks/>
            <a:endCxn id="1936" idx="0"/>
          </p:cNvCxnSpPr>
          <p:nvPr/>
        </p:nvCxnSpPr>
        <p:spPr>
          <a:xfrm>
            <a:off x="8741683" y="203216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9" name="Conector recto 1938">
            <a:extLst>
              <a:ext uri="{FF2B5EF4-FFF2-40B4-BE49-F238E27FC236}">
                <a16:creationId xmlns:a16="http://schemas.microsoft.com/office/drawing/2014/main" id="{82D29B78-B20E-694D-9C2C-A70F61D14579}"/>
              </a:ext>
            </a:extLst>
          </p:cNvPr>
          <p:cNvCxnSpPr>
            <a:cxnSpLocks/>
          </p:cNvCxnSpPr>
          <p:nvPr/>
        </p:nvCxnSpPr>
        <p:spPr>
          <a:xfrm>
            <a:off x="8947151" y="185799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0" name="Conector recto 1939">
            <a:extLst>
              <a:ext uri="{FF2B5EF4-FFF2-40B4-BE49-F238E27FC236}">
                <a16:creationId xmlns:a16="http://schemas.microsoft.com/office/drawing/2014/main" id="{01A238C6-B623-5D45-935B-87AE98596F51}"/>
              </a:ext>
            </a:extLst>
          </p:cNvPr>
          <p:cNvCxnSpPr>
            <a:cxnSpLocks/>
          </p:cNvCxnSpPr>
          <p:nvPr/>
        </p:nvCxnSpPr>
        <p:spPr>
          <a:xfrm flipH="1">
            <a:off x="8463123" y="185799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1" name="Elipse 1940">
            <a:extLst>
              <a:ext uri="{FF2B5EF4-FFF2-40B4-BE49-F238E27FC236}">
                <a16:creationId xmlns:a16="http://schemas.microsoft.com/office/drawing/2014/main" id="{3B7674A0-39E1-DC46-B23C-8EB795B900F9}"/>
              </a:ext>
            </a:extLst>
          </p:cNvPr>
          <p:cNvSpPr/>
          <p:nvPr/>
        </p:nvSpPr>
        <p:spPr>
          <a:xfrm>
            <a:off x="9015577" y="179717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42" name="Elipse 1941">
            <a:extLst>
              <a:ext uri="{FF2B5EF4-FFF2-40B4-BE49-F238E27FC236}">
                <a16:creationId xmlns:a16="http://schemas.microsoft.com/office/drawing/2014/main" id="{A08CEBDD-9666-2049-8A9C-8E9AAD7CF753}"/>
              </a:ext>
            </a:extLst>
          </p:cNvPr>
          <p:cNvSpPr/>
          <p:nvPr/>
        </p:nvSpPr>
        <p:spPr>
          <a:xfrm>
            <a:off x="8662999" y="149050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43" name="Elipse 1942">
            <a:extLst>
              <a:ext uri="{FF2B5EF4-FFF2-40B4-BE49-F238E27FC236}">
                <a16:creationId xmlns:a16="http://schemas.microsoft.com/office/drawing/2014/main" id="{A1BABDE1-0E26-C544-8D53-760D6C064B76}"/>
              </a:ext>
            </a:extLst>
          </p:cNvPr>
          <p:cNvSpPr/>
          <p:nvPr/>
        </p:nvSpPr>
        <p:spPr>
          <a:xfrm>
            <a:off x="8312353" y="180516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44" name="Elipse 1943">
            <a:extLst>
              <a:ext uri="{FF2B5EF4-FFF2-40B4-BE49-F238E27FC236}">
                <a16:creationId xmlns:a16="http://schemas.microsoft.com/office/drawing/2014/main" id="{EDFA29DB-E33B-CF4B-8739-B5BEC99CF353}"/>
              </a:ext>
            </a:extLst>
          </p:cNvPr>
          <p:cNvSpPr/>
          <p:nvPr/>
        </p:nvSpPr>
        <p:spPr>
          <a:xfrm>
            <a:off x="8600248" y="67781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1945" name="Elipse 1944">
            <a:extLst>
              <a:ext uri="{FF2B5EF4-FFF2-40B4-BE49-F238E27FC236}">
                <a16:creationId xmlns:a16="http://schemas.microsoft.com/office/drawing/2014/main" id="{726371A1-39AC-8942-856D-65A6D98E6AB3}"/>
              </a:ext>
            </a:extLst>
          </p:cNvPr>
          <p:cNvSpPr/>
          <p:nvPr/>
        </p:nvSpPr>
        <p:spPr>
          <a:xfrm>
            <a:off x="8726798" y="110846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46" name="Conector recto 1945">
            <a:extLst>
              <a:ext uri="{FF2B5EF4-FFF2-40B4-BE49-F238E27FC236}">
                <a16:creationId xmlns:a16="http://schemas.microsoft.com/office/drawing/2014/main" id="{E0DE8136-EF4B-D546-8135-4DBC8C6777BC}"/>
              </a:ext>
            </a:extLst>
          </p:cNvPr>
          <p:cNvCxnSpPr>
            <a:cxnSpLocks/>
            <a:stCxn id="1944" idx="0"/>
          </p:cNvCxnSpPr>
          <p:nvPr/>
        </p:nvCxnSpPr>
        <p:spPr>
          <a:xfrm flipV="1">
            <a:off x="8805716" y="56114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7" name="Conector recto 1946">
            <a:extLst>
              <a:ext uri="{FF2B5EF4-FFF2-40B4-BE49-F238E27FC236}">
                <a16:creationId xmlns:a16="http://schemas.microsoft.com/office/drawing/2014/main" id="{8A435F81-CA23-9D43-9F64-664625E2A01E}"/>
              </a:ext>
            </a:extLst>
          </p:cNvPr>
          <p:cNvCxnSpPr>
            <a:cxnSpLocks/>
            <a:stCxn id="1944" idx="4"/>
            <a:endCxn id="1945" idx="0"/>
          </p:cNvCxnSpPr>
          <p:nvPr/>
        </p:nvCxnSpPr>
        <p:spPr>
          <a:xfrm>
            <a:off x="8805716" y="102615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8" name="Conector recto 1947">
            <a:extLst>
              <a:ext uri="{FF2B5EF4-FFF2-40B4-BE49-F238E27FC236}">
                <a16:creationId xmlns:a16="http://schemas.microsoft.com/office/drawing/2014/main" id="{D2BF6E81-A1DB-D54A-A5A6-EAEF85C9B79B}"/>
              </a:ext>
            </a:extLst>
          </p:cNvPr>
          <p:cNvCxnSpPr>
            <a:cxnSpLocks/>
            <a:stCxn id="1944" idx="6"/>
          </p:cNvCxnSpPr>
          <p:nvPr/>
        </p:nvCxnSpPr>
        <p:spPr>
          <a:xfrm>
            <a:off x="9011184" y="85198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9" name="Conector recto 1948">
            <a:extLst>
              <a:ext uri="{FF2B5EF4-FFF2-40B4-BE49-F238E27FC236}">
                <a16:creationId xmlns:a16="http://schemas.microsoft.com/office/drawing/2014/main" id="{42E0D356-61D7-C34F-9A32-94368804DA78}"/>
              </a:ext>
            </a:extLst>
          </p:cNvPr>
          <p:cNvCxnSpPr>
            <a:cxnSpLocks/>
            <a:stCxn id="1944" idx="2"/>
          </p:cNvCxnSpPr>
          <p:nvPr/>
        </p:nvCxnSpPr>
        <p:spPr>
          <a:xfrm flipH="1">
            <a:off x="8527156" y="85198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0" name="Elipse 1949">
            <a:extLst>
              <a:ext uri="{FF2B5EF4-FFF2-40B4-BE49-F238E27FC236}">
                <a16:creationId xmlns:a16="http://schemas.microsoft.com/office/drawing/2014/main" id="{8BDD6885-FB9D-034D-AD2A-7564C98DDE86}"/>
              </a:ext>
            </a:extLst>
          </p:cNvPr>
          <p:cNvSpPr/>
          <p:nvPr/>
        </p:nvSpPr>
        <p:spPr>
          <a:xfrm>
            <a:off x="9084276" y="77873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51" name="Elipse 1950">
            <a:extLst>
              <a:ext uri="{FF2B5EF4-FFF2-40B4-BE49-F238E27FC236}">
                <a16:creationId xmlns:a16="http://schemas.microsoft.com/office/drawing/2014/main" id="{ACEB7E0E-E310-9044-806C-611C12425CE8}"/>
              </a:ext>
            </a:extLst>
          </p:cNvPr>
          <p:cNvSpPr/>
          <p:nvPr/>
        </p:nvSpPr>
        <p:spPr>
          <a:xfrm>
            <a:off x="8731698" y="47206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52" name="Elipse 1951">
            <a:extLst>
              <a:ext uri="{FF2B5EF4-FFF2-40B4-BE49-F238E27FC236}">
                <a16:creationId xmlns:a16="http://schemas.microsoft.com/office/drawing/2014/main" id="{C011422D-FA2B-844D-93B1-2584A2503D3A}"/>
              </a:ext>
            </a:extLst>
          </p:cNvPr>
          <p:cNvSpPr/>
          <p:nvPr/>
        </p:nvSpPr>
        <p:spPr>
          <a:xfrm>
            <a:off x="8381052" y="78672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53" name="Elipse 1952">
            <a:extLst>
              <a:ext uri="{FF2B5EF4-FFF2-40B4-BE49-F238E27FC236}">
                <a16:creationId xmlns:a16="http://schemas.microsoft.com/office/drawing/2014/main" id="{4069D207-F950-8E43-B9D9-09C2833D722E}"/>
              </a:ext>
            </a:extLst>
          </p:cNvPr>
          <p:cNvSpPr/>
          <p:nvPr/>
        </p:nvSpPr>
        <p:spPr>
          <a:xfrm>
            <a:off x="9480443" y="30490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1954" name="Conector recto 1953">
            <a:extLst>
              <a:ext uri="{FF2B5EF4-FFF2-40B4-BE49-F238E27FC236}">
                <a16:creationId xmlns:a16="http://schemas.microsoft.com/office/drawing/2014/main" id="{86B10341-9732-5E43-BBB4-F8C80BE83DC3}"/>
              </a:ext>
            </a:extLst>
          </p:cNvPr>
          <p:cNvCxnSpPr>
            <a:cxnSpLocks/>
            <a:stCxn id="1953" idx="0"/>
            <a:endCxn id="1958" idx="0"/>
          </p:cNvCxnSpPr>
          <p:nvPr/>
        </p:nvCxnSpPr>
        <p:spPr>
          <a:xfrm flipH="1" flipV="1">
            <a:off x="9683550" y="79379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5" name="Conector recto 1954">
            <a:extLst>
              <a:ext uri="{FF2B5EF4-FFF2-40B4-BE49-F238E27FC236}">
                <a16:creationId xmlns:a16="http://schemas.microsoft.com/office/drawing/2014/main" id="{2C7580F4-AF8F-CB48-B20B-A3A8BD175A28}"/>
              </a:ext>
            </a:extLst>
          </p:cNvPr>
          <p:cNvCxnSpPr>
            <a:cxnSpLocks/>
            <a:stCxn id="1953" idx="6"/>
            <a:endCxn id="1957" idx="6"/>
          </p:cNvCxnSpPr>
          <p:nvPr/>
        </p:nvCxnSpPr>
        <p:spPr>
          <a:xfrm flipV="1">
            <a:off x="9891379" y="474407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6" name="Conector recto 1955">
            <a:extLst>
              <a:ext uri="{FF2B5EF4-FFF2-40B4-BE49-F238E27FC236}">
                <a16:creationId xmlns:a16="http://schemas.microsoft.com/office/drawing/2014/main" id="{6D615D6A-5DB3-2843-A411-0FA9CF3AEA1B}"/>
              </a:ext>
            </a:extLst>
          </p:cNvPr>
          <p:cNvCxnSpPr>
            <a:cxnSpLocks/>
            <a:stCxn id="1953" idx="2"/>
          </p:cNvCxnSpPr>
          <p:nvPr/>
        </p:nvCxnSpPr>
        <p:spPr>
          <a:xfrm flipH="1">
            <a:off x="9407351" y="47907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7" name="Elipse 1956">
            <a:extLst>
              <a:ext uri="{FF2B5EF4-FFF2-40B4-BE49-F238E27FC236}">
                <a16:creationId xmlns:a16="http://schemas.microsoft.com/office/drawing/2014/main" id="{97A80CD9-1279-834F-A7BC-1F6144B90BCD}"/>
              </a:ext>
            </a:extLst>
          </p:cNvPr>
          <p:cNvSpPr/>
          <p:nvPr/>
        </p:nvSpPr>
        <p:spPr>
          <a:xfrm>
            <a:off x="9964471" y="40582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58" name="Elipse 1957">
            <a:extLst>
              <a:ext uri="{FF2B5EF4-FFF2-40B4-BE49-F238E27FC236}">
                <a16:creationId xmlns:a16="http://schemas.microsoft.com/office/drawing/2014/main" id="{C35219F7-0D99-A947-A7C1-4B5A9037799C}"/>
              </a:ext>
            </a:extLst>
          </p:cNvPr>
          <p:cNvSpPr/>
          <p:nvPr/>
        </p:nvSpPr>
        <p:spPr>
          <a:xfrm>
            <a:off x="9602582" y="7937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59" name="Elipse 1958">
            <a:extLst>
              <a:ext uri="{FF2B5EF4-FFF2-40B4-BE49-F238E27FC236}">
                <a16:creationId xmlns:a16="http://schemas.microsoft.com/office/drawing/2014/main" id="{D7F865DB-E3DF-EC4F-A5AF-B66A3E3EE668}"/>
              </a:ext>
            </a:extLst>
          </p:cNvPr>
          <p:cNvSpPr/>
          <p:nvPr/>
        </p:nvSpPr>
        <p:spPr>
          <a:xfrm>
            <a:off x="9261247" y="41381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60" name="Elipse 1959">
            <a:extLst>
              <a:ext uri="{FF2B5EF4-FFF2-40B4-BE49-F238E27FC236}">
                <a16:creationId xmlns:a16="http://schemas.microsoft.com/office/drawing/2014/main" id="{557AEA09-A720-A248-854A-977A72C6ECBA}"/>
              </a:ext>
            </a:extLst>
          </p:cNvPr>
          <p:cNvSpPr/>
          <p:nvPr/>
        </p:nvSpPr>
        <p:spPr>
          <a:xfrm>
            <a:off x="10239578" y="747560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1961" name="Elipse 1960">
            <a:extLst>
              <a:ext uri="{FF2B5EF4-FFF2-40B4-BE49-F238E27FC236}">
                <a16:creationId xmlns:a16="http://schemas.microsoft.com/office/drawing/2014/main" id="{F8A23D1B-7168-014E-A2D7-562FAEC4EE78}"/>
              </a:ext>
            </a:extLst>
          </p:cNvPr>
          <p:cNvSpPr/>
          <p:nvPr/>
        </p:nvSpPr>
        <p:spPr>
          <a:xfrm>
            <a:off x="10366128" y="117821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62" name="Conector recto 1961">
            <a:extLst>
              <a:ext uri="{FF2B5EF4-FFF2-40B4-BE49-F238E27FC236}">
                <a16:creationId xmlns:a16="http://schemas.microsoft.com/office/drawing/2014/main" id="{5A36D95F-622E-B04E-980C-F1292B7351F7}"/>
              </a:ext>
            </a:extLst>
          </p:cNvPr>
          <p:cNvCxnSpPr>
            <a:cxnSpLocks/>
            <a:stCxn id="1960" idx="0"/>
          </p:cNvCxnSpPr>
          <p:nvPr/>
        </p:nvCxnSpPr>
        <p:spPr>
          <a:xfrm flipV="1">
            <a:off x="10445046" y="630888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3" name="Conector recto 1962">
            <a:extLst>
              <a:ext uri="{FF2B5EF4-FFF2-40B4-BE49-F238E27FC236}">
                <a16:creationId xmlns:a16="http://schemas.microsoft.com/office/drawing/2014/main" id="{1150D325-43A6-014F-B296-3E151DDC51DA}"/>
              </a:ext>
            </a:extLst>
          </p:cNvPr>
          <p:cNvCxnSpPr>
            <a:cxnSpLocks/>
            <a:stCxn id="1960" idx="4"/>
            <a:endCxn id="1961" idx="0"/>
          </p:cNvCxnSpPr>
          <p:nvPr/>
        </p:nvCxnSpPr>
        <p:spPr>
          <a:xfrm>
            <a:off x="10445046" y="1095903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4" name="Conector recto 1963">
            <a:extLst>
              <a:ext uri="{FF2B5EF4-FFF2-40B4-BE49-F238E27FC236}">
                <a16:creationId xmlns:a16="http://schemas.microsoft.com/office/drawing/2014/main" id="{539877F5-43C0-624A-80DF-B2095F4BD3FE}"/>
              </a:ext>
            </a:extLst>
          </p:cNvPr>
          <p:cNvCxnSpPr>
            <a:cxnSpLocks/>
            <a:stCxn id="1960" idx="6"/>
          </p:cNvCxnSpPr>
          <p:nvPr/>
        </p:nvCxnSpPr>
        <p:spPr>
          <a:xfrm>
            <a:off x="10650514" y="921732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5" name="Conector recto 1964">
            <a:extLst>
              <a:ext uri="{FF2B5EF4-FFF2-40B4-BE49-F238E27FC236}">
                <a16:creationId xmlns:a16="http://schemas.microsoft.com/office/drawing/2014/main" id="{976D58F4-C8D1-5646-B69E-0A1EB337F302}"/>
              </a:ext>
            </a:extLst>
          </p:cNvPr>
          <p:cNvCxnSpPr>
            <a:cxnSpLocks/>
            <a:stCxn id="1960" idx="2"/>
          </p:cNvCxnSpPr>
          <p:nvPr/>
        </p:nvCxnSpPr>
        <p:spPr>
          <a:xfrm flipH="1">
            <a:off x="10166486" y="921732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6" name="Elipse 1965">
            <a:extLst>
              <a:ext uri="{FF2B5EF4-FFF2-40B4-BE49-F238E27FC236}">
                <a16:creationId xmlns:a16="http://schemas.microsoft.com/office/drawing/2014/main" id="{C83F8564-D985-7948-A4C1-BDDA8EE62087}"/>
              </a:ext>
            </a:extLst>
          </p:cNvPr>
          <p:cNvSpPr/>
          <p:nvPr/>
        </p:nvSpPr>
        <p:spPr>
          <a:xfrm>
            <a:off x="10723606" y="84848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67" name="Elipse 1966">
            <a:extLst>
              <a:ext uri="{FF2B5EF4-FFF2-40B4-BE49-F238E27FC236}">
                <a16:creationId xmlns:a16="http://schemas.microsoft.com/office/drawing/2014/main" id="{ED6C9D72-0FD3-D04D-BAE3-DD925B9E46B7}"/>
              </a:ext>
            </a:extLst>
          </p:cNvPr>
          <p:cNvSpPr/>
          <p:nvPr/>
        </p:nvSpPr>
        <p:spPr>
          <a:xfrm>
            <a:off x="10371028" y="54181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68" name="Elipse 1967">
            <a:extLst>
              <a:ext uri="{FF2B5EF4-FFF2-40B4-BE49-F238E27FC236}">
                <a16:creationId xmlns:a16="http://schemas.microsoft.com/office/drawing/2014/main" id="{CD59C97B-CEA3-DB4B-9A95-DBBA88174A14}"/>
              </a:ext>
            </a:extLst>
          </p:cNvPr>
          <p:cNvSpPr/>
          <p:nvPr/>
        </p:nvSpPr>
        <p:spPr>
          <a:xfrm>
            <a:off x="10020382" y="85646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69" name="Elipse 1968">
            <a:extLst>
              <a:ext uri="{FF2B5EF4-FFF2-40B4-BE49-F238E27FC236}">
                <a16:creationId xmlns:a16="http://schemas.microsoft.com/office/drawing/2014/main" id="{D36282BA-2129-FB46-BBBA-5ABA1C2BF38D}"/>
              </a:ext>
            </a:extLst>
          </p:cNvPr>
          <p:cNvSpPr/>
          <p:nvPr/>
        </p:nvSpPr>
        <p:spPr>
          <a:xfrm>
            <a:off x="8531549" y="1696257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1970" name="Elipse 1969">
            <a:extLst>
              <a:ext uri="{FF2B5EF4-FFF2-40B4-BE49-F238E27FC236}">
                <a16:creationId xmlns:a16="http://schemas.microsoft.com/office/drawing/2014/main" id="{EA8BFDCF-5EC3-ED4A-A153-0EA2CB13040D}"/>
              </a:ext>
            </a:extLst>
          </p:cNvPr>
          <p:cNvSpPr/>
          <p:nvPr/>
        </p:nvSpPr>
        <p:spPr>
          <a:xfrm>
            <a:off x="9596007" y="71534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71" name="Elipse 1970">
            <a:extLst>
              <a:ext uri="{FF2B5EF4-FFF2-40B4-BE49-F238E27FC236}">
                <a16:creationId xmlns:a16="http://schemas.microsoft.com/office/drawing/2014/main" id="{C1EC0CC1-554D-3D4B-A058-6110128DEFA8}"/>
              </a:ext>
            </a:extLst>
          </p:cNvPr>
          <p:cNvSpPr/>
          <p:nvPr/>
        </p:nvSpPr>
        <p:spPr>
          <a:xfrm>
            <a:off x="9356456" y="5078702"/>
            <a:ext cx="723900" cy="6966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B3</a:t>
            </a:r>
          </a:p>
        </p:txBody>
      </p:sp>
      <p:cxnSp>
        <p:nvCxnSpPr>
          <p:cNvPr id="1972" name="Conector recto 1971">
            <a:extLst>
              <a:ext uri="{FF2B5EF4-FFF2-40B4-BE49-F238E27FC236}">
                <a16:creationId xmlns:a16="http://schemas.microsoft.com/office/drawing/2014/main" id="{38A7D241-C62A-AA46-AC34-AC6ED304C596}"/>
              </a:ext>
            </a:extLst>
          </p:cNvPr>
          <p:cNvCxnSpPr>
            <a:cxnSpLocks/>
            <a:stCxn id="1971" idx="4"/>
          </p:cNvCxnSpPr>
          <p:nvPr/>
        </p:nvCxnSpPr>
        <p:spPr>
          <a:xfrm>
            <a:off x="9718406" y="5775388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3" name="Conector recto 1972">
            <a:extLst>
              <a:ext uri="{FF2B5EF4-FFF2-40B4-BE49-F238E27FC236}">
                <a16:creationId xmlns:a16="http://schemas.microsoft.com/office/drawing/2014/main" id="{9967AAFB-8D2E-5240-8F7E-A18BDCB6017F}"/>
              </a:ext>
            </a:extLst>
          </p:cNvPr>
          <p:cNvCxnSpPr>
            <a:cxnSpLocks/>
            <a:stCxn id="1971" idx="3"/>
            <a:endCxn id="2029" idx="6"/>
          </p:cNvCxnSpPr>
          <p:nvPr/>
        </p:nvCxnSpPr>
        <p:spPr>
          <a:xfrm flipH="1">
            <a:off x="8982010" y="5673361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4" name="Conector recto 1973">
            <a:extLst>
              <a:ext uri="{FF2B5EF4-FFF2-40B4-BE49-F238E27FC236}">
                <a16:creationId xmlns:a16="http://schemas.microsoft.com/office/drawing/2014/main" id="{B59CF78D-8F86-5D43-8757-8FC08B12236F}"/>
              </a:ext>
            </a:extLst>
          </p:cNvPr>
          <p:cNvCxnSpPr>
            <a:cxnSpLocks/>
            <a:endCxn id="2004" idx="5"/>
          </p:cNvCxnSpPr>
          <p:nvPr/>
        </p:nvCxnSpPr>
        <p:spPr>
          <a:xfrm flipH="1" flipV="1">
            <a:off x="8990529" y="5033195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5" name="Conector recto 1974">
            <a:extLst>
              <a:ext uri="{FF2B5EF4-FFF2-40B4-BE49-F238E27FC236}">
                <a16:creationId xmlns:a16="http://schemas.microsoft.com/office/drawing/2014/main" id="{5E4ADD2F-2933-294F-8990-5E9C2630E80B}"/>
              </a:ext>
            </a:extLst>
          </p:cNvPr>
          <p:cNvCxnSpPr>
            <a:cxnSpLocks/>
            <a:stCxn id="1971" idx="0"/>
          </p:cNvCxnSpPr>
          <p:nvPr/>
        </p:nvCxnSpPr>
        <p:spPr>
          <a:xfrm flipH="1" flipV="1">
            <a:off x="9715300" y="4700422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6" name="Conector recto 1975">
            <a:extLst>
              <a:ext uri="{FF2B5EF4-FFF2-40B4-BE49-F238E27FC236}">
                <a16:creationId xmlns:a16="http://schemas.microsoft.com/office/drawing/2014/main" id="{CC5E9D9D-F736-D040-97A1-0DF3E9E0B1AE}"/>
              </a:ext>
            </a:extLst>
          </p:cNvPr>
          <p:cNvCxnSpPr>
            <a:cxnSpLocks/>
            <a:endCxn id="2020" idx="3"/>
          </p:cNvCxnSpPr>
          <p:nvPr/>
        </p:nvCxnSpPr>
        <p:spPr>
          <a:xfrm flipV="1">
            <a:off x="10036897" y="5102942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7" name="Conector recto 1976">
            <a:extLst>
              <a:ext uri="{FF2B5EF4-FFF2-40B4-BE49-F238E27FC236}">
                <a16:creationId xmlns:a16="http://schemas.microsoft.com/office/drawing/2014/main" id="{C7B1EE78-1AB9-0442-92B0-C7DA6533D192}"/>
              </a:ext>
            </a:extLst>
          </p:cNvPr>
          <p:cNvCxnSpPr>
            <a:cxnSpLocks/>
            <a:stCxn id="1971" idx="5"/>
            <a:endCxn id="1978" idx="1"/>
          </p:cNvCxnSpPr>
          <p:nvPr/>
        </p:nvCxnSpPr>
        <p:spPr>
          <a:xfrm>
            <a:off x="9974343" y="5673361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8" name="Elipse 1977">
            <a:extLst>
              <a:ext uri="{FF2B5EF4-FFF2-40B4-BE49-F238E27FC236}">
                <a16:creationId xmlns:a16="http://schemas.microsoft.com/office/drawing/2014/main" id="{A6A5F99F-F09C-0E46-B010-BBB8A76BA7B6}"/>
              </a:ext>
            </a:extLst>
          </p:cNvPr>
          <p:cNvSpPr/>
          <p:nvPr/>
        </p:nvSpPr>
        <p:spPr>
          <a:xfrm>
            <a:off x="10426446" y="5818385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1979" name="Elipse 1978">
            <a:extLst>
              <a:ext uri="{FF2B5EF4-FFF2-40B4-BE49-F238E27FC236}">
                <a16:creationId xmlns:a16="http://schemas.microsoft.com/office/drawing/2014/main" id="{8AAB12B5-ACCE-8649-A9A4-B1A41A693928}"/>
              </a:ext>
            </a:extLst>
          </p:cNvPr>
          <p:cNvSpPr/>
          <p:nvPr/>
        </p:nvSpPr>
        <p:spPr>
          <a:xfrm>
            <a:off x="10552996" y="624904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80" name="Conector recto 1979">
            <a:extLst>
              <a:ext uri="{FF2B5EF4-FFF2-40B4-BE49-F238E27FC236}">
                <a16:creationId xmlns:a16="http://schemas.microsoft.com/office/drawing/2014/main" id="{D3E25130-416A-724A-9F70-639E91B00773}"/>
              </a:ext>
            </a:extLst>
          </p:cNvPr>
          <p:cNvCxnSpPr>
            <a:cxnSpLocks/>
            <a:stCxn id="1978" idx="0"/>
          </p:cNvCxnSpPr>
          <p:nvPr/>
        </p:nvCxnSpPr>
        <p:spPr>
          <a:xfrm flipV="1">
            <a:off x="10631914" y="5701713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1" name="Conector recto 1980">
            <a:extLst>
              <a:ext uri="{FF2B5EF4-FFF2-40B4-BE49-F238E27FC236}">
                <a16:creationId xmlns:a16="http://schemas.microsoft.com/office/drawing/2014/main" id="{61EBE60E-D31F-3043-9582-E61177A2173A}"/>
              </a:ext>
            </a:extLst>
          </p:cNvPr>
          <p:cNvCxnSpPr>
            <a:cxnSpLocks/>
            <a:stCxn id="1978" idx="4"/>
            <a:endCxn id="1979" idx="0"/>
          </p:cNvCxnSpPr>
          <p:nvPr/>
        </p:nvCxnSpPr>
        <p:spPr>
          <a:xfrm>
            <a:off x="10631914" y="6166728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2" name="Conector recto 1981">
            <a:extLst>
              <a:ext uri="{FF2B5EF4-FFF2-40B4-BE49-F238E27FC236}">
                <a16:creationId xmlns:a16="http://schemas.microsoft.com/office/drawing/2014/main" id="{1E754C82-E32F-3449-AD10-0DB6F4BCA2EA}"/>
              </a:ext>
            </a:extLst>
          </p:cNvPr>
          <p:cNvCxnSpPr>
            <a:cxnSpLocks/>
            <a:stCxn id="1978" idx="6"/>
          </p:cNvCxnSpPr>
          <p:nvPr/>
        </p:nvCxnSpPr>
        <p:spPr>
          <a:xfrm>
            <a:off x="10837382" y="5992557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3" name="Conector recto 1982">
            <a:extLst>
              <a:ext uri="{FF2B5EF4-FFF2-40B4-BE49-F238E27FC236}">
                <a16:creationId xmlns:a16="http://schemas.microsoft.com/office/drawing/2014/main" id="{C1AC766A-EC05-4D48-AFEF-3C0992832608}"/>
              </a:ext>
            </a:extLst>
          </p:cNvPr>
          <p:cNvCxnSpPr>
            <a:cxnSpLocks/>
            <a:stCxn id="1978" idx="2"/>
          </p:cNvCxnSpPr>
          <p:nvPr/>
        </p:nvCxnSpPr>
        <p:spPr>
          <a:xfrm flipH="1">
            <a:off x="10353354" y="5992557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4" name="Elipse 1983">
            <a:extLst>
              <a:ext uri="{FF2B5EF4-FFF2-40B4-BE49-F238E27FC236}">
                <a16:creationId xmlns:a16="http://schemas.microsoft.com/office/drawing/2014/main" id="{B0AA30CF-1C9A-4F47-B77A-9ABD3699D389}"/>
              </a:ext>
            </a:extLst>
          </p:cNvPr>
          <p:cNvSpPr/>
          <p:nvPr/>
        </p:nvSpPr>
        <p:spPr>
          <a:xfrm>
            <a:off x="10910474" y="591930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85" name="Elipse 1984">
            <a:extLst>
              <a:ext uri="{FF2B5EF4-FFF2-40B4-BE49-F238E27FC236}">
                <a16:creationId xmlns:a16="http://schemas.microsoft.com/office/drawing/2014/main" id="{AF92478E-5C2B-AD42-9DF8-47094725C3D3}"/>
              </a:ext>
            </a:extLst>
          </p:cNvPr>
          <p:cNvSpPr/>
          <p:nvPr/>
        </p:nvSpPr>
        <p:spPr>
          <a:xfrm>
            <a:off x="10557896" y="561263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86" name="Elipse 1985">
            <a:extLst>
              <a:ext uri="{FF2B5EF4-FFF2-40B4-BE49-F238E27FC236}">
                <a16:creationId xmlns:a16="http://schemas.microsoft.com/office/drawing/2014/main" id="{E6E6B865-A3A0-414B-9433-2EEB732C894F}"/>
              </a:ext>
            </a:extLst>
          </p:cNvPr>
          <p:cNvSpPr/>
          <p:nvPr/>
        </p:nvSpPr>
        <p:spPr>
          <a:xfrm>
            <a:off x="10207250" y="592729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87" name="Elipse 1986">
            <a:extLst>
              <a:ext uri="{FF2B5EF4-FFF2-40B4-BE49-F238E27FC236}">
                <a16:creationId xmlns:a16="http://schemas.microsoft.com/office/drawing/2014/main" id="{705F6C3A-ECB1-7A46-8B12-98B234095456}"/>
              </a:ext>
            </a:extLst>
          </p:cNvPr>
          <p:cNvSpPr/>
          <p:nvPr/>
        </p:nvSpPr>
        <p:spPr>
          <a:xfrm>
            <a:off x="9508982" y="6157854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1988" name="Elipse 1987">
            <a:extLst>
              <a:ext uri="{FF2B5EF4-FFF2-40B4-BE49-F238E27FC236}">
                <a16:creationId xmlns:a16="http://schemas.microsoft.com/office/drawing/2014/main" id="{17F415A3-01AA-FE40-B195-D5C11E0FA988}"/>
              </a:ext>
            </a:extLst>
          </p:cNvPr>
          <p:cNvSpPr/>
          <p:nvPr/>
        </p:nvSpPr>
        <p:spPr>
          <a:xfrm>
            <a:off x="9635532" y="6588510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89" name="Conector recto 1988">
            <a:extLst>
              <a:ext uri="{FF2B5EF4-FFF2-40B4-BE49-F238E27FC236}">
                <a16:creationId xmlns:a16="http://schemas.microsoft.com/office/drawing/2014/main" id="{C6A2AD90-53B1-1245-A7A9-04D4088F9903}"/>
              </a:ext>
            </a:extLst>
          </p:cNvPr>
          <p:cNvCxnSpPr>
            <a:cxnSpLocks/>
            <a:stCxn id="1987" idx="0"/>
          </p:cNvCxnSpPr>
          <p:nvPr/>
        </p:nvCxnSpPr>
        <p:spPr>
          <a:xfrm flipV="1">
            <a:off x="9714450" y="6041182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0" name="Conector recto 1989">
            <a:extLst>
              <a:ext uri="{FF2B5EF4-FFF2-40B4-BE49-F238E27FC236}">
                <a16:creationId xmlns:a16="http://schemas.microsoft.com/office/drawing/2014/main" id="{E0961BF1-0D27-914A-BB9A-A981F44ABBD1}"/>
              </a:ext>
            </a:extLst>
          </p:cNvPr>
          <p:cNvCxnSpPr>
            <a:cxnSpLocks/>
            <a:stCxn id="1987" idx="4"/>
            <a:endCxn id="1988" idx="0"/>
          </p:cNvCxnSpPr>
          <p:nvPr/>
        </p:nvCxnSpPr>
        <p:spPr>
          <a:xfrm>
            <a:off x="9714450" y="6506197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1" name="Conector recto 1990">
            <a:extLst>
              <a:ext uri="{FF2B5EF4-FFF2-40B4-BE49-F238E27FC236}">
                <a16:creationId xmlns:a16="http://schemas.microsoft.com/office/drawing/2014/main" id="{D86D7D4A-D823-8548-94A1-2408B11D5574}"/>
              </a:ext>
            </a:extLst>
          </p:cNvPr>
          <p:cNvCxnSpPr>
            <a:cxnSpLocks/>
            <a:stCxn id="1987" idx="6"/>
          </p:cNvCxnSpPr>
          <p:nvPr/>
        </p:nvCxnSpPr>
        <p:spPr>
          <a:xfrm>
            <a:off x="9919918" y="6332026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2" name="Conector recto 1991">
            <a:extLst>
              <a:ext uri="{FF2B5EF4-FFF2-40B4-BE49-F238E27FC236}">
                <a16:creationId xmlns:a16="http://schemas.microsoft.com/office/drawing/2014/main" id="{41B97499-9212-8D42-8FC0-71917D6F67B4}"/>
              </a:ext>
            </a:extLst>
          </p:cNvPr>
          <p:cNvCxnSpPr>
            <a:cxnSpLocks/>
            <a:stCxn id="1987" idx="2"/>
          </p:cNvCxnSpPr>
          <p:nvPr/>
        </p:nvCxnSpPr>
        <p:spPr>
          <a:xfrm flipH="1">
            <a:off x="9435890" y="6332026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3" name="Elipse 1992">
            <a:extLst>
              <a:ext uri="{FF2B5EF4-FFF2-40B4-BE49-F238E27FC236}">
                <a16:creationId xmlns:a16="http://schemas.microsoft.com/office/drawing/2014/main" id="{B193410C-283D-0645-B3C9-EB21DA8B382A}"/>
              </a:ext>
            </a:extLst>
          </p:cNvPr>
          <p:cNvSpPr/>
          <p:nvPr/>
        </p:nvSpPr>
        <p:spPr>
          <a:xfrm>
            <a:off x="9993010" y="625877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94" name="Elipse 1993">
            <a:extLst>
              <a:ext uri="{FF2B5EF4-FFF2-40B4-BE49-F238E27FC236}">
                <a16:creationId xmlns:a16="http://schemas.microsoft.com/office/drawing/2014/main" id="{FB23FE23-BE12-8D4B-9766-74AF899A1080}"/>
              </a:ext>
            </a:extLst>
          </p:cNvPr>
          <p:cNvSpPr/>
          <p:nvPr/>
        </p:nvSpPr>
        <p:spPr>
          <a:xfrm>
            <a:off x="9640432" y="595210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95" name="Elipse 1994">
            <a:extLst>
              <a:ext uri="{FF2B5EF4-FFF2-40B4-BE49-F238E27FC236}">
                <a16:creationId xmlns:a16="http://schemas.microsoft.com/office/drawing/2014/main" id="{037DE3DA-C378-3F4D-AC65-E1883C3ED93C}"/>
              </a:ext>
            </a:extLst>
          </p:cNvPr>
          <p:cNvSpPr/>
          <p:nvPr/>
        </p:nvSpPr>
        <p:spPr>
          <a:xfrm>
            <a:off x="9289786" y="626676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996" name="Elipse 1995">
            <a:extLst>
              <a:ext uri="{FF2B5EF4-FFF2-40B4-BE49-F238E27FC236}">
                <a16:creationId xmlns:a16="http://schemas.microsoft.com/office/drawing/2014/main" id="{0D6D3951-4C46-A94F-ACB6-23A5DE9938AD}"/>
              </a:ext>
            </a:extLst>
          </p:cNvPr>
          <p:cNvSpPr/>
          <p:nvPr/>
        </p:nvSpPr>
        <p:spPr>
          <a:xfrm>
            <a:off x="8697624" y="618496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1997" name="Conector recto 1996">
            <a:extLst>
              <a:ext uri="{FF2B5EF4-FFF2-40B4-BE49-F238E27FC236}">
                <a16:creationId xmlns:a16="http://schemas.microsoft.com/office/drawing/2014/main" id="{B5AFF160-0747-4D45-88CC-5D4C1680D8D0}"/>
              </a:ext>
            </a:extLst>
          </p:cNvPr>
          <p:cNvCxnSpPr>
            <a:cxnSpLocks/>
            <a:stCxn id="2029" idx="0"/>
          </p:cNvCxnSpPr>
          <p:nvPr/>
        </p:nvCxnSpPr>
        <p:spPr>
          <a:xfrm flipV="1">
            <a:off x="8776542" y="5637638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8" name="Conector recto 1997">
            <a:extLst>
              <a:ext uri="{FF2B5EF4-FFF2-40B4-BE49-F238E27FC236}">
                <a16:creationId xmlns:a16="http://schemas.microsoft.com/office/drawing/2014/main" id="{404A5C31-DFCE-C440-B746-9D5BD1F3542A}"/>
              </a:ext>
            </a:extLst>
          </p:cNvPr>
          <p:cNvCxnSpPr>
            <a:cxnSpLocks/>
            <a:stCxn id="2029" idx="4"/>
            <a:endCxn id="1996" idx="0"/>
          </p:cNvCxnSpPr>
          <p:nvPr/>
        </p:nvCxnSpPr>
        <p:spPr>
          <a:xfrm>
            <a:off x="8776542" y="6102653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9" name="Conector recto 1998">
            <a:extLst>
              <a:ext uri="{FF2B5EF4-FFF2-40B4-BE49-F238E27FC236}">
                <a16:creationId xmlns:a16="http://schemas.microsoft.com/office/drawing/2014/main" id="{3365284E-035F-5C43-B327-BA2F6F1CBE58}"/>
              </a:ext>
            </a:extLst>
          </p:cNvPr>
          <p:cNvCxnSpPr>
            <a:cxnSpLocks/>
            <a:stCxn id="2029" idx="6"/>
          </p:cNvCxnSpPr>
          <p:nvPr/>
        </p:nvCxnSpPr>
        <p:spPr>
          <a:xfrm>
            <a:off x="8982010" y="5928482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0" name="Conector recto 1999">
            <a:extLst>
              <a:ext uri="{FF2B5EF4-FFF2-40B4-BE49-F238E27FC236}">
                <a16:creationId xmlns:a16="http://schemas.microsoft.com/office/drawing/2014/main" id="{C1182CD6-C012-F14D-9D6D-B0D34D7F64D2}"/>
              </a:ext>
            </a:extLst>
          </p:cNvPr>
          <p:cNvCxnSpPr>
            <a:cxnSpLocks/>
            <a:stCxn id="2029" idx="2"/>
          </p:cNvCxnSpPr>
          <p:nvPr/>
        </p:nvCxnSpPr>
        <p:spPr>
          <a:xfrm flipH="1">
            <a:off x="8497982" y="5928482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1" name="Elipse 2000">
            <a:extLst>
              <a:ext uri="{FF2B5EF4-FFF2-40B4-BE49-F238E27FC236}">
                <a16:creationId xmlns:a16="http://schemas.microsoft.com/office/drawing/2014/main" id="{85CB7B2B-CF40-944A-A1A0-C0E9385606AD}"/>
              </a:ext>
            </a:extLst>
          </p:cNvPr>
          <p:cNvSpPr/>
          <p:nvPr/>
        </p:nvSpPr>
        <p:spPr>
          <a:xfrm>
            <a:off x="9055102" y="585523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02" name="Elipse 2001">
            <a:extLst>
              <a:ext uri="{FF2B5EF4-FFF2-40B4-BE49-F238E27FC236}">
                <a16:creationId xmlns:a16="http://schemas.microsoft.com/office/drawing/2014/main" id="{60845A19-637F-B24C-965A-14B8867792A0}"/>
              </a:ext>
            </a:extLst>
          </p:cNvPr>
          <p:cNvSpPr/>
          <p:nvPr/>
        </p:nvSpPr>
        <p:spPr>
          <a:xfrm>
            <a:off x="8702524" y="554856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03" name="Elipse 2002">
            <a:extLst>
              <a:ext uri="{FF2B5EF4-FFF2-40B4-BE49-F238E27FC236}">
                <a16:creationId xmlns:a16="http://schemas.microsoft.com/office/drawing/2014/main" id="{778E48EE-D116-DF4B-BA14-70DEFED9D7AB}"/>
              </a:ext>
            </a:extLst>
          </p:cNvPr>
          <p:cNvSpPr/>
          <p:nvPr/>
        </p:nvSpPr>
        <p:spPr>
          <a:xfrm>
            <a:off x="8351878" y="586321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04" name="Elipse 2003">
            <a:extLst>
              <a:ext uri="{FF2B5EF4-FFF2-40B4-BE49-F238E27FC236}">
                <a16:creationId xmlns:a16="http://schemas.microsoft.com/office/drawing/2014/main" id="{B6168240-F6B7-EC4E-AA0D-6F9B27BF8859}"/>
              </a:ext>
            </a:extLst>
          </p:cNvPr>
          <p:cNvSpPr/>
          <p:nvPr/>
        </p:nvSpPr>
        <p:spPr>
          <a:xfrm>
            <a:off x="8639773" y="473586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2005" name="Elipse 2004">
            <a:extLst>
              <a:ext uri="{FF2B5EF4-FFF2-40B4-BE49-F238E27FC236}">
                <a16:creationId xmlns:a16="http://schemas.microsoft.com/office/drawing/2014/main" id="{B64C16B7-0447-524F-AF9A-A15F1CB0E5C5}"/>
              </a:ext>
            </a:extLst>
          </p:cNvPr>
          <p:cNvSpPr/>
          <p:nvPr/>
        </p:nvSpPr>
        <p:spPr>
          <a:xfrm>
            <a:off x="8766323" y="516652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06" name="Conector recto 2005">
            <a:extLst>
              <a:ext uri="{FF2B5EF4-FFF2-40B4-BE49-F238E27FC236}">
                <a16:creationId xmlns:a16="http://schemas.microsoft.com/office/drawing/2014/main" id="{1D781ECA-02AC-A648-99B1-719BDAB361EC}"/>
              </a:ext>
            </a:extLst>
          </p:cNvPr>
          <p:cNvCxnSpPr>
            <a:cxnSpLocks/>
            <a:stCxn id="2004" idx="0"/>
          </p:cNvCxnSpPr>
          <p:nvPr/>
        </p:nvCxnSpPr>
        <p:spPr>
          <a:xfrm flipV="1">
            <a:off x="8845241" y="4619194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7" name="Conector recto 2006">
            <a:extLst>
              <a:ext uri="{FF2B5EF4-FFF2-40B4-BE49-F238E27FC236}">
                <a16:creationId xmlns:a16="http://schemas.microsoft.com/office/drawing/2014/main" id="{089B54F9-6DA9-EB46-A755-158A8831001C}"/>
              </a:ext>
            </a:extLst>
          </p:cNvPr>
          <p:cNvCxnSpPr>
            <a:cxnSpLocks/>
            <a:stCxn id="2004" idx="4"/>
            <a:endCxn id="2005" idx="0"/>
          </p:cNvCxnSpPr>
          <p:nvPr/>
        </p:nvCxnSpPr>
        <p:spPr>
          <a:xfrm>
            <a:off x="8845241" y="5084209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8" name="Conector recto 2007">
            <a:extLst>
              <a:ext uri="{FF2B5EF4-FFF2-40B4-BE49-F238E27FC236}">
                <a16:creationId xmlns:a16="http://schemas.microsoft.com/office/drawing/2014/main" id="{B4C8F300-A71E-5B49-9AB6-2989B33DDAC8}"/>
              </a:ext>
            </a:extLst>
          </p:cNvPr>
          <p:cNvCxnSpPr>
            <a:cxnSpLocks/>
            <a:stCxn id="2004" idx="6"/>
          </p:cNvCxnSpPr>
          <p:nvPr/>
        </p:nvCxnSpPr>
        <p:spPr>
          <a:xfrm>
            <a:off x="9050709" y="4910038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9" name="Conector recto 2008">
            <a:extLst>
              <a:ext uri="{FF2B5EF4-FFF2-40B4-BE49-F238E27FC236}">
                <a16:creationId xmlns:a16="http://schemas.microsoft.com/office/drawing/2014/main" id="{56448F94-8897-3C43-99F1-7C6F8AFADD9E}"/>
              </a:ext>
            </a:extLst>
          </p:cNvPr>
          <p:cNvCxnSpPr>
            <a:cxnSpLocks/>
            <a:stCxn id="2004" idx="2"/>
          </p:cNvCxnSpPr>
          <p:nvPr/>
        </p:nvCxnSpPr>
        <p:spPr>
          <a:xfrm flipH="1">
            <a:off x="8566681" y="491003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0" name="Elipse 2009">
            <a:extLst>
              <a:ext uri="{FF2B5EF4-FFF2-40B4-BE49-F238E27FC236}">
                <a16:creationId xmlns:a16="http://schemas.microsoft.com/office/drawing/2014/main" id="{E98A6F6E-7D48-AD4E-B80A-C458CA05E63D}"/>
              </a:ext>
            </a:extLst>
          </p:cNvPr>
          <p:cNvSpPr/>
          <p:nvPr/>
        </p:nvSpPr>
        <p:spPr>
          <a:xfrm>
            <a:off x="9123801" y="483678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11" name="Elipse 2010">
            <a:extLst>
              <a:ext uri="{FF2B5EF4-FFF2-40B4-BE49-F238E27FC236}">
                <a16:creationId xmlns:a16="http://schemas.microsoft.com/office/drawing/2014/main" id="{38EFF0A0-F4A7-474B-A53D-F59994A52E68}"/>
              </a:ext>
            </a:extLst>
          </p:cNvPr>
          <p:cNvSpPr/>
          <p:nvPr/>
        </p:nvSpPr>
        <p:spPr>
          <a:xfrm>
            <a:off x="8771223" y="453011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12" name="Elipse 2011">
            <a:extLst>
              <a:ext uri="{FF2B5EF4-FFF2-40B4-BE49-F238E27FC236}">
                <a16:creationId xmlns:a16="http://schemas.microsoft.com/office/drawing/2014/main" id="{4093D4BE-625F-AB47-AA20-68F34C67F3C0}"/>
              </a:ext>
            </a:extLst>
          </p:cNvPr>
          <p:cNvSpPr/>
          <p:nvPr/>
        </p:nvSpPr>
        <p:spPr>
          <a:xfrm>
            <a:off x="8420577" y="484477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13" name="Elipse 2012">
            <a:extLst>
              <a:ext uri="{FF2B5EF4-FFF2-40B4-BE49-F238E27FC236}">
                <a16:creationId xmlns:a16="http://schemas.microsoft.com/office/drawing/2014/main" id="{8D18A7C2-DDB4-A244-BCE9-078CF6122759}"/>
              </a:ext>
            </a:extLst>
          </p:cNvPr>
          <p:cNvSpPr/>
          <p:nvPr/>
        </p:nvSpPr>
        <p:spPr>
          <a:xfrm>
            <a:off x="9519968" y="436295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2014" name="Conector recto 2013">
            <a:extLst>
              <a:ext uri="{FF2B5EF4-FFF2-40B4-BE49-F238E27FC236}">
                <a16:creationId xmlns:a16="http://schemas.microsoft.com/office/drawing/2014/main" id="{A5692039-7E2D-C04E-854E-2711A3888459}"/>
              </a:ext>
            </a:extLst>
          </p:cNvPr>
          <p:cNvCxnSpPr>
            <a:cxnSpLocks/>
            <a:stCxn id="2013" idx="0"/>
            <a:endCxn id="2018" idx="0"/>
          </p:cNvCxnSpPr>
          <p:nvPr/>
        </p:nvCxnSpPr>
        <p:spPr>
          <a:xfrm flipH="1" flipV="1">
            <a:off x="9723075" y="4137432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5" name="Conector recto 2014">
            <a:extLst>
              <a:ext uri="{FF2B5EF4-FFF2-40B4-BE49-F238E27FC236}">
                <a16:creationId xmlns:a16="http://schemas.microsoft.com/office/drawing/2014/main" id="{80777E1A-0841-5640-AB88-BCB20DA6B2C3}"/>
              </a:ext>
            </a:extLst>
          </p:cNvPr>
          <p:cNvCxnSpPr>
            <a:cxnSpLocks/>
            <a:stCxn id="2013" idx="6"/>
            <a:endCxn id="2017" idx="6"/>
          </p:cNvCxnSpPr>
          <p:nvPr/>
        </p:nvCxnSpPr>
        <p:spPr>
          <a:xfrm flipV="1">
            <a:off x="9930904" y="4532460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6" name="Conector recto 2015">
            <a:extLst>
              <a:ext uri="{FF2B5EF4-FFF2-40B4-BE49-F238E27FC236}">
                <a16:creationId xmlns:a16="http://schemas.microsoft.com/office/drawing/2014/main" id="{2E0B30E0-E38B-B840-BFAF-E0AFD6F988F9}"/>
              </a:ext>
            </a:extLst>
          </p:cNvPr>
          <p:cNvCxnSpPr>
            <a:cxnSpLocks/>
            <a:stCxn id="2013" idx="2"/>
          </p:cNvCxnSpPr>
          <p:nvPr/>
        </p:nvCxnSpPr>
        <p:spPr>
          <a:xfrm flipH="1">
            <a:off x="9446876" y="453712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7" name="Elipse 2016">
            <a:extLst>
              <a:ext uri="{FF2B5EF4-FFF2-40B4-BE49-F238E27FC236}">
                <a16:creationId xmlns:a16="http://schemas.microsoft.com/office/drawing/2014/main" id="{CDAA0A30-ECD0-714E-8CD3-974C3AC155F2}"/>
              </a:ext>
            </a:extLst>
          </p:cNvPr>
          <p:cNvSpPr/>
          <p:nvPr/>
        </p:nvSpPr>
        <p:spPr>
          <a:xfrm>
            <a:off x="10003996" y="446387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18" name="Elipse 2017">
            <a:extLst>
              <a:ext uri="{FF2B5EF4-FFF2-40B4-BE49-F238E27FC236}">
                <a16:creationId xmlns:a16="http://schemas.microsoft.com/office/drawing/2014/main" id="{B6877BAD-DEE3-4740-8C82-4AA5B854B6CD}"/>
              </a:ext>
            </a:extLst>
          </p:cNvPr>
          <p:cNvSpPr/>
          <p:nvPr/>
        </p:nvSpPr>
        <p:spPr>
          <a:xfrm>
            <a:off x="9642107" y="413743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19" name="Elipse 2018">
            <a:extLst>
              <a:ext uri="{FF2B5EF4-FFF2-40B4-BE49-F238E27FC236}">
                <a16:creationId xmlns:a16="http://schemas.microsoft.com/office/drawing/2014/main" id="{E018653E-0C23-5344-BBF4-C6B0C273717B}"/>
              </a:ext>
            </a:extLst>
          </p:cNvPr>
          <p:cNvSpPr/>
          <p:nvPr/>
        </p:nvSpPr>
        <p:spPr>
          <a:xfrm>
            <a:off x="9300772" y="447186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20" name="Elipse 2019">
            <a:extLst>
              <a:ext uri="{FF2B5EF4-FFF2-40B4-BE49-F238E27FC236}">
                <a16:creationId xmlns:a16="http://schemas.microsoft.com/office/drawing/2014/main" id="{28561D72-803E-8D46-97C8-CC89C65B6434}"/>
              </a:ext>
            </a:extLst>
          </p:cNvPr>
          <p:cNvSpPr/>
          <p:nvPr/>
        </p:nvSpPr>
        <p:spPr>
          <a:xfrm>
            <a:off x="10279103" y="480561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2021" name="Elipse 2020">
            <a:extLst>
              <a:ext uri="{FF2B5EF4-FFF2-40B4-BE49-F238E27FC236}">
                <a16:creationId xmlns:a16="http://schemas.microsoft.com/office/drawing/2014/main" id="{93B4B501-BD1C-764B-815A-EC0FE27225C1}"/>
              </a:ext>
            </a:extLst>
          </p:cNvPr>
          <p:cNvSpPr/>
          <p:nvPr/>
        </p:nvSpPr>
        <p:spPr>
          <a:xfrm>
            <a:off x="10405653" y="523626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22" name="Conector recto 2021">
            <a:extLst>
              <a:ext uri="{FF2B5EF4-FFF2-40B4-BE49-F238E27FC236}">
                <a16:creationId xmlns:a16="http://schemas.microsoft.com/office/drawing/2014/main" id="{85859421-9335-E743-AB9B-44684B09E848}"/>
              </a:ext>
            </a:extLst>
          </p:cNvPr>
          <p:cNvCxnSpPr>
            <a:cxnSpLocks/>
            <a:stCxn id="2020" idx="0"/>
          </p:cNvCxnSpPr>
          <p:nvPr/>
        </p:nvCxnSpPr>
        <p:spPr>
          <a:xfrm flipV="1">
            <a:off x="10484571" y="468894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3" name="Conector recto 2022">
            <a:extLst>
              <a:ext uri="{FF2B5EF4-FFF2-40B4-BE49-F238E27FC236}">
                <a16:creationId xmlns:a16="http://schemas.microsoft.com/office/drawing/2014/main" id="{D6127DED-917C-3743-A425-794634CA10B9}"/>
              </a:ext>
            </a:extLst>
          </p:cNvPr>
          <p:cNvCxnSpPr>
            <a:cxnSpLocks/>
            <a:stCxn id="2020" idx="4"/>
            <a:endCxn id="2021" idx="0"/>
          </p:cNvCxnSpPr>
          <p:nvPr/>
        </p:nvCxnSpPr>
        <p:spPr>
          <a:xfrm>
            <a:off x="10484571" y="515395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4" name="Conector recto 2023">
            <a:extLst>
              <a:ext uri="{FF2B5EF4-FFF2-40B4-BE49-F238E27FC236}">
                <a16:creationId xmlns:a16="http://schemas.microsoft.com/office/drawing/2014/main" id="{D6F95684-1B50-8F4D-B6F6-71351A71197B}"/>
              </a:ext>
            </a:extLst>
          </p:cNvPr>
          <p:cNvCxnSpPr>
            <a:cxnSpLocks/>
            <a:stCxn id="2020" idx="6"/>
          </p:cNvCxnSpPr>
          <p:nvPr/>
        </p:nvCxnSpPr>
        <p:spPr>
          <a:xfrm>
            <a:off x="10690039" y="497978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5" name="Conector recto 2024">
            <a:extLst>
              <a:ext uri="{FF2B5EF4-FFF2-40B4-BE49-F238E27FC236}">
                <a16:creationId xmlns:a16="http://schemas.microsoft.com/office/drawing/2014/main" id="{5503109C-BC9B-7D45-8C48-B45BC95A6B42}"/>
              </a:ext>
            </a:extLst>
          </p:cNvPr>
          <p:cNvCxnSpPr>
            <a:cxnSpLocks/>
            <a:stCxn id="2020" idx="2"/>
          </p:cNvCxnSpPr>
          <p:nvPr/>
        </p:nvCxnSpPr>
        <p:spPr>
          <a:xfrm flipH="1">
            <a:off x="10206011" y="497978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6" name="Elipse 2025">
            <a:extLst>
              <a:ext uri="{FF2B5EF4-FFF2-40B4-BE49-F238E27FC236}">
                <a16:creationId xmlns:a16="http://schemas.microsoft.com/office/drawing/2014/main" id="{A35DC660-9624-B54E-B9C8-0BA7F934940B}"/>
              </a:ext>
            </a:extLst>
          </p:cNvPr>
          <p:cNvSpPr/>
          <p:nvPr/>
        </p:nvSpPr>
        <p:spPr>
          <a:xfrm>
            <a:off x="10763131" y="490653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27" name="Elipse 2026">
            <a:extLst>
              <a:ext uri="{FF2B5EF4-FFF2-40B4-BE49-F238E27FC236}">
                <a16:creationId xmlns:a16="http://schemas.microsoft.com/office/drawing/2014/main" id="{F32093F2-046E-F049-B1B4-A191871838EB}"/>
              </a:ext>
            </a:extLst>
          </p:cNvPr>
          <p:cNvSpPr/>
          <p:nvPr/>
        </p:nvSpPr>
        <p:spPr>
          <a:xfrm>
            <a:off x="10410553" y="459986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28" name="Elipse 2027">
            <a:extLst>
              <a:ext uri="{FF2B5EF4-FFF2-40B4-BE49-F238E27FC236}">
                <a16:creationId xmlns:a16="http://schemas.microsoft.com/office/drawing/2014/main" id="{BAE46CA1-DD33-1E46-8DEF-5E7A7D4355C2}"/>
              </a:ext>
            </a:extLst>
          </p:cNvPr>
          <p:cNvSpPr/>
          <p:nvPr/>
        </p:nvSpPr>
        <p:spPr>
          <a:xfrm>
            <a:off x="10059907" y="491452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29" name="Elipse 2028">
            <a:extLst>
              <a:ext uri="{FF2B5EF4-FFF2-40B4-BE49-F238E27FC236}">
                <a16:creationId xmlns:a16="http://schemas.microsoft.com/office/drawing/2014/main" id="{0C99A372-F415-CC49-B1E1-BE58E50B023F}"/>
              </a:ext>
            </a:extLst>
          </p:cNvPr>
          <p:cNvSpPr/>
          <p:nvPr/>
        </p:nvSpPr>
        <p:spPr>
          <a:xfrm>
            <a:off x="8571074" y="5754310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2030" name="Elipse 2029">
            <a:extLst>
              <a:ext uri="{FF2B5EF4-FFF2-40B4-BE49-F238E27FC236}">
                <a16:creationId xmlns:a16="http://schemas.microsoft.com/office/drawing/2014/main" id="{2A9B40B2-BA4D-6840-8A83-F8F66A44ED85}"/>
              </a:ext>
            </a:extLst>
          </p:cNvPr>
          <p:cNvSpPr/>
          <p:nvPr/>
        </p:nvSpPr>
        <p:spPr>
          <a:xfrm>
            <a:off x="9635532" y="477339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31" name="Elipse 2030">
            <a:extLst>
              <a:ext uri="{FF2B5EF4-FFF2-40B4-BE49-F238E27FC236}">
                <a16:creationId xmlns:a16="http://schemas.microsoft.com/office/drawing/2014/main" id="{2454BDD4-4546-2846-B001-283B45274DEA}"/>
              </a:ext>
            </a:extLst>
          </p:cNvPr>
          <p:cNvSpPr/>
          <p:nvPr/>
        </p:nvSpPr>
        <p:spPr>
          <a:xfrm>
            <a:off x="5615183" y="5180665"/>
            <a:ext cx="723900" cy="6966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B4</a:t>
            </a:r>
          </a:p>
        </p:txBody>
      </p:sp>
      <p:cxnSp>
        <p:nvCxnSpPr>
          <p:cNvPr id="2032" name="Conector recto 2031">
            <a:extLst>
              <a:ext uri="{FF2B5EF4-FFF2-40B4-BE49-F238E27FC236}">
                <a16:creationId xmlns:a16="http://schemas.microsoft.com/office/drawing/2014/main" id="{B1C8ADCB-A90E-6C4C-B2B5-BA40CCE57BA5}"/>
              </a:ext>
            </a:extLst>
          </p:cNvPr>
          <p:cNvCxnSpPr>
            <a:cxnSpLocks/>
            <a:stCxn id="2031" idx="4"/>
          </p:cNvCxnSpPr>
          <p:nvPr/>
        </p:nvCxnSpPr>
        <p:spPr>
          <a:xfrm>
            <a:off x="5977133" y="5877351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3" name="Conector recto 2032">
            <a:extLst>
              <a:ext uri="{FF2B5EF4-FFF2-40B4-BE49-F238E27FC236}">
                <a16:creationId xmlns:a16="http://schemas.microsoft.com/office/drawing/2014/main" id="{4ECA8FD7-5AFF-C347-A67F-72EA12380778}"/>
              </a:ext>
            </a:extLst>
          </p:cNvPr>
          <p:cNvCxnSpPr>
            <a:cxnSpLocks/>
            <a:stCxn id="2031" idx="3"/>
            <a:endCxn id="2089" idx="6"/>
          </p:cNvCxnSpPr>
          <p:nvPr/>
        </p:nvCxnSpPr>
        <p:spPr>
          <a:xfrm flipH="1">
            <a:off x="5240737" y="5775324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4" name="Conector recto 2033">
            <a:extLst>
              <a:ext uri="{FF2B5EF4-FFF2-40B4-BE49-F238E27FC236}">
                <a16:creationId xmlns:a16="http://schemas.microsoft.com/office/drawing/2014/main" id="{FF45C957-CC08-E446-94C4-8D4E6C87DF63}"/>
              </a:ext>
            </a:extLst>
          </p:cNvPr>
          <p:cNvCxnSpPr>
            <a:cxnSpLocks/>
            <a:endCxn id="2064" idx="5"/>
          </p:cNvCxnSpPr>
          <p:nvPr/>
        </p:nvCxnSpPr>
        <p:spPr>
          <a:xfrm flipH="1" flipV="1">
            <a:off x="5249256" y="5135158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5" name="Conector recto 2034">
            <a:extLst>
              <a:ext uri="{FF2B5EF4-FFF2-40B4-BE49-F238E27FC236}">
                <a16:creationId xmlns:a16="http://schemas.microsoft.com/office/drawing/2014/main" id="{AB84C2A8-E2A4-B241-839D-2849F5835C17}"/>
              </a:ext>
            </a:extLst>
          </p:cNvPr>
          <p:cNvCxnSpPr>
            <a:cxnSpLocks/>
            <a:stCxn id="2031" idx="0"/>
          </p:cNvCxnSpPr>
          <p:nvPr/>
        </p:nvCxnSpPr>
        <p:spPr>
          <a:xfrm flipH="1" flipV="1">
            <a:off x="5974027" y="4802385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6" name="Conector recto 2035">
            <a:extLst>
              <a:ext uri="{FF2B5EF4-FFF2-40B4-BE49-F238E27FC236}">
                <a16:creationId xmlns:a16="http://schemas.microsoft.com/office/drawing/2014/main" id="{05D0B834-178D-DD4B-B87B-F7A3D3BE5629}"/>
              </a:ext>
            </a:extLst>
          </p:cNvPr>
          <p:cNvCxnSpPr>
            <a:cxnSpLocks/>
            <a:endCxn id="2080" idx="3"/>
          </p:cNvCxnSpPr>
          <p:nvPr/>
        </p:nvCxnSpPr>
        <p:spPr>
          <a:xfrm flipV="1">
            <a:off x="6295624" y="5204905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7" name="Conector recto 2036">
            <a:extLst>
              <a:ext uri="{FF2B5EF4-FFF2-40B4-BE49-F238E27FC236}">
                <a16:creationId xmlns:a16="http://schemas.microsoft.com/office/drawing/2014/main" id="{1F8FE634-B77B-304D-BC0E-3A9CEE2C9948}"/>
              </a:ext>
            </a:extLst>
          </p:cNvPr>
          <p:cNvCxnSpPr>
            <a:cxnSpLocks/>
            <a:stCxn id="2031" idx="5"/>
            <a:endCxn id="2038" idx="1"/>
          </p:cNvCxnSpPr>
          <p:nvPr/>
        </p:nvCxnSpPr>
        <p:spPr>
          <a:xfrm>
            <a:off x="6233070" y="5775324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8" name="Elipse 2037">
            <a:extLst>
              <a:ext uri="{FF2B5EF4-FFF2-40B4-BE49-F238E27FC236}">
                <a16:creationId xmlns:a16="http://schemas.microsoft.com/office/drawing/2014/main" id="{A0C739D0-9AB6-454D-9618-98F083779155}"/>
              </a:ext>
            </a:extLst>
          </p:cNvPr>
          <p:cNvSpPr/>
          <p:nvPr/>
        </p:nvSpPr>
        <p:spPr>
          <a:xfrm>
            <a:off x="6685173" y="5920348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2039" name="Elipse 2038">
            <a:extLst>
              <a:ext uri="{FF2B5EF4-FFF2-40B4-BE49-F238E27FC236}">
                <a16:creationId xmlns:a16="http://schemas.microsoft.com/office/drawing/2014/main" id="{2AE0BEB8-BFFC-7842-8DEB-AAE8BB32CAA9}"/>
              </a:ext>
            </a:extLst>
          </p:cNvPr>
          <p:cNvSpPr/>
          <p:nvPr/>
        </p:nvSpPr>
        <p:spPr>
          <a:xfrm>
            <a:off x="6811723" y="635100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40" name="Conector recto 2039">
            <a:extLst>
              <a:ext uri="{FF2B5EF4-FFF2-40B4-BE49-F238E27FC236}">
                <a16:creationId xmlns:a16="http://schemas.microsoft.com/office/drawing/2014/main" id="{76A9A2A8-6FDE-884E-9376-AE701380FF88}"/>
              </a:ext>
            </a:extLst>
          </p:cNvPr>
          <p:cNvCxnSpPr>
            <a:cxnSpLocks/>
            <a:stCxn id="2038" idx="0"/>
          </p:cNvCxnSpPr>
          <p:nvPr/>
        </p:nvCxnSpPr>
        <p:spPr>
          <a:xfrm flipV="1">
            <a:off x="6890641" y="5803676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1" name="Conector recto 2040">
            <a:extLst>
              <a:ext uri="{FF2B5EF4-FFF2-40B4-BE49-F238E27FC236}">
                <a16:creationId xmlns:a16="http://schemas.microsoft.com/office/drawing/2014/main" id="{CBA64E07-5040-6542-87DE-FE55895B4D55}"/>
              </a:ext>
            </a:extLst>
          </p:cNvPr>
          <p:cNvCxnSpPr>
            <a:cxnSpLocks/>
            <a:stCxn id="2038" idx="4"/>
            <a:endCxn id="2039" idx="0"/>
          </p:cNvCxnSpPr>
          <p:nvPr/>
        </p:nvCxnSpPr>
        <p:spPr>
          <a:xfrm>
            <a:off x="6890641" y="6268691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2" name="Conector recto 2041">
            <a:extLst>
              <a:ext uri="{FF2B5EF4-FFF2-40B4-BE49-F238E27FC236}">
                <a16:creationId xmlns:a16="http://schemas.microsoft.com/office/drawing/2014/main" id="{B44F4804-50C4-F745-A4EA-5FAB076D5EC0}"/>
              </a:ext>
            </a:extLst>
          </p:cNvPr>
          <p:cNvCxnSpPr>
            <a:cxnSpLocks/>
            <a:stCxn id="2038" idx="6"/>
          </p:cNvCxnSpPr>
          <p:nvPr/>
        </p:nvCxnSpPr>
        <p:spPr>
          <a:xfrm>
            <a:off x="7096109" y="6094520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3" name="Conector recto 2042">
            <a:extLst>
              <a:ext uri="{FF2B5EF4-FFF2-40B4-BE49-F238E27FC236}">
                <a16:creationId xmlns:a16="http://schemas.microsoft.com/office/drawing/2014/main" id="{23F85C90-A020-604E-94D2-84A648F26251}"/>
              </a:ext>
            </a:extLst>
          </p:cNvPr>
          <p:cNvCxnSpPr>
            <a:cxnSpLocks/>
            <a:stCxn id="2038" idx="2"/>
          </p:cNvCxnSpPr>
          <p:nvPr/>
        </p:nvCxnSpPr>
        <p:spPr>
          <a:xfrm flipH="1">
            <a:off x="6612081" y="6094520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4" name="Elipse 2043">
            <a:extLst>
              <a:ext uri="{FF2B5EF4-FFF2-40B4-BE49-F238E27FC236}">
                <a16:creationId xmlns:a16="http://schemas.microsoft.com/office/drawing/2014/main" id="{B4F7AC5B-332F-514E-9876-863086427559}"/>
              </a:ext>
            </a:extLst>
          </p:cNvPr>
          <p:cNvSpPr/>
          <p:nvPr/>
        </p:nvSpPr>
        <p:spPr>
          <a:xfrm>
            <a:off x="7169201" y="602126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45" name="Elipse 2044">
            <a:extLst>
              <a:ext uri="{FF2B5EF4-FFF2-40B4-BE49-F238E27FC236}">
                <a16:creationId xmlns:a16="http://schemas.microsoft.com/office/drawing/2014/main" id="{1AD8139D-5690-764E-87B6-67B7863FB7B5}"/>
              </a:ext>
            </a:extLst>
          </p:cNvPr>
          <p:cNvSpPr/>
          <p:nvPr/>
        </p:nvSpPr>
        <p:spPr>
          <a:xfrm>
            <a:off x="6816623" y="5714600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46" name="Elipse 2045">
            <a:extLst>
              <a:ext uri="{FF2B5EF4-FFF2-40B4-BE49-F238E27FC236}">
                <a16:creationId xmlns:a16="http://schemas.microsoft.com/office/drawing/2014/main" id="{F14D8CEA-5D17-9040-92D1-2318F8020235}"/>
              </a:ext>
            </a:extLst>
          </p:cNvPr>
          <p:cNvSpPr/>
          <p:nvPr/>
        </p:nvSpPr>
        <p:spPr>
          <a:xfrm>
            <a:off x="6465977" y="602925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47" name="Elipse 2046">
            <a:extLst>
              <a:ext uri="{FF2B5EF4-FFF2-40B4-BE49-F238E27FC236}">
                <a16:creationId xmlns:a16="http://schemas.microsoft.com/office/drawing/2014/main" id="{8909FC12-7719-1C4D-8B29-82279B22F417}"/>
              </a:ext>
            </a:extLst>
          </p:cNvPr>
          <p:cNvSpPr/>
          <p:nvPr/>
        </p:nvSpPr>
        <p:spPr>
          <a:xfrm>
            <a:off x="5767709" y="6259817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2048" name="Elipse 2047">
            <a:extLst>
              <a:ext uri="{FF2B5EF4-FFF2-40B4-BE49-F238E27FC236}">
                <a16:creationId xmlns:a16="http://schemas.microsoft.com/office/drawing/2014/main" id="{E73AF868-49E9-3A49-AA17-03FE48143E31}"/>
              </a:ext>
            </a:extLst>
          </p:cNvPr>
          <p:cNvSpPr/>
          <p:nvPr/>
        </p:nvSpPr>
        <p:spPr>
          <a:xfrm>
            <a:off x="5894259" y="669047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49" name="Conector recto 2048">
            <a:extLst>
              <a:ext uri="{FF2B5EF4-FFF2-40B4-BE49-F238E27FC236}">
                <a16:creationId xmlns:a16="http://schemas.microsoft.com/office/drawing/2014/main" id="{3AD0ED83-C74D-E84B-B1D5-AAB8E18E16F4}"/>
              </a:ext>
            </a:extLst>
          </p:cNvPr>
          <p:cNvCxnSpPr>
            <a:cxnSpLocks/>
            <a:stCxn id="2047" idx="0"/>
          </p:cNvCxnSpPr>
          <p:nvPr/>
        </p:nvCxnSpPr>
        <p:spPr>
          <a:xfrm flipV="1">
            <a:off x="5973177" y="6143145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0" name="Conector recto 2049">
            <a:extLst>
              <a:ext uri="{FF2B5EF4-FFF2-40B4-BE49-F238E27FC236}">
                <a16:creationId xmlns:a16="http://schemas.microsoft.com/office/drawing/2014/main" id="{AE07AD34-8E66-0444-BE64-E7D27FF8154D}"/>
              </a:ext>
            </a:extLst>
          </p:cNvPr>
          <p:cNvCxnSpPr>
            <a:cxnSpLocks/>
            <a:stCxn id="2047" idx="4"/>
            <a:endCxn id="2048" idx="0"/>
          </p:cNvCxnSpPr>
          <p:nvPr/>
        </p:nvCxnSpPr>
        <p:spPr>
          <a:xfrm>
            <a:off x="5973177" y="6608160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1" name="Conector recto 2050">
            <a:extLst>
              <a:ext uri="{FF2B5EF4-FFF2-40B4-BE49-F238E27FC236}">
                <a16:creationId xmlns:a16="http://schemas.microsoft.com/office/drawing/2014/main" id="{33DCE478-C9CE-F442-85F5-BA09030BA599}"/>
              </a:ext>
            </a:extLst>
          </p:cNvPr>
          <p:cNvCxnSpPr>
            <a:cxnSpLocks/>
            <a:stCxn id="2047" idx="6"/>
          </p:cNvCxnSpPr>
          <p:nvPr/>
        </p:nvCxnSpPr>
        <p:spPr>
          <a:xfrm>
            <a:off x="6178645" y="6433989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2" name="Conector recto 2051">
            <a:extLst>
              <a:ext uri="{FF2B5EF4-FFF2-40B4-BE49-F238E27FC236}">
                <a16:creationId xmlns:a16="http://schemas.microsoft.com/office/drawing/2014/main" id="{A270A8A9-9B8D-1D4D-8263-5ADBB6759E9B}"/>
              </a:ext>
            </a:extLst>
          </p:cNvPr>
          <p:cNvCxnSpPr>
            <a:cxnSpLocks/>
            <a:stCxn id="2047" idx="2"/>
          </p:cNvCxnSpPr>
          <p:nvPr/>
        </p:nvCxnSpPr>
        <p:spPr>
          <a:xfrm flipH="1">
            <a:off x="5694617" y="6433989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3" name="Elipse 2052">
            <a:extLst>
              <a:ext uri="{FF2B5EF4-FFF2-40B4-BE49-F238E27FC236}">
                <a16:creationId xmlns:a16="http://schemas.microsoft.com/office/drawing/2014/main" id="{1817A2A1-AFEF-FA4D-B890-FA2C056E6726}"/>
              </a:ext>
            </a:extLst>
          </p:cNvPr>
          <p:cNvSpPr/>
          <p:nvPr/>
        </p:nvSpPr>
        <p:spPr>
          <a:xfrm>
            <a:off x="6251737" y="636073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54" name="Elipse 2053">
            <a:extLst>
              <a:ext uri="{FF2B5EF4-FFF2-40B4-BE49-F238E27FC236}">
                <a16:creationId xmlns:a16="http://schemas.microsoft.com/office/drawing/2014/main" id="{39935356-5EE7-8E4F-B528-A942D13799C4}"/>
              </a:ext>
            </a:extLst>
          </p:cNvPr>
          <p:cNvSpPr/>
          <p:nvPr/>
        </p:nvSpPr>
        <p:spPr>
          <a:xfrm>
            <a:off x="5899159" y="605406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55" name="Elipse 2054">
            <a:extLst>
              <a:ext uri="{FF2B5EF4-FFF2-40B4-BE49-F238E27FC236}">
                <a16:creationId xmlns:a16="http://schemas.microsoft.com/office/drawing/2014/main" id="{716F8E18-28FA-9842-9220-30A6B8FC1F25}"/>
              </a:ext>
            </a:extLst>
          </p:cNvPr>
          <p:cNvSpPr/>
          <p:nvPr/>
        </p:nvSpPr>
        <p:spPr>
          <a:xfrm>
            <a:off x="5548513" y="636872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56" name="Elipse 2055">
            <a:extLst>
              <a:ext uri="{FF2B5EF4-FFF2-40B4-BE49-F238E27FC236}">
                <a16:creationId xmlns:a16="http://schemas.microsoft.com/office/drawing/2014/main" id="{0F90B9E7-2243-9B4F-AAC8-79CE16D4A7C9}"/>
              </a:ext>
            </a:extLst>
          </p:cNvPr>
          <p:cNvSpPr/>
          <p:nvPr/>
        </p:nvSpPr>
        <p:spPr>
          <a:xfrm>
            <a:off x="4956351" y="628692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57" name="Conector recto 2056">
            <a:extLst>
              <a:ext uri="{FF2B5EF4-FFF2-40B4-BE49-F238E27FC236}">
                <a16:creationId xmlns:a16="http://schemas.microsoft.com/office/drawing/2014/main" id="{3BAC7D4C-6C23-C641-9276-4058F077DD43}"/>
              </a:ext>
            </a:extLst>
          </p:cNvPr>
          <p:cNvCxnSpPr>
            <a:cxnSpLocks/>
            <a:stCxn id="2089" idx="0"/>
          </p:cNvCxnSpPr>
          <p:nvPr/>
        </p:nvCxnSpPr>
        <p:spPr>
          <a:xfrm flipV="1">
            <a:off x="5035269" y="573960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8" name="Conector recto 2057">
            <a:extLst>
              <a:ext uri="{FF2B5EF4-FFF2-40B4-BE49-F238E27FC236}">
                <a16:creationId xmlns:a16="http://schemas.microsoft.com/office/drawing/2014/main" id="{2E3BCE5E-F919-FB4D-B21B-B0E4EEFF44F4}"/>
              </a:ext>
            </a:extLst>
          </p:cNvPr>
          <p:cNvCxnSpPr>
            <a:cxnSpLocks/>
            <a:stCxn id="2089" idx="4"/>
            <a:endCxn id="2056" idx="0"/>
          </p:cNvCxnSpPr>
          <p:nvPr/>
        </p:nvCxnSpPr>
        <p:spPr>
          <a:xfrm>
            <a:off x="5035269" y="620461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9" name="Conector recto 2058">
            <a:extLst>
              <a:ext uri="{FF2B5EF4-FFF2-40B4-BE49-F238E27FC236}">
                <a16:creationId xmlns:a16="http://schemas.microsoft.com/office/drawing/2014/main" id="{B4EA0AD6-4DD5-CE41-821B-B26B15B30296}"/>
              </a:ext>
            </a:extLst>
          </p:cNvPr>
          <p:cNvCxnSpPr>
            <a:cxnSpLocks/>
            <a:stCxn id="2089" idx="6"/>
          </p:cNvCxnSpPr>
          <p:nvPr/>
        </p:nvCxnSpPr>
        <p:spPr>
          <a:xfrm>
            <a:off x="5240737" y="603044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0" name="Conector recto 2059">
            <a:extLst>
              <a:ext uri="{FF2B5EF4-FFF2-40B4-BE49-F238E27FC236}">
                <a16:creationId xmlns:a16="http://schemas.microsoft.com/office/drawing/2014/main" id="{908EA2DA-FADA-7E4D-AA98-9A5352737F13}"/>
              </a:ext>
            </a:extLst>
          </p:cNvPr>
          <p:cNvCxnSpPr>
            <a:cxnSpLocks/>
            <a:stCxn id="2089" idx="2"/>
          </p:cNvCxnSpPr>
          <p:nvPr/>
        </p:nvCxnSpPr>
        <p:spPr>
          <a:xfrm flipH="1">
            <a:off x="4756709" y="603044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1" name="Elipse 2060">
            <a:extLst>
              <a:ext uri="{FF2B5EF4-FFF2-40B4-BE49-F238E27FC236}">
                <a16:creationId xmlns:a16="http://schemas.microsoft.com/office/drawing/2014/main" id="{1F597B11-6138-B446-887F-3780B52B6AC5}"/>
              </a:ext>
            </a:extLst>
          </p:cNvPr>
          <p:cNvSpPr/>
          <p:nvPr/>
        </p:nvSpPr>
        <p:spPr>
          <a:xfrm>
            <a:off x="5313829" y="595719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62" name="Elipse 2061">
            <a:extLst>
              <a:ext uri="{FF2B5EF4-FFF2-40B4-BE49-F238E27FC236}">
                <a16:creationId xmlns:a16="http://schemas.microsoft.com/office/drawing/2014/main" id="{AA2B7BCC-B0BF-274F-88F5-35BE42F72ED4}"/>
              </a:ext>
            </a:extLst>
          </p:cNvPr>
          <p:cNvSpPr/>
          <p:nvPr/>
        </p:nvSpPr>
        <p:spPr>
          <a:xfrm>
            <a:off x="4961251" y="565052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63" name="Elipse 2062">
            <a:extLst>
              <a:ext uri="{FF2B5EF4-FFF2-40B4-BE49-F238E27FC236}">
                <a16:creationId xmlns:a16="http://schemas.microsoft.com/office/drawing/2014/main" id="{D6D8B15C-A8C9-7941-9334-641F6C1B7B8D}"/>
              </a:ext>
            </a:extLst>
          </p:cNvPr>
          <p:cNvSpPr/>
          <p:nvPr/>
        </p:nvSpPr>
        <p:spPr>
          <a:xfrm>
            <a:off x="4610605" y="596518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64" name="Elipse 2063">
            <a:extLst>
              <a:ext uri="{FF2B5EF4-FFF2-40B4-BE49-F238E27FC236}">
                <a16:creationId xmlns:a16="http://schemas.microsoft.com/office/drawing/2014/main" id="{710DE005-FA43-4444-AB08-CB7EDBDB6A19}"/>
              </a:ext>
            </a:extLst>
          </p:cNvPr>
          <p:cNvSpPr/>
          <p:nvPr/>
        </p:nvSpPr>
        <p:spPr>
          <a:xfrm>
            <a:off x="4898500" y="4837829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2065" name="Elipse 2064">
            <a:extLst>
              <a:ext uri="{FF2B5EF4-FFF2-40B4-BE49-F238E27FC236}">
                <a16:creationId xmlns:a16="http://schemas.microsoft.com/office/drawing/2014/main" id="{ECEA8ABF-1A43-4242-8973-A0D24C32F8AC}"/>
              </a:ext>
            </a:extLst>
          </p:cNvPr>
          <p:cNvSpPr/>
          <p:nvPr/>
        </p:nvSpPr>
        <p:spPr>
          <a:xfrm>
            <a:off x="5025050" y="526848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66" name="Conector recto 2065">
            <a:extLst>
              <a:ext uri="{FF2B5EF4-FFF2-40B4-BE49-F238E27FC236}">
                <a16:creationId xmlns:a16="http://schemas.microsoft.com/office/drawing/2014/main" id="{50B4D1E7-FDBA-3C4E-B64F-DBB5F49DEC59}"/>
              </a:ext>
            </a:extLst>
          </p:cNvPr>
          <p:cNvCxnSpPr>
            <a:cxnSpLocks/>
            <a:stCxn id="2064" idx="0"/>
          </p:cNvCxnSpPr>
          <p:nvPr/>
        </p:nvCxnSpPr>
        <p:spPr>
          <a:xfrm flipV="1">
            <a:off x="5103968" y="4721157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7" name="Conector recto 2066">
            <a:extLst>
              <a:ext uri="{FF2B5EF4-FFF2-40B4-BE49-F238E27FC236}">
                <a16:creationId xmlns:a16="http://schemas.microsoft.com/office/drawing/2014/main" id="{B13B501E-AD07-AF48-8F2E-13B6921266E0}"/>
              </a:ext>
            </a:extLst>
          </p:cNvPr>
          <p:cNvCxnSpPr>
            <a:cxnSpLocks/>
            <a:stCxn id="2064" idx="4"/>
            <a:endCxn id="2065" idx="0"/>
          </p:cNvCxnSpPr>
          <p:nvPr/>
        </p:nvCxnSpPr>
        <p:spPr>
          <a:xfrm>
            <a:off x="5103968" y="5186172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8" name="Conector recto 2067">
            <a:extLst>
              <a:ext uri="{FF2B5EF4-FFF2-40B4-BE49-F238E27FC236}">
                <a16:creationId xmlns:a16="http://schemas.microsoft.com/office/drawing/2014/main" id="{9275CC92-BC1F-9F43-8AEA-A032E9342E3C}"/>
              </a:ext>
            </a:extLst>
          </p:cNvPr>
          <p:cNvCxnSpPr>
            <a:cxnSpLocks/>
            <a:stCxn id="2064" idx="6"/>
          </p:cNvCxnSpPr>
          <p:nvPr/>
        </p:nvCxnSpPr>
        <p:spPr>
          <a:xfrm>
            <a:off x="5309436" y="5012001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9" name="Conector recto 2068">
            <a:extLst>
              <a:ext uri="{FF2B5EF4-FFF2-40B4-BE49-F238E27FC236}">
                <a16:creationId xmlns:a16="http://schemas.microsoft.com/office/drawing/2014/main" id="{3987FBE2-96D7-C349-B111-8903280EB71A}"/>
              </a:ext>
            </a:extLst>
          </p:cNvPr>
          <p:cNvCxnSpPr>
            <a:cxnSpLocks/>
            <a:stCxn id="2064" idx="2"/>
          </p:cNvCxnSpPr>
          <p:nvPr/>
        </p:nvCxnSpPr>
        <p:spPr>
          <a:xfrm flipH="1">
            <a:off x="4825408" y="5012001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0" name="Elipse 2069">
            <a:extLst>
              <a:ext uri="{FF2B5EF4-FFF2-40B4-BE49-F238E27FC236}">
                <a16:creationId xmlns:a16="http://schemas.microsoft.com/office/drawing/2014/main" id="{F8ACFD76-65F0-FA4F-8F14-3AC495A51790}"/>
              </a:ext>
            </a:extLst>
          </p:cNvPr>
          <p:cNvSpPr/>
          <p:nvPr/>
        </p:nvSpPr>
        <p:spPr>
          <a:xfrm>
            <a:off x="5382528" y="4938750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71" name="Elipse 2070">
            <a:extLst>
              <a:ext uri="{FF2B5EF4-FFF2-40B4-BE49-F238E27FC236}">
                <a16:creationId xmlns:a16="http://schemas.microsoft.com/office/drawing/2014/main" id="{A1238AA4-3144-C74A-A75C-A9940652FBA8}"/>
              </a:ext>
            </a:extLst>
          </p:cNvPr>
          <p:cNvSpPr/>
          <p:nvPr/>
        </p:nvSpPr>
        <p:spPr>
          <a:xfrm>
            <a:off x="5029950" y="463208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72" name="Elipse 2071">
            <a:extLst>
              <a:ext uri="{FF2B5EF4-FFF2-40B4-BE49-F238E27FC236}">
                <a16:creationId xmlns:a16="http://schemas.microsoft.com/office/drawing/2014/main" id="{8878BE54-F65F-8245-B9A2-C032D89C42C4}"/>
              </a:ext>
            </a:extLst>
          </p:cNvPr>
          <p:cNvSpPr/>
          <p:nvPr/>
        </p:nvSpPr>
        <p:spPr>
          <a:xfrm>
            <a:off x="4679304" y="494673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73" name="Elipse 2072">
            <a:extLst>
              <a:ext uri="{FF2B5EF4-FFF2-40B4-BE49-F238E27FC236}">
                <a16:creationId xmlns:a16="http://schemas.microsoft.com/office/drawing/2014/main" id="{49EF9A3E-BC55-6A40-83F1-2C6284A3B193}"/>
              </a:ext>
            </a:extLst>
          </p:cNvPr>
          <p:cNvSpPr/>
          <p:nvPr/>
        </p:nvSpPr>
        <p:spPr>
          <a:xfrm>
            <a:off x="5778695" y="4464919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2074" name="Conector recto 2073">
            <a:extLst>
              <a:ext uri="{FF2B5EF4-FFF2-40B4-BE49-F238E27FC236}">
                <a16:creationId xmlns:a16="http://schemas.microsoft.com/office/drawing/2014/main" id="{9FA67DD3-7609-8C4E-8588-2C68DFB068F4}"/>
              </a:ext>
            </a:extLst>
          </p:cNvPr>
          <p:cNvCxnSpPr>
            <a:cxnSpLocks/>
            <a:stCxn id="2073" idx="0"/>
            <a:endCxn id="2078" idx="0"/>
          </p:cNvCxnSpPr>
          <p:nvPr/>
        </p:nvCxnSpPr>
        <p:spPr>
          <a:xfrm flipH="1" flipV="1">
            <a:off x="5981802" y="4239395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5" name="Conector recto 2074">
            <a:extLst>
              <a:ext uri="{FF2B5EF4-FFF2-40B4-BE49-F238E27FC236}">
                <a16:creationId xmlns:a16="http://schemas.microsoft.com/office/drawing/2014/main" id="{202AEEC1-281D-6F44-8965-0980F0141F36}"/>
              </a:ext>
            </a:extLst>
          </p:cNvPr>
          <p:cNvCxnSpPr>
            <a:cxnSpLocks/>
            <a:stCxn id="2073" idx="6"/>
            <a:endCxn id="2077" idx="6"/>
          </p:cNvCxnSpPr>
          <p:nvPr/>
        </p:nvCxnSpPr>
        <p:spPr>
          <a:xfrm flipV="1">
            <a:off x="6189631" y="4634423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6" name="Conector recto 2075">
            <a:extLst>
              <a:ext uri="{FF2B5EF4-FFF2-40B4-BE49-F238E27FC236}">
                <a16:creationId xmlns:a16="http://schemas.microsoft.com/office/drawing/2014/main" id="{DB3B379F-255B-5E4C-BA1A-54E0156436B6}"/>
              </a:ext>
            </a:extLst>
          </p:cNvPr>
          <p:cNvCxnSpPr>
            <a:cxnSpLocks/>
            <a:stCxn id="2073" idx="2"/>
          </p:cNvCxnSpPr>
          <p:nvPr/>
        </p:nvCxnSpPr>
        <p:spPr>
          <a:xfrm flipH="1">
            <a:off x="5705603" y="4639091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7" name="Elipse 2076">
            <a:extLst>
              <a:ext uri="{FF2B5EF4-FFF2-40B4-BE49-F238E27FC236}">
                <a16:creationId xmlns:a16="http://schemas.microsoft.com/office/drawing/2014/main" id="{6013B295-C825-1A47-BF80-7B70EBC7E103}"/>
              </a:ext>
            </a:extLst>
          </p:cNvPr>
          <p:cNvSpPr/>
          <p:nvPr/>
        </p:nvSpPr>
        <p:spPr>
          <a:xfrm>
            <a:off x="6262723" y="4565840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78" name="Elipse 2077">
            <a:extLst>
              <a:ext uri="{FF2B5EF4-FFF2-40B4-BE49-F238E27FC236}">
                <a16:creationId xmlns:a16="http://schemas.microsoft.com/office/drawing/2014/main" id="{055C3FD4-B368-344D-ADF4-DEB290302076}"/>
              </a:ext>
            </a:extLst>
          </p:cNvPr>
          <p:cNvSpPr/>
          <p:nvPr/>
        </p:nvSpPr>
        <p:spPr>
          <a:xfrm>
            <a:off x="5900834" y="423939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79" name="Elipse 2078">
            <a:extLst>
              <a:ext uri="{FF2B5EF4-FFF2-40B4-BE49-F238E27FC236}">
                <a16:creationId xmlns:a16="http://schemas.microsoft.com/office/drawing/2014/main" id="{829A7402-81EC-A64B-AC90-600EA8A37755}"/>
              </a:ext>
            </a:extLst>
          </p:cNvPr>
          <p:cNvSpPr/>
          <p:nvPr/>
        </p:nvSpPr>
        <p:spPr>
          <a:xfrm>
            <a:off x="5559499" y="457382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80" name="Elipse 2079">
            <a:extLst>
              <a:ext uri="{FF2B5EF4-FFF2-40B4-BE49-F238E27FC236}">
                <a16:creationId xmlns:a16="http://schemas.microsoft.com/office/drawing/2014/main" id="{F9F9C648-9457-C047-B81B-C10271D48E87}"/>
              </a:ext>
            </a:extLst>
          </p:cNvPr>
          <p:cNvSpPr/>
          <p:nvPr/>
        </p:nvSpPr>
        <p:spPr>
          <a:xfrm>
            <a:off x="6537830" y="490757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2081" name="Elipse 2080">
            <a:extLst>
              <a:ext uri="{FF2B5EF4-FFF2-40B4-BE49-F238E27FC236}">
                <a16:creationId xmlns:a16="http://schemas.microsoft.com/office/drawing/2014/main" id="{9B83BDD1-B34F-3740-B287-A3DC96CA7760}"/>
              </a:ext>
            </a:extLst>
          </p:cNvPr>
          <p:cNvSpPr/>
          <p:nvPr/>
        </p:nvSpPr>
        <p:spPr>
          <a:xfrm>
            <a:off x="6664380" y="533823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082" name="Conector recto 2081">
            <a:extLst>
              <a:ext uri="{FF2B5EF4-FFF2-40B4-BE49-F238E27FC236}">
                <a16:creationId xmlns:a16="http://schemas.microsoft.com/office/drawing/2014/main" id="{B96C0BD7-50C2-394F-AE5B-489DDCA0A6CA}"/>
              </a:ext>
            </a:extLst>
          </p:cNvPr>
          <p:cNvCxnSpPr>
            <a:cxnSpLocks/>
            <a:stCxn id="2080" idx="0"/>
          </p:cNvCxnSpPr>
          <p:nvPr/>
        </p:nvCxnSpPr>
        <p:spPr>
          <a:xfrm flipV="1">
            <a:off x="6743298" y="4790904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3" name="Conector recto 2082">
            <a:extLst>
              <a:ext uri="{FF2B5EF4-FFF2-40B4-BE49-F238E27FC236}">
                <a16:creationId xmlns:a16="http://schemas.microsoft.com/office/drawing/2014/main" id="{8EB5D7F5-682D-974B-B38F-33F6E9980C3A}"/>
              </a:ext>
            </a:extLst>
          </p:cNvPr>
          <p:cNvCxnSpPr>
            <a:cxnSpLocks/>
            <a:stCxn id="2080" idx="4"/>
            <a:endCxn id="2081" idx="0"/>
          </p:cNvCxnSpPr>
          <p:nvPr/>
        </p:nvCxnSpPr>
        <p:spPr>
          <a:xfrm>
            <a:off x="6743298" y="5255919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4" name="Conector recto 2083">
            <a:extLst>
              <a:ext uri="{FF2B5EF4-FFF2-40B4-BE49-F238E27FC236}">
                <a16:creationId xmlns:a16="http://schemas.microsoft.com/office/drawing/2014/main" id="{A995A41C-1D50-4E49-8288-2083316B88EA}"/>
              </a:ext>
            </a:extLst>
          </p:cNvPr>
          <p:cNvCxnSpPr>
            <a:cxnSpLocks/>
            <a:stCxn id="2080" idx="6"/>
          </p:cNvCxnSpPr>
          <p:nvPr/>
        </p:nvCxnSpPr>
        <p:spPr>
          <a:xfrm>
            <a:off x="6948766" y="5081748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5" name="Conector recto 2084">
            <a:extLst>
              <a:ext uri="{FF2B5EF4-FFF2-40B4-BE49-F238E27FC236}">
                <a16:creationId xmlns:a16="http://schemas.microsoft.com/office/drawing/2014/main" id="{C0651C12-2249-2541-B886-30339B3B53A2}"/>
              </a:ext>
            </a:extLst>
          </p:cNvPr>
          <p:cNvCxnSpPr>
            <a:cxnSpLocks/>
            <a:stCxn id="2080" idx="2"/>
          </p:cNvCxnSpPr>
          <p:nvPr/>
        </p:nvCxnSpPr>
        <p:spPr>
          <a:xfrm flipH="1">
            <a:off x="6464738" y="508174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6" name="Elipse 2085">
            <a:extLst>
              <a:ext uri="{FF2B5EF4-FFF2-40B4-BE49-F238E27FC236}">
                <a16:creationId xmlns:a16="http://schemas.microsoft.com/office/drawing/2014/main" id="{30161917-DFDC-5745-91EF-8816FC1B78B8}"/>
              </a:ext>
            </a:extLst>
          </p:cNvPr>
          <p:cNvSpPr/>
          <p:nvPr/>
        </p:nvSpPr>
        <p:spPr>
          <a:xfrm>
            <a:off x="7021858" y="500849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87" name="Elipse 2086">
            <a:extLst>
              <a:ext uri="{FF2B5EF4-FFF2-40B4-BE49-F238E27FC236}">
                <a16:creationId xmlns:a16="http://schemas.microsoft.com/office/drawing/2014/main" id="{754B1A31-09DC-C344-9DD5-85FA9B739FCC}"/>
              </a:ext>
            </a:extLst>
          </p:cNvPr>
          <p:cNvSpPr/>
          <p:nvPr/>
        </p:nvSpPr>
        <p:spPr>
          <a:xfrm>
            <a:off x="6669280" y="470182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88" name="Elipse 2087">
            <a:extLst>
              <a:ext uri="{FF2B5EF4-FFF2-40B4-BE49-F238E27FC236}">
                <a16:creationId xmlns:a16="http://schemas.microsoft.com/office/drawing/2014/main" id="{4C4F5A0E-583D-434F-A2D3-85D67A4591DB}"/>
              </a:ext>
            </a:extLst>
          </p:cNvPr>
          <p:cNvSpPr/>
          <p:nvPr/>
        </p:nvSpPr>
        <p:spPr>
          <a:xfrm>
            <a:off x="6318634" y="501648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89" name="Elipse 2088">
            <a:extLst>
              <a:ext uri="{FF2B5EF4-FFF2-40B4-BE49-F238E27FC236}">
                <a16:creationId xmlns:a16="http://schemas.microsoft.com/office/drawing/2014/main" id="{3CBD7DE9-2D88-4043-87EB-AE79E6A82528}"/>
              </a:ext>
            </a:extLst>
          </p:cNvPr>
          <p:cNvSpPr/>
          <p:nvPr/>
        </p:nvSpPr>
        <p:spPr>
          <a:xfrm>
            <a:off x="4829801" y="585627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2090" name="Elipse 2089">
            <a:extLst>
              <a:ext uri="{FF2B5EF4-FFF2-40B4-BE49-F238E27FC236}">
                <a16:creationId xmlns:a16="http://schemas.microsoft.com/office/drawing/2014/main" id="{B5F4591E-7007-D64E-BF5D-306835D0D650}"/>
              </a:ext>
            </a:extLst>
          </p:cNvPr>
          <p:cNvSpPr/>
          <p:nvPr/>
        </p:nvSpPr>
        <p:spPr>
          <a:xfrm>
            <a:off x="5894259" y="487535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091" name="Elipse 2090">
            <a:extLst>
              <a:ext uri="{FF2B5EF4-FFF2-40B4-BE49-F238E27FC236}">
                <a16:creationId xmlns:a16="http://schemas.microsoft.com/office/drawing/2014/main" id="{A4473C33-B058-2446-86DF-91189347C905}"/>
              </a:ext>
            </a:extLst>
          </p:cNvPr>
          <p:cNvSpPr/>
          <p:nvPr/>
        </p:nvSpPr>
        <p:spPr>
          <a:xfrm>
            <a:off x="2410087" y="1149172"/>
            <a:ext cx="723900" cy="6966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B6</a:t>
            </a:r>
          </a:p>
        </p:txBody>
      </p:sp>
      <p:cxnSp>
        <p:nvCxnSpPr>
          <p:cNvPr id="2092" name="Conector recto 2091">
            <a:extLst>
              <a:ext uri="{FF2B5EF4-FFF2-40B4-BE49-F238E27FC236}">
                <a16:creationId xmlns:a16="http://schemas.microsoft.com/office/drawing/2014/main" id="{7DBDE5D8-BFC9-574B-A490-41213F4E5FD6}"/>
              </a:ext>
            </a:extLst>
          </p:cNvPr>
          <p:cNvCxnSpPr>
            <a:cxnSpLocks/>
            <a:stCxn id="2091" idx="4"/>
          </p:cNvCxnSpPr>
          <p:nvPr/>
        </p:nvCxnSpPr>
        <p:spPr>
          <a:xfrm>
            <a:off x="2772037" y="1845858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3" name="Conector recto 2092">
            <a:extLst>
              <a:ext uri="{FF2B5EF4-FFF2-40B4-BE49-F238E27FC236}">
                <a16:creationId xmlns:a16="http://schemas.microsoft.com/office/drawing/2014/main" id="{D65D30E1-1BA0-7648-87CD-C33D04715C19}"/>
              </a:ext>
            </a:extLst>
          </p:cNvPr>
          <p:cNvCxnSpPr>
            <a:cxnSpLocks/>
            <a:stCxn id="2091" idx="3"/>
            <a:endCxn id="2149" idx="6"/>
          </p:cNvCxnSpPr>
          <p:nvPr/>
        </p:nvCxnSpPr>
        <p:spPr>
          <a:xfrm flipH="1">
            <a:off x="2035641" y="1743831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4" name="Conector recto 2093">
            <a:extLst>
              <a:ext uri="{FF2B5EF4-FFF2-40B4-BE49-F238E27FC236}">
                <a16:creationId xmlns:a16="http://schemas.microsoft.com/office/drawing/2014/main" id="{9AE5F4D6-B587-AD45-9675-F4D244FB804B}"/>
              </a:ext>
            </a:extLst>
          </p:cNvPr>
          <p:cNvCxnSpPr>
            <a:cxnSpLocks/>
            <a:endCxn id="2124" idx="5"/>
          </p:cNvCxnSpPr>
          <p:nvPr/>
        </p:nvCxnSpPr>
        <p:spPr>
          <a:xfrm flipH="1" flipV="1">
            <a:off x="2044160" y="1103665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5" name="Conector recto 2094">
            <a:extLst>
              <a:ext uri="{FF2B5EF4-FFF2-40B4-BE49-F238E27FC236}">
                <a16:creationId xmlns:a16="http://schemas.microsoft.com/office/drawing/2014/main" id="{BB4F0B11-C651-2343-8B24-DF49C79E9198}"/>
              </a:ext>
            </a:extLst>
          </p:cNvPr>
          <p:cNvCxnSpPr>
            <a:cxnSpLocks/>
            <a:stCxn id="2091" idx="0"/>
          </p:cNvCxnSpPr>
          <p:nvPr/>
        </p:nvCxnSpPr>
        <p:spPr>
          <a:xfrm flipH="1" flipV="1">
            <a:off x="2768931" y="770892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6" name="Conector recto 2095">
            <a:extLst>
              <a:ext uri="{FF2B5EF4-FFF2-40B4-BE49-F238E27FC236}">
                <a16:creationId xmlns:a16="http://schemas.microsoft.com/office/drawing/2014/main" id="{F7D3F18D-12E2-D040-A14E-7023D8A9ABCD}"/>
              </a:ext>
            </a:extLst>
          </p:cNvPr>
          <p:cNvCxnSpPr>
            <a:cxnSpLocks/>
            <a:endCxn id="2140" idx="3"/>
          </p:cNvCxnSpPr>
          <p:nvPr/>
        </p:nvCxnSpPr>
        <p:spPr>
          <a:xfrm flipV="1">
            <a:off x="3090528" y="1173412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7" name="Conector recto 2096">
            <a:extLst>
              <a:ext uri="{FF2B5EF4-FFF2-40B4-BE49-F238E27FC236}">
                <a16:creationId xmlns:a16="http://schemas.microsoft.com/office/drawing/2014/main" id="{57B41F07-6965-4B49-8369-901DE704F0E5}"/>
              </a:ext>
            </a:extLst>
          </p:cNvPr>
          <p:cNvCxnSpPr>
            <a:cxnSpLocks/>
            <a:stCxn id="2091" idx="5"/>
            <a:endCxn id="2098" idx="1"/>
          </p:cNvCxnSpPr>
          <p:nvPr/>
        </p:nvCxnSpPr>
        <p:spPr>
          <a:xfrm>
            <a:off x="3027974" y="1743831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8" name="Elipse 2097">
            <a:extLst>
              <a:ext uri="{FF2B5EF4-FFF2-40B4-BE49-F238E27FC236}">
                <a16:creationId xmlns:a16="http://schemas.microsoft.com/office/drawing/2014/main" id="{A1CABCA3-4F8E-E548-A8A1-92D7D572C1C4}"/>
              </a:ext>
            </a:extLst>
          </p:cNvPr>
          <p:cNvSpPr/>
          <p:nvPr/>
        </p:nvSpPr>
        <p:spPr>
          <a:xfrm>
            <a:off x="3480077" y="1888855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2099" name="Elipse 2098">
            <a:extLst>
              <a:ext uri="{FF2B5EF4-FFF2-40B4-BE49-F238E27FC236}">
                <a16:creationId xmlns:a16="http://schemas.microsoft.com/office/drawing/2014/main" id="{A22F9D6D-5D65-924E-9136-B9FB0BE2DCB9}"/>
              </a:ext>
            </a:extLst>
          </p:cNvPr>
          <p:cNvSpPr/>
          <p:nvPr/>
        </p:nvSpPr>
        <p:spPr>
          <a:xfrm>
            <a:off x="3606627" y="231951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00" name="Conector recto 2099">
            <a:extLst>
              <a:ext uri="{FF2B5EF4-FFF2-40B4-BE49-F238E27FC236}">
                <a16:creationId xmlns:a16="http://schemas.microsoft.com/office/drawing/2014/main" id="{C3EF1C3D-74B7-7C4C-9471-BD7B2BF65E53}"/>
              </a:ext>
            </a:extLst>
          </p:cNvPr>
          <p:cNvCxnSpPr>
            <a:cxnSpLocks/>
            <a:stCxn id="2098" idx="0"/>
          </p:cNvCxnSpPr>
          <p:nvPr/>
        </p:nvCxnSpPr>
        <p:spPr>
          <a:xfrm flipV="1">
            <a:off x="3685545" y="1772183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1" name="Conector recto 2100">
            <a:extLst>
              <a:ext uri="{FF2B5EF4-FFF2-40B4-BE49-F238E27FC236}">
                <a16:creationId xmlns:a16="http://schemas.microsoft.com/office/drawing/2014/main" id="{3E795EA3-2C2B-E442-AF48-68C9A6F6C774}"/>
              </a:ext>
            </a:extLst>
          </p:cNvPr>
          <p:cNvCxnSpPr>
            <a:cxnSpLocks/>
            <a:stCxn id="2098" idx="4"/>
            <a:endCxn id="2099" idx="0"/>
          </p:cNvCxnSpPr>
          <p:nvPr/>
        </p:nvCxnSpPr>
        <p:spPr>
          <a:xfrm>
            <a:off x="3685545" y="2237198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2" name="Conector recto 2101">
            <a:extLst>
              <a:ext uri="{FF2B5EF4-FFF2-40B4-BE49-F238E27FC236}">
                <a16:creationId xmlns:a16="http://schemas.microsoft.com/office/drawing/2014/main" id="{E0484D91-9BA4-B64B-A49A-39F10BA82782}"/>
              </a:ext>
            </a:extLst>
          </p:cNvPr>
          <p:cNvCxnSpPr>
            <a:cxnSpLocks/>
            <a:stCxn id="2098" idx="6"/>
          </p:cNvCxnSpPr>
          <p:nvPr/>
        </p:nvCxnSpPr>
        <p:spPr>
          <a:xfrm>
            <a:off x="3891013" y="2063027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3" name="Conector recto 2102">
            <a:extLst>
              <a:ext uri="{FF2B5EF4-FFF2-40B4-BE49-F238E27FC236}">
                <a16:creationId xmlns:a16="http://schemas.microsoft.com/office/drawing/2014/main" id="{6CEC0326-69B6-8442-922F-3FC8FF98F673}"/>
              </a:ext>
            </a:extLst>
          </p:cNvPr>
          <p:cNvCxnSpPr>
            <a:cxnSpLocks/>
            <a:stCxn id="2098" idx="2"/>
          </p:cNvCxnSpPr>
          <p:nvPr/>
        </p:nvCxnSpPr>
        <p:spPr>
          <a:xfrm flipH="1">
            <a:off x="3406985" y="2063027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4" name="Elipse 2103">
            <a:extLst>
              <a:ext uri="{FF2B5EF4-FFF2-40B4-BE49-F238E27FC236}">
                <a16:creationId xmlns:a16="http://schemas.microsoft.com/office/drawing/2014/main" id="{F5245263-0B97-C344-9188-506F1F9A0AA1}"/>
              </a:ext>
            </a:extLst>
          </p:cNvPr>
          <p:cNvSpPr/>
          <p:nvPr/>
        </p:nvSpPr>
        <p:spPr>
          <a:xfrm>
            <a:off x="3964105" y="198977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05" name="Elipse 2104">
            <a:extLst>
              <a:ext uri="{FF2B5EF4-FFF2-40B4-BE49-F238E27FC236}">
                <a16:creationId xmlns:a16="http://schemas.microsoft.com/office/drawing/2014/main" id="{69B00BA8-6D9F-5340-8AE4-C9643B6006D8}"/>
              </a:ext>
            </a:extLst>
          </p:cNvPr>
          <p:cNvSpPr/>
          <p:nvPr/>
        </p:nvSpPr>
        <p:spPr>
          <a:xfrm>
            <a:off x="3611527" y="168310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06" name="Elipse 2105">
            <a:extLst>
              <a:ext uri="{FF2B5EF4-FFF2-40B4-BE49-F238E27FC236}">
                <a16:creationId xmlns:a16="http://schemas.microsoft.com/office/drawing/2014/main" id="{13C8320A-2404-5E47-A7E7-A1E501065962}"/>
              </a:ext>
            </a:extLst>
          </p:cNvPr>
          <p:cNvSpPr/>
          <p:nvPr/>
        </p:nvSpPr>
        <p:spPr>
          <a:xfrm>
            <a:off x="3260881" y="199776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07" name="Elipse 2106">
            <a:extLst>
              <a:ext uri="{FF2B5EF4-FFF2-40B4-BE49-F238E27FC236}">
                <a16:creationId xmlns:a16="http://schemas.microsoft.com/office/drawing/2014/main" id="{4C5B97D3-15FE-C440-9780-29C727C3209A}"/>
              </a:ext>
            </a:extLst>
          </p:cNvPr>
          <p:cNvSpPr/>
          <p:nvPr/>
        </p:nvSpPr>
        <p:spPr>
          <a:xfrm>
            <a:off x="2562613" y="2228324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2108" name="Elipse 2107">
            <a:extLst>
              <a:ext uri="{FF2B5EF4-FFF2-40B4-BE49-F238E27FC236}">
                <a16:creationId xmlns:a16="http://schemas.microsoft.com/office/drawing/2014/main" id="{05ED04D8-3FE6-B349-8492-6EA80CE4F7D6}"/>
              </a:ext>
            </a:extLst>
          </p:cNvPr>
          <p:cNvSpPr/>
          <p:nvPr/>
        </p:nvSpPr>
        <p:spPr>
          <a:xfrm>
            <a:off x="2689163" y="2658980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09" name="Conector recto 2108">
            <a:extLst>
              <a:ext uri="{FF2B5EF4-FFF2-40B4-BE49-F238E27FC236}">
                <a16:creationId xmlns:a16="http://schemas.microsoft.com/office/drawing/2014/main" id="{3AC9CCD9-6AEC-4440-BB07-E6936534B44C}"/>
              </a:ext>
            </a:extLst>
          </p:cNvPr>
          <p:cNvCxnSpPr>
            <a:cxnSpLocks/>
            <a:stCxn id="2107" idx="0"/>
          </p:cNvCxnSpPr>
          <p:nvPr/>
        </p:nvCxnSpPr>
        <p:spPr>
          <a:xfrm flipV="1">
            <a:off x="2768081" y="2111652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0" name="Conector recto 2109">
            <a:extLst>
              <a:ext uri="{FF2B5EF4-FFF2-40B4-BE49-F238E27FC236}">
                <a16:creationId xmlns:a16="http://schemas.microsoft.com/office/drawing/2014/main" id="{6679789A-2967-B04C-9F5D-5023AF190A94}"/>
              </a:ext>
            </a:extLst>
          </p:cNvPr>
          <p:cNvCxnSpPr>
            <a:cxnSpLocks/>
            <a:stCxn id="2107" idx="4"/>
            <a:endCxn id="2108" idx="0"/>
          </p:cNvCxnSpPr>
          <p:nvPr/>
        </p:nvCxnSpPr>
        <p:spPr>
          <a:xfrm>
            <a:off x="2768081" y="2576667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1" name="Conector recto 2110">
            <a:extLst>
              <a:ext uri="{FF2B5EF4-FFF2-40B4-BE49-F238E27FC236}">
                <a16:creationId xmlns:a16="http://schemas.microsoft.com/office/drawing/2014/main" id="{282C488F-23BC-5243-9C6F-2383B4739159}"/>
              </a:ext>
            </a:extLst>
          </p:cNvPr>
          <p:cNvCxnSpPr>
            <a:cxnSpLocks/>
            <a:stCxn id="2107" idx="6"/>
          </p:cNvCxnSpPr>
          <p:nvPr/>
        </p:nvCxnSpPr>
        <p:spPr>
          <a:xfrm>
            <a:off x="2973549" y="2402496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2" name="Conector recto 2111">
            <a:extLst>
              <a:ext uri="{FF2B5EF4-FFF2-40B4-BE49-F238E27FC236}">
                <a16:creationId xmlns:a16="http://schemas.microsoft.com/office/drawing/2014/main" id="{75D8FC7E-A528-744D-A921-C88D809A57DC}"/>
              </a:ext>
            </a:extLst>
          </p:cNvPr>
          <p:cNvCxnSpPr>
            <a:cxnSpLocks/>
            <a:stCxn id="2107" idx="2"/>
          </p:cNvCxnSpPr>
          <p:nvPr/>
        </p:nvCxnSpPr>
        <p:spPr>
          <a:xfrm flipH="1">
            <a:off x="2489521" y="2402496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3" name="Elipse 2112">
            <a:extLst>
              <a:ext uri="{FF2B5EF4-FFF2-40B4-BE49-F238E27FC236}">
                <a16:creationId xmlns:a16="http://schemas.microsoft.com/office/drawing/2014/main" id="{330D3AE0-AF62-D947-990B-73572AC4E5E8}"/>
              </a:ext>
            </a:extLst>
          </p:cNvPr>
          <p:cNvSpPr/>
          <p:nvPr/>
        </p:nvSpPr>
        <p:spPr>
          <a:xfrm>
            <a:off x="3046641" y="232924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14" name="Elipse 2113">
            <a:extLst>
              <a:ext uri="{FF2B5EF4-FFF2-40B4-BE49-F238E27FC236}">
                <a16:creationId xmlns:a16="http://schemas.microsoft.com/office/drawing/2014/main" id="{69DA59C3-E9C4-A04D-AB4A-872E2157CB16}"/>
              </a:ext>
            </a:extLst>
          </p:cNvPr>
          <p:cNvSpPr/>
          <p:nvPr/>
        </p:nvSpPr>
        <p:spPr>
          <a:xfrm>
            <a:off x="2694063" y="202257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15" name="Elipse 2114">
            <a:extLst>
              <a:ext uri="{FF2B5EF4-FFF2-40B4-BE49-F238E27FC236}">
                <a16:creationId xmlns:a16="http://schemas.microsoft.com/office/drawing/2014/main" id="{8FEE6BC4-1148-C64A-923A-8BB9182B47A9}"/>
              </a:ext>
            </a:extLst>
          </p:cNvPr>
          <p:cNvSpPr/>
          <p:nvPr/>
        </p:nvSpPr>
        <p:spPr>
          <a:xfrm>
            <a:off x="2343417" y="233723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16" name="Elipse 2115">
            <a:extLst>
              <a:ext uri="{FF2B5EF4-FFF2-40B4-BE49-F238E27FC236}">
                <a16:creationId xmlns:a16="http://schemas.microsoft.com/office/drawing/2014/main" id="{3F88DBA9-177F-6C4D-8933-9D54249AC6B6}"/>
              </a:ext>
            </a:extLst>
          </p:cNvPr>
          <p:cNvSpPr/>
          <p:nvPr/>
        </p:nvSpPr>
        <p:spPr>
          <a:xfrm>
            <a:off x="1751255" y="225543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17" name="Conector recto 2116">
            <a:extLst>
              <a:ext uri="{FF2B5EF4-FFF2-40B4-BE49-F238E27FC236}">
                <a16:creationId xmlns:a16="http://schemas.microsoft.com/office/drawing/2014/main" id="{AC9B5665-5A3C-564E-95D7-24B09E3E33A4}"/>
              </a:ext>
            </a:extLst>
          </p:cNvPr>
          <p:cNvCxnSpPr>
            <a:cxnSpLocks/>
            <a:stCxn id="2149" idx="0"/>
          </p:cNvCxnSpPr>
          <p:nvPr/>
        </p:nvCxnSpPr>
        <p:spPr>
          <a:xfrm flipV="1">
            <a:off x="1830173" y="1708108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8" name="Conector recto 2117">
            <a:extLst>
              <a:ext uri="{FF2B5EF4-FFF2-40B4-BE49-F238E27FC236}">
                <a16:creationId xmlns:a16="http://schemas.microsoft.com/office/drawing/2014/main" id="{6751BB6A-2A02-2741-9892-18682C5933EA}"/>
              </a:ext>
            </a:extLst>
          </p:cNvPr>
          <p:cNvCxnSpPr>
            <a:cxnSpLocks/>
            <a:stCxn id="2149" idx="4"/>
            <a:endCxn id="2116" idx="0"/>
          </p:cNvCxnSpPr>
          <p:nvPr/>
        </p:nvCxnSpPr>
        <p:spPr>
          <a:xfrm>
            <a:off x="1830173" y="2173123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9" name="Conector recto 2118">
            <a:extLst>
              <a:ext uri="{FF2B5EF4-FFF2-40B4-BE49-F238E27FC236}">
                <a16:creationId xmlns:a16="http://schemas.microsoft.com/office/drawing/2014/main" id="{76EC47AE-C7F0-AF48-9F23-11D298AB2BA4}"/>
              </a:ext>
            </a:extLst>
          </p:cNvPr>
          <p:cNvCxnSpPr>
            <a:cxnSpLocks/>
            <a:stCxn id="2149" idx="6"/>
          </p:cNvCxnSpPr>
          <p:nvPr/>
        </p:nvCxnSpPr>
        <p:spPr>
          <a:xfrm>
            <a:off x="2035641" y="1998952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0" name="Conector recto 2119">
            <a:extLst>
              <a:ext uri="{FF2B5EF4-FFF2-40B4-BE49-F238E27FC236}">
                <a16:creationId xmlns:a16="http://schemas.microsoft.com/office/drawing/2014/main" id="{3BECDB30-4766-524D-B7C7-2113DE3E32BA}"/>
              </a:ext>
            </a:extLst>
          </p:cNvPr>
          <p:cNvCxnSpPr>
            <a:cxnSpLocks/>
            <a:stCxn id="2149" idx="2"/>
          </p:cNvCxnSpPr>
          <p:nvPr/>
        </p:nvCxnSpPr>
        <p:spPr>
          <a:xfrm flipH="1">
            <a:off x="1551613" y="1998952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1" name="Elipse 2120">
            <a:extLst>
              <a:ext uri="{FF2B5EF4-FFF2-40B4-BE49-F238E27FC236}">
                <a16:creationId xmlns:a16="http://schemas.microsoft.com/office/drawing/2014/main" id="{CA09ED7A-C8D6-CB47-AF3B-2DC8E9C30C85}"/>
              </a:ext>
            </a:extLst>
          </p:cNvPr>
          <p:cNvSpPr/>
          <p:nvPr/>
        </p:nvSpPr>
        <p:spPr>
          <a:xfrm>
            <a:off x="2108733" y="192570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22" name="Elipse 2121">
            <a:extLst>
              <a:ext uri="{FF2B5EF4-FFF2-40B4-BE49-F238E27FC236}">
                <a16:creationId xmlns:a16="http://schemas.microsoft.com/office/drawing/2014/main" id="{C4CFC7C4-3E1B-A24A-9B95-84F4514ED2B5}"/>
              </a:ext>
            </a:extLst>
          </p:cNvPr>
          <p:cNvSpPr/>
          <p:nvPr/>
        </p:nvSpPr>
        <p:spPr>
          <a:xfrm>
            <a:off x="1756155" y="161903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23" name="Elipse 2122">
            <a:extLst>
              <a:ext uri="{FF2B5EF4-FFF2-40B4-BE49-F238E27FC236}">
                <a16:creationId xmlns:a16="http://schemas.microsoft.com/office/drawing/2014/main" id="{9BF2397D-A3BC-3E49-A7E6-43E1FB53E967}"/>
              </a:ext>
            </a:extLst>
          </p:cNvPr>
          <p:cNvSpPr/>
          <p:nvPr/>
        </p:nvSpPr>
        <p:spPr>
          <a:xfrm>
            <a:off x="1405509" y="193368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24" name="Elipse 2123">
            <a:extLst>
              <a:ext uri="{FF2B5EF4-FFF2-40B4-BE49-F238E27FC236}">
                <a16:creationId xmlns:a16="http://schemas.microsoft.com/office/drawing/2014/main" id="{AFF02B69-8D71-1B48-B531-B0FDE79A1B0B}"/>
              </a:ext>
            </a:extLst>
          </p:cNvPr>
          <p:cNvSpPr/>
          <p:nvPr/>
        </p:nvSpPr>
        <p:spPr>
          <a:xfrm>
            <a:off x="1693404" y="80633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2125" name="Elipse 2124">
            <a:extLst>
              <a:ext uri="{FF2B5EF4-FFF2-40B4-BE49-F238E27FC236}">
                <a16:creationId xmlns:a16="http://schemas.microsoft.com/office/drawing/2014/main" id="{E225D6A5-9A3A-9B43-8844-AE624D7DFD16}"/>
              </a:ext>
            </a:extLst>
          </p:cNvPr>
          <p:cNvSpPr/>
          <p:nvPr/>
        </p:nvSpPr>
        <p:spPr>
          <a:xfrm>
            <a:off x="1819954" y="123699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26" name="Conector recto 2125">
            <a:extLst>
              <a:ext uri="{FF2B5EF4-FFF2-40B4-BE49-F238E27FC236}">
                <a16:creationId xmlns:a16="http://schemas.microsoft.com/office/drawing/2014/main" id="{87D281FD-6D59-1141-9B8F-71F11D5068F6}"/>
              </a:ext>
            </a:extLst>
          </p:cNvPr>
          <p:cNvCxnSpPr>
            <a:cxnSpLocks/>
            <a:stCxn id="2124" idx="0"/>
          </p:cNvCxnSpPr>
          <p:nvPr/>
        </p:nvCxnSpPr>
        <p:spPr>
          <a:xfrm flipV="1">
            <a:off x="1898872" y="689664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7" name="Conector recto 2126">
            <a:extLst>
              <a:ext uri="{FF2B5EF4-FFF2-40B4-BE49-F238E27FC236}">
                <a16:creationId xmlns:a16="http://schemas.microsoft.com/office/drawing/2014/main" id="{F37B45EB-5BEB-E444-9963-4167F24D6348}"/>
              </a:ext>
            </a:extLst>
          </p:cNvPr>
          <p:cNvCxnSpPr>
            <a:cxnSpLocks/>
            <a:stCxn id="2124" idx="4"/>
            <a:endCxn id="2125" idx="0"/>
          </p:cNvCxnSpPr>
          <p:nvPr/>
        </p:nvCxnSpPr>
        <p:spPr>
          <a:xfrm>
            <a:off x="1898872" y="1154679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8" name="Conector recto 2127">
            <a:extLst>
              <a:ext uri="{FF2B5EF4-FFF2-40B4-BE49-F238E27FC236}">
                <a16:creationId xmlns:a16="http://schemas.microsoft.com/office/drawing/2014/main" id="{B6BDFF71-3A5A-3F4F-A8DE-E63EE7DB0FF4}"/>
              </a:ext>
            </a:extLst>
          </p:cNvPr>
          <p:cNvCxnSpPr>
            <a:cxnSpLocks/>
            <a:stCxn id="2124" idx="6"/>
          </p:cNvCxnSpPr>
          <p:nvPr/>
        </p:nvCxnSpPr>
        <p:spPr>
          <a:xfrm>
            <a:off x="2104340" y="980508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9" name="Conector recto 2128">
            <a:extLst>
              <a:ext uri="{FF2B5EF4-FFF2-40B4-BE49-F238E27FC236}">
                <a16:creationId xmlns:a16="http://schemas.microsoft.com/office/drawing/2014/main" id="{349B9D98-2FE6-FE4E-9D4E-59B08F20BAE3}"/>
              </a:ext>
            </a:extLst>
          </p:cNvPr>
          <p:cNvCxnSpPr>
            <a:cxnSpLocks/>
            <a:stCxn id="2124" idx="2"/>
          </p:cNvCxnSpPr>
          <p:nvPr/>
        </p:nvCxnSpPr>
        <p:spPr>
          <a:xfrm flipH="1">
            <a:off x="1620312" y="98050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0" name="Elipse 2129">
            <a:extLst>
              <a:ext uri="{FF2B5EF4-FFF2-40B4-BE49-F238E27FC236}">
                <a16:creationId xmlns:a16="http://schemas.microsoft.com/office/drawing/2014/main" id="{01F2E8CF-F618-6F4D-83B4-E82213D6DBCF}"/>
              </a:ext>
            </a:extLst>
          </p:cNvPr>
          <p:cNvSpPr/>
          <p:nvPr/>
        </p:nvSpPr>
        <p:spPr>
          <a:xfrm>
            <a:off x="2177432" y="90725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31" name="Elipse 2130">
            <a:extLst>
              <a:ext uri="{FF2B5EF4-FFF2-40B4-BE49-F238E27FC236}">
                <a16:creationId xmlns:a16="http://schemas.microsoft.com/office/drawing/2014/main" id="{60E96D88-F733-8C40-B8E4-B5D860A65B79}"/>
              </a:ext>
            </a:extLst>
          </p:cNvPr>
          <p:cNvSpPr/>
          <p:nvPr/>
        </p:nvSpPr>
        <p:spPr>
          <a:xfrm>
            <a:off x="1824854" y="60058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32" name="Elipse 2131">
            <a:extLst>
              <a:ext uri="{FF2B5EF4-FFF2-40B4-BE49-F238E27FC236}">
                <a16:creationId xmlns:a16="http://schemas.microsoft.com/office/drawing/2014/main" id="{E839C06C-D636-4E4B-8CAE-4F03C90A4D71}"/>
              </a:ext>
            </a:extLst>
          </p:cNvPr>
          <p:cNvSpPr/>
          <p:nvPr/>
        </p:nvSpPr>
        <p:spPr>
          <a:xfrm>
            <a:off x="1474208" y="91524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33" name="Elipse 2132">
            <a:extLst>
              <a:ext uri="{FF2B5EF4-FFF2-40B4-BE49-F238E27FC236}">
                <a16:creationId xmlns:a16="http://schemas.microsoft.com/office/drawing/2014/main" id="{FEF5AD88-254F-9B46-BD85-54F082F74F3A}"/>
              </a:ext>
            </a:extLst>
          </p:cNvPr>
          <p:cNvSpPr/>
          <p:nvPr/>
        </p:nvSpPr>
        <p:spPr>
          <a:xfrm>
            <a:off x="2573599" y="43342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2134" name="Conector recto 2133">
            <a:extLst>
              <a:ext uri="{FF2B5EF4-FFF2-40B4-BE49-F238E27FC236}">
                <a16:creationId xmlns:a16="http://schemas.microsoft.com/office/drawing/2014/main" id="{AAE8D417-F950-2943-A31B-1AF136657F0F}"/>
              </a:ext>
            </a:extLst>
          </p:cNvPr>
          <p:cNvCxnSpPr>
            <a:cxnSpLocks/>
            <a:stCxn id="2133" idx="0"/>
            <a:endCxn id="2138" idx="0"/>
          </p:cNvCxnSpPr>
          <p:nvPr/>
        </p:nvCxnSpPr>
        <p:spPr>
          <a:xfrm flipH="1" flipV="1">
            <a:off x="2776706" y="207902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5" name="Conector recto 2134">
            <a:extLst>
              <a:ext uri="{FF2B5EF4-FFF2-40B4-BE49-F238E27FC236}">
                <a16:creationId xmlns:a16="http://schemas.microsoft.com/office/drawing/2014/main" id="{E44F8535-E8FF-F14C-9A6C-E4E994434140}"/>
              </a:ext>
            </a:extLst>
          </p:cNvPr>
          <p:cNvCxnSpPr>
            <a:cxnSpLocks/>
            <a:stCxn id="2133" idx="6"/>
            <a:endCxn id="2137" idx="6"/>
          </p:cNvCxnSpPr>
          <p:nvPr/>
        </p:nvCxnSpPr>
        <p:spPr>
          <a:xfrm flipV="1">
            <a:off x="2984535" y="602930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6" name="Conector recto 2135">
            <a:extLst>
              <a:ext uri="{FF2B5EF4-FFF2-40B4-BE49-F238E27FC236}">
                <a16:creationId xmlns:a16="http://schemas.microsoft.com/office/drawing/2014/main" id="{081BCFC9-383B-D94A-BC63-6616FCF1F25C}"/>
              </a:ext>
            </a:extLst>
          </p:cNvPr>
          <p:cNvCxnSpPr>
            <a:cxnSpLocks/>
            <a:stCxn id="2133" idx="2"/>
          </p:cNvCxnSpPr>
          <p:nvPr/>
        </p:nvCxnSpPr>
        <p:spPr>
          <a:xfrm flipH="1">
            <a:off x="2500507" y="60759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7" name="Elipse 2136">
            <a:extLst>
              <a:ext uri="{FF2B5EF4-FFF2-40B4-BE49-F238E27FC236}">
                <a16:creationId xmlns:a16="http://schemas.microsoft.com/office/drawing/2014/main" id="{2DFCEB39-3003-2D4F-AAC6-DB43562E1D2B}"/>
              </a:ext>
            </a:extLst>
          </p:cNvPr>
          <p:cNvSpPr/>
          <p:nvPr/>
        </p:nvSpPr>
        <p:spPr>
          <a:xfrm>
            <a:off x="3057627" y="53434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38" name="Elipse 2137">
            <a:extLst>
              <a:ext uri="{FF2B5EF4-FFF2-40B4-BE49-F238E27FC236}">
                <a16:creationId xmlns:a16="http://schemas.microsoft.com/office/drawing/2014/main" id="{23A7A945-D730-1248-9F14-D7FCE669291A}"/>
              </a:ext>
            </a:extLst>
          </p:cNvPr>
          <p:cNvSpPr/>
          <p:nvPr/>
        </p:nvSpPr>
        <p:spPr>
          <a:xfrm>
            <a:off x="2695738" y="20790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39" name="Elipse 2138">
            <a:extLst>
              <a:ext uri="{FF2B5EF4-FFF2-40B4-BE49-F238E27FC236}">
                <a16:creationId xmlns:a16="http://schemas.microsoft.com/office/drawing/2014/main" id="{FB48C66C-801F-9840-9C24-315A9FEE9AE9}"/>
              </a:ext>
            </a:extLst>
          </p:cNvPr>
          <p:cNvSpPr/>
          <p:nvPr/>
        </p:nvSpPr>
        <p:spPr>
          <a:xfrm>
            <a:off x="2354403" y="54233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40" name="Elipse 2139">
            <a:extLst>
              <a:ext uri="{FF2B5EF4-FFF2-40B4-BE49-F238E27FC236}">
                <a16:creationId xmlns:a16="http://schemas.microsoft.com/office/drawing/2014/main" id="{E59A7ECD-FFF7-1940-A4B2-3D3AEEBF02B1}"/>
              </a:ext>
            </a:extLst>
          </p:cNvPr>
          <p:cNvSpPr/>
          <p:nvPr/>
        </p:nvSpPr>
        <p:spPr>
          <a:xfrm>
            <a:off x="3332734" y="87608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2141" name="Elipse 2140">
            <a:extLst>
              <a:ext uri="{FF2B5EF4-FFF2-40B4-BE49-F238E27FC236}">
                <a16:creationId xmlns:a16="http://schemas.microsoft.com/office/drawing/2014/main" id="{64F3F5AE-6645-CD48-9468-A83AFA6EBA6E}"/>
              </a:ext>
            </a:extLst>
          </p:cNvPr>
          <p:cNvSpPr/>
          <p:nvPr/>
        </p:nvSpPr>
        <p:spPr>
          <a:xfrm>
            <a:off x="3459284" y="130673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42" name="Conector recto 2141">
            <a:extLst>
              <a:ext uri="{FF2B5EF4-FFF2-40B4-BE49-F238E27FC236}">
                <a16:creationId xmlns:a16="http://schemas.microsoft.com/office/drawing/2014/main" id="{EB7E051F-5897-1340-9A59-2C2F027A5F6D}"/>
              </a:ext>
            </a:extLst>
          </p:cNvPr>
          <p:cNvCxnSpPr>
            <a:cxnSpLocks/>
            <a:stCxn id="2140" idx="0"/>
          </p:cNvCxnSpPr>
          <p:nvPr/>
        </p:nvCxnSpPr>
        <p:spPr>
          <a:xfrm flipV="1">
            <a:off x="3538202" y="75941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3" name="Conector recto 2142">
            <a:extLst>
              <a:ext uri="{FF2B5EF4-FFF2-40B4-BE49-F238E27FC236}">
                <a16:creationId xmlns:a16="http://schemas.microsoft.com/office/drawing/2014/main" id="{CF414508-46EE-F94C-A3AD-1B2F8F540438}"/>
              </a:ext>
            </a:extLst>
          </p:cNvPr>
          <p:cNvCxnSpPr>
            <a:cxnSpLocks/>
            <a:stCxn id="2140" idx="4"/>
            <a:endCxn id="2141" idx="0"/>
          </p:cNvCxnSpPr>
          <p:nvPr/>
        </p:nvCxnSpPr>
        <p:spPr>
          <a:xfrm>
            <a:off x="3538202" y="122442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4" name="Conector recto 2143">
            <a:extLst>
              <a:ext uri="{FF2B5EF4-FFF2-40B4-BE49-F238E27FC236}">
                <a16:creationId xmlns:a16="http://schemas.microsoft.com/office/drawing/2014/main" id="{DB94E208-70D9-B548-AA6A-A3812A3F1AAD}"/>
              </a:ext>
            </a:extLst>
          </p:cNvPr>
          <p:cNvCxnSpPr>
            <a:cxnSpLocks/>
            <a:stCxn id="2140" idx="6"/>
          </p:cNvCxnSpPr>
          <p:nvPr/>
        </p:nvCxnSpPr>
        <p:spPr>
          <a:xfrm>
            <a:off x="3743670" y="105025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5" name="Conector recto 2144">
            <a:extLst>
              <a:ext uri="{FF2B5EF4-FFF2-40B4-BE49-F238E27FC236}">
                <a16:creationId xmlns:a16="http://schemas.microsoft.com/office/drawing/2014/main" id="{B135A88E-A88C-F640-BB08-47439056DD30}"/>
              </a:ext>
            </a:extLst>
          </p:cNvPr>
          <p:cNvCxnSpPr>
            <a:cxnSpLocks/>
            <a:stCxn id="2140" idx="2"/>
          </p:cNvCxnSpPr>
          <p:nvPr/>
        </p:nvCxnSpPr>
        <p:spPr>
          <a:xfrm flipH="1">
            <a:off x="3259642" y="105025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6" name="Elipse 2145">
            <a:extLst>
              <a:ext uri="{FF2B5EF4-FFF2-40B4-BE49-F238E27FC236}">
                <a16:creationId xmlns:a16="http://schemas.microsoft.com/office/drawing/2014/main" id="{0B84930E-DCA9-D349-A9FD-3ECBF161DA95}"/>
              </a:ext>
            </a:extLst>
          </p:cNvPr>
          <p:cNvSpPr/>
          <p:nvPr/>
        </p:nvSpPr>
        <p:spPr>
          <a:xfrm>
            <a:off x="3816762" y="97700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47" name="Elipse 2146">
            <a:extLst>
              <a:ext uri="{FF2B5EF4-FFF2-40B4-BE49-F238E27FC236}">
                <a16:creationId xmlns:a16="http://schemas.microsoft.com/office/drawing/2014/main" id="{F3E92451-8245-1748-AE85-F74B2E6E4268}"/>
              </a:ext>
            </a:extLst>
          </p:cNvPr>
          <p:cNvSpPr/>
          <p:nvPr/>
        </p:nvSpPr>
        <p:spPr>
          <a:xfrm>
            <a:off x="3464184" y="67033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48" name="Elipse 2147">
            <a:extLst>
              <a:ext uri="{FF2B5EF4-FFF2-40B4-BE49-F238E27FC236}">
                <a16:creationId xmlns:a16="http://schemas.microsoft.com/office/drawing/2014/main" id="{415168B9-861F-434E-BF81-89E75529C4FA}"/>
              </a:ext>
            </a:extLst>
          </p:cNvPr>
          <p:cNvSpPr/>
          <p:nvPr/>
        </p:nvSpPr>
        <p:spPr>
          <a:xfrm>
            <a:off x="3113538" y="98499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49" name="Elipse 2148">
            <a:extLst>
              <a:ext uri="{FF2B5EF4-FFF2-40B4-BE49-F238E27FC236}">
                <a16:creationId xmlns:a16="http://schemas.microsoft.com/office/drawing/2014/main" id="{6D67EA1F-46E6-D24B-9A3D-FEFCEB4C2390}"/>
              </a:ext>
            </a:extLst>
          </p:cNvPr>
          <p:cNvSpPr/>
          <p:nvPr/>
        </p:nvSpPr>
        <p:spPr>
          <a:xfrm>
            <a:off x="1624705" y="1824780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2150" name="Elipse 2149">
            <a:extLst>
              <a:ext uri="{FF2B5EF4-FFF2-40B4-BE49-F238E27FC236}">
                <a16:creationId xmlns:a16="http://schemas.microsoft.com/office/drawing/2014/main" id="{2ABB2E90-8371-8A49-96B2-1B1FF2B9164C}"/>
              </a:ext>
            </a:extLst>
          </p:cNvPr>
          <p:cNvSpPr/>
          <p:nvPr/>
        </p:nvSpPr>
        <p:spPr>
          <a:xfrm>
            <a:off x="2689163" y="84386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51" name="Elipse 2150">
            <a:extLst>
              <a:ext uri="{FF2B5EF4-FFF2-40B4-BE49-F238E27FC236}">
                <a16:creationId xmlns:a16="http://schemas.microsoft.com/office/drawing/2014/main" id="{2E0CEB24-89CD-A141-9BFB-162DFCC46A5F}"/>
              </a:ext>
            </a:extLst>
          </p:cNvPr>
          <p:cNvSpPr/>
          <p:nvPr/>
        </p:nvSpPr>
        <p:spPr>
          <a:xfrm>
            <a:off x="2186750" y="5078702"/>
            <a:ext cx="723900" cy="6966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B5</a:t>
            </a:r>
          </a:p>
        </p:txBody>
      </p:sp>
      <p:cxnSp>
        <p:nvCxnSpPr>
          <p:cNvPr id="2152" name="Conector recto 2151">
            <a:extLst>
              <a:ext uri="{FF2B5EF4-FFF2-40B4-BE49-F238E27FC236}">
                <a16:creationId xmlns:a16="http://schemas.microsoft.com/office/drawing/2014/main" id="{6ED16B9F-05C7-4046-8C56-AD08F9D93AC4}"/>
              </a:ext>
            </a:extLst>
          </p:cNvPr>
          <p:cNvCxnSpPr>
            <a:cxnSpLocks/>
            <a:stCxn id="2151" idx="4"/>
          </p:cNvCxnSpPr>
          <p:nvPr/>
        </p:nvCxnSpPr>
        <p:spPr>
          <a:xfrm>
            <a:off x="2548700" y="5775388"/>
            <a:ext cx="5260" cy="436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3" name="Conector recto 2152">
            <a:extLst>
              <a:ext uri="{FF2B5EF4-FFF2-40B4-BE49-F238E27FC236}">
                <a16:creationId xmlns:a16="http://schemas.microsoft.com/office/drawing/2014/main" id="{3A087686-6E47-314A-A4EC-4DCE0F309CC4}"/>
              </a:ext>
            </a:extLst>
          </p:cNvPr>
          <p:cNvCxnSpPr>
            <a:cxnSpLocks/>
            <a:stCxn id="2151" idx="3"/>
            <a:endCxn id="2209" idx="6"/>
          </p:cNvCxnSpPr>
          <p:nvPr/>
        </p:nvCxnSpPr>
        <p:spPr>
          <a:xfrm flipH="1">
            <a:off x="1812304" y="5673361"/>
            <a:ext cx="480459" cy="255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4" name="Conector recto 2153">
            <a:extLst>
              <a:ext uri="{FF2B5EF4-FFF2-40B4-BE49-F238E27FC236}">
                <a16:creationId xmlns:a16="http://schemas.microsoft.com/office/drawing/2014/main" id="{854B1D55-3A76-434B-958B-435F25E10EE0}"/>
              </a:ext>
            </a:extLst>
          </p:cNvPr>
          <p:cNvCxnSpPr>
            <a:cxnSpLocks/>
            <a:endCxn id="2184" idx="5"/>
          </p:cNvCxnSpPr>
          <p:nvPr/>
        </p:nvCxnSpPr>
        <p:spPr>
          <a:xfrm flipH="1" flipV="1">
            <a:off x="1820823" y="5033195"/>
            <a:ext cx="405452" cy="24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5" name="Conector recto 2154">
            <a:extLst>
              <a:ext uri="{FF2B5EF4-FFF2-40B4-BE49-F238E27FC236}">
                <a16:creationId xmlns:a16="http://schemas.microsoft.com/office/drawing/2014/main" id="{17FE7B7D-406F-1A45-84B2-BFBEC1BD954B}"/>
              </a:ext>
            </a:extLst>
          </p:cNvPr>
          <p:cNvCxnSpPr>
            <a:cxnSpLocks/>
            <a:stCxn id="2151" idx="0"/>
          </p:cNvCxnSpPr>
          <p:nvPr/>
        </p:nvCxnSpPr>
        <p:spPr>
          <a:xfrm flipH="1" flipV="1">
            <a:off x="2545594" y="4700422"/>
            <a:ext cx="3106" cy="378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6" name="Conector recto 2155">
            <a:extLst>
              <a:ext uri="{FF2B5EF4-FFF2-40B4-BE49-F238E27FC236}">
                <a16:creationId xmlns:a16="http://schemas.microsoft.com/office/drawing/2014/main" id="{33CBC434-1202-3D4C-929A-636E910B0B63}"/>
              </a:ext>
            </a:extLst>
          </p:cNvPr>
          <p:cNvCxnSpPr>
            <a:cxnSpLocks/>
            <a:endCxn id="2200" idx="3"/>
          </p:cNvCxnSpPr>
          <p:nvPr/>
        </p:nvCxnSpPr>
        <p:spPr>
          <a:xfrm flipV="1">
            <a:off x="2867191" y="5102942"/>
            <a:ext cx="302386" cy="181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7" name="Conector recto 2156">
            <a:extLst>
              <a:ext uri="{FF2B5EF4-FFF2-40B4-BE49-F238E27FC236}">
                <a16:creationId xmlns:a16="http://schemas.microsoft.com/office/drawing/2014/main" id="{43E30880-B1AD-834F-A211-86A5E7CF52A5}"/>
              </a:ext>
            </a:extLst>
          </p:cNvPr>
          <p:cNvCxnSpPr>
            <a:cxnSpLocks/>
            <a:stCxn id="2151" idx="5"/>
            <a:endCxn id="2158" idx="1"/>
          </p:cNvCxnSpPr>
          <p:nvPr/>
        </p:nvCxnSpPr>
        <p:spPr>
          <a:xfrm>
            <a:off x="2804637" y="5673361"/>
            <a:ext cx="512283" cy="1960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8" name="Elipse 2157">
            <a:extLst>
              <a:ext uri="{FF2B5EF4-FFF2-40B4-BE49-F238E27FC236}">
                <a16:creationId xmlns:a16="http://schemas.microsoft.com/office/drawing/2014/main" id="{C48CC314-DBE4-3B40-9326-376F063FBF17}"/>
              </a:ext>
            </a:extLst>
          </p:cNvPr>
          <p:cNvSpPr/>
          <p:nvPr/>
        </p:nvSpPr>
        <p:spPr>
          <a:xfrm>
            <a:off x="3256740" y="5818385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2159" name="Elipse 2158">
            <a:extLst>
              <a:ext uri="{FF2B5EF4-FFF2-40B4-BE49-F238E27FC236}">
                <a16:creationId xmlns:a16="http://schemas.microsoft.com/office/drawing/2014/main" id="{E539AC9F-145D-4D47-930D-1502D666648C}"/>
              </a:ext>
            </a:extLst>
          </p:cNvPr>
          <p:cNvSpPr/>
          <p:nvPr/>
        </p:nvSpPr>
        <p:spPr>
          <a:xfrm>
            <a:off x="3383290" y="624904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60" name="Conector recto 2159">
            <a:extLst>
              <a:ext uri="{FF2B5EF4-FFF2-40B4-BE49-F238E27FC236}">
                <a16:creationId xmlns:a16="http://schemas.microsoft.com/office/drawing/2014/main" id="{EBDF0B26-1F6D-FA43-A444-4C1C758AA25C}"/>
              </a:ext>
            </a:extLst>
          </p:cNvPr>
          <p:cNvCxnSpPr>
            <a:cxnSpLocks/>
            <a:stCxn id="2158" idx="0"/>
          </p:cNvCxnSpPr>
          <p:nvPr/>
        </p:nvCxnSpPr>
        <p:spPr>
          <a:xfrm flipV="1">
            <a:off x="3462208" y="5701713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1" name="Conector recto 2160">
            <a:extLst>
              <a:ext uri="{FF2B5EF4-FFF2-40B4-BE49-F238E27FC236}">
                <a16:creationId xmlns:a16="http://schemas.microsoft.com/office/drawing/2014/main" id="{CA6D4459-D2F4-0B4C-BEAD-936ABB8C3676}"/>
              </a:ext>
            </a:extLst>
          </p:cNvPr>
          <p:cNvCxnSpPr>
            <a:cxnSpLocks/>
            <a:stCxn id="2158" idx="4"/>
            <a:endCxn id="2159" idx="0"/>
          </p:cNvCxnSpPr>
          <p:nvPr/>
        </p:nvCxnSpPr>
        <p:spPr>
          <a:xfrm>
            <a:off x="3462208" y="6166728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2" name="Conector recto 2161">
            <a:extLst>
              <a:ext uri="{FF2B5EF4-FFF2-40B4-BE49-F238E27FC236}">
                <a16:creationId xmlns:a16="http://schemas.microsoft.com/office/drawing/2014/main" id="{E538E423-4887-2745-B982-F1CC2E13601F}"/>
              </a:ext>
            </a:extLst>
          </p:cNvPr>
          <p:cNvCxnSpPr>
            <a:cxnSpLocks/>
            <a:stCxn id="2158" idx="6"/>
          </p:cNvCxnSpPr>
          <p:nvPr/>
        </p:nvCxnSpPr>
        <p:spPr>
          <a:xfrm>
            <a:off x="3667676" y="5992557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3" name="Conector recto 2162">
            <a:extLst>
              <a:ext uri="{FF2B5EF4-FFF2-40B4-BE49-F238E27FC236}">
                <a16:creationId xmlns:a16="http://schemas.microsoft.com/office/drawing/2014/main" id="{B09BAF36-6EF4-A443-BE18-7EAA229D43CA}"/>
              </a:ext>
            </a:extLst>
          </p:cNvPr>
          <p:cNvCxnSpPr>
            <a:cxnSpLocks/>
            <a:stCxn id="2158" idx="2"/>
          </p:cNvCxnSpPr>
          <p:nvPr/>
        </p:nvCxnSpPr>
        <p:spPr>
          <a:xfrm flipH="1">
            <a:off x="3183648" y="5992557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4" name="Elipse 2163">
            <a:extLst>
              <a:ext uri="{FF2B5EF4-FFF2-40B4-BE49-F238E27FC236}">
                <a16:creationId xmlns:a16="http://schemas.microsoft.com/office/drawing/2014/main" id="{A374428C-8F47-0D4C-90FD-005F1531A9FD}"/>
              </a:ext>
            </a:extLst>
          </p:cNvPr>
          <p:cNvSpPr/>
          <p:nvPr/>
        </p:nvSpPr>
        <p:spPr>
          <a:xfrm>
            <a:off x="3740768" y="591930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65" name="Elipse 2164">
            <a:extLst>
              <a:ext uri="{FF2B5EF4-FFF2-40B4-BE49-F238E27FC236}">
                <a16:creationId xmlns:a16="http://schemas.microsoft.com/office/drawing/2014/main" id="{65E552B9-3354-7346-893D-F6AE3D42B934}"/>
              </a:ext>
            </a:extLst>
          </p:cNvPr>
          <p:cNvSpPr/>
          <p:nvPr/>
        </p:nvSpPr>
        <p:spPr>
          <a:xfrm>
            <a:off x="3388190" y="561263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66" name="Elipse 2165">
            <a:extLst>
              <a:ext uri="{FF2B5EF4-FFF2-40B4-BE49-F238E27FC236}">
                <a16:creationId xmlns:a16="http://schemas.microsoft.com/office/drawing/2014/main" id="{FC8EC0CA-097E-904F-AE4E-7B15FD83EC0C}"/>
              </a:ext>
            </a:extLst>
          </p:cNvPr>
          <p:cNvSpPr/>
          <p:nvPr/>
        </p:nvSpPr>
        <p:spPr>
          <a:xfrm>
            <a:off x="3037544" y="5927293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67" name="Elipse 2166">
            <a:extLst>
              <a:ext uri="{FF2B5EF4-FFF2-40B4-BE49-F238E27FC236}">
                <a16:creationId xmlns:a16="http://schemas.microsoft.com/office/drawing/2014/main" id="{2FA2A8EA-2468-7B44-B1E6-D6D1EAB36513}"/>
              </a:ext>
            </a:extLst>
          </p:cNvPr>
          <p:cNvSpPr/>
          <p:nvPr/>
        </p:nvSpPr>
        <p:spPr>
          <a:xfrm>
            <a:off x="2339276" y="6157854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c4</a:t>
            </a:r>
          </a:p>
        </p:txBody>
      </p:sp>
      <p:sp>
        <p:nvSpPr>
          <p:cNvPr id="2168" name="Elipse 2167">
            <a:extLst>
              <a:ext uri="{FF2B5EF4-FFF2-40B4-BE49-F238E27FC236}">
                <a16:creationId xmlns:a16="http://schemas.microsoft.com/office/drawing/2014/main" id="{02AFCC0A-2BEF-524F-A2C1-642D7CC5513B}"/>
              </a:ext>
            </a:extLst>
          </p:cNvPr>
          <p:cNvSpPr/>
          <p:nvPr/>
        </p:nvSpPr>
        <p:spPr>
          <a:xfrm>
            <a:off x="2465826" y="6588510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69" name="Conector recto 2168">
            <a:extLst>
              <a:ext uri="{FF2B5EF4-FFF2-40B4-BE49-F238E27FC236}">
                <a16:creationId xmlns:a16="http://schemas.microsoft.com/office/drawing/2014/main" id="{DE559145-0EF8-BB43-8529-1F2464A7BB98}"/>
              </a:ext>
            </a:extLst>
          </p:cNvPr>
          <p:cNvCxnSpPr>
            <a:cxnSpLocks/>
            <a:stCxn id="2167" idx="0"/>
          </p:cNvCxnSpPr>
          <p:nvPr/>
        </p:nvCxnSpPr>
        <p:spPr>
          <a:xfrm flipV="1">
            <a:off x="2544744" y="6041182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0" name="Conector recto 2169">
            <a:extLst>
              <a:ext uri="{FF2B5EF4-FFF2-40B4-BE49-F238E27FC236}">
                <a16:creationId xmlns:a16="http://schemas.microsoft.com/office/drawing/2014/main" id="{A2DF8ABD-7A89-C343-A57B-9C7E97C0C91E}"/>
              </a:ext>
            </a:extLst>
          </p:cNvPr>
          <p:cNvCxnSpPr>
            <a:cxnSpLocks/>
            <a:stCxn id="2167" idx="4"/>
            <a:endCxn id="2168" idx="0"/>
          </p:cNvCxnSpPr>
          <p:nvPr/>
        </p:nvCxnSpPr>
        <p:spPr>
          <a:xfrm>
            <a:off x="2544744" y="6506197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1" name="Conector recto 2170">
            <a:extLst>
              <a:ext uri="{FF2B5EF4-FFF2-40B4-BE49-F238E27FC236}">
                <a16:creationId xmlns:a16="http://schemas.microsoft.com/office/drawing/2014/main" id="{7F111A60-F5CC-6640-92D4-C8C5BC90C769}"/>
              </a:ext>
            </a:extLst>
          </p:cNvPr>
          <p:cNvCxnSpPr>
            <a:cxnSpLocks/>
            <a:stCxn id="2167" idx="6"/>
          </p:cNvCxnSpPr>
          <p:nvPr/>
        </p:nvCxnSpPr>
        <p:spPr>
          <a:xfrm>
            <a:off x="2750212" y="6332026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2" name="Conector recto 2171">
            <a:extLst>
              <a:ext uri="{FF2B5EF4-FFF2-40B4-BE49-F238E27FC236}">
                <a16:creationId xmlns:a16="http://schemas.microsoft.com/office/drawing/2014/main" id="{1A969B85-13C7-1E49-B357-A740E809EC33}"/>
              </a:ext>
            </a:extLst>
          </p:cNvPr>
          <p:cNvCxnSpPr>
            <a:cxnSpLocks/>
            <a:stCxn id="2167" idx="2"/>
          </p:cNvCxnSpPr>
          <p:nvPr/>
        </p:nvCxnSpPr>
        <p:spPr>
          <a:xfrm flipH="1">
            <a:off x="2266184" y="6332026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3" name="Elipse 2172">
            <a:extLst>
              <a:ext uri="{FF2B5EF4-FFF2-40B4-BE49-F238E27FC236}">
                <a16:creationId xmlns:a16="http://schemas.microsoft.com/office/drawing/2014/main" id="{D8A140CC-8ADD-7942-8FD7-79D5811812FE}"/>
              </a:ext>
            </a:extLst>
          </p:cNvPr>
          <p:cNvSpPr/>
          <p:nvPr/>
        </p:nvSpPr>
        <p:spPr>
          <a:xfrm>
            <a:off x="2823304" y="625877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74" name="Elipse 2173">
            <a:extLst>
              <a:ext uri="{FF2B5EF4-FFF2-40B4-BE49-F238E27FC236}">
                <a16:creationId xmlns:a16="http://schemas.microsoft.com/office/drawing/2014/main" id="{73F55F7F-9C15-B049-91BA-70A727726FD8}"/>
              </a:ext>
            </a:extLst>
          </p:cNvPr>
          <p:cNvSpPr/>
          <p:nvPr/>
        </p:nvSpPr>
        <p:spPr>
          <a:xfrm>
            <a:off x="2470726" y="595210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75" name="Elipse 2174">
            <a:extLst>
              <a:ext uri="{FF2B5EF4-FFF2-40B4-BE49-F238E27FC236}">
                <a16:creationId xmlns:a16="http://schemas.microsoft.com/office/drawing/2014/main" id="{924483E7-5716-924D-A99F-47A19ED6D05B}"/>
              </a:ext>
            </a:extLst>
          </p:cNvPr>
          <p:cNvSpPr/>
          <p:nvPr/>
        </p:nvSpPr>
        <p:spPr>
          <a:xfrm>
            <a:off x="2120080" y="626676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76" name="Elipse 2175">
            <a:extLst>
              <a:ext uri="{FF2B5EF4-FFF2-40B4-BE49-F238E27FC236}">
                <a16:creationId xmlns:a16="http://schemas.microsoft.com/office/drawing/2014/main" id="{F1FCD0AC-D772-8F4C-8015-BE52E69B2F9E}"/>
              </a:ext>
            </a:extLst>
          </p:cNvPr>
          <p:cNvSpPr/>
          <p:nvPr/>
        </p:nvSpPr>
        <p:spPr>
          <a:xfrm>
            <a:off x="1527918" y="618496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77" name="Conector recto 2176">
            <a:extLst>
              <a:ext uri="{FF2B5EF4-FFF2-40B4-BE49-F238E27FC236}">
                <a16:creationId xmlns:a16="http://schemas.microsoft.com/office/drawing/2014/main" id="{FCE6AD26-F47C-E44E-8347-D244AA30B772}"/>
              </a:ext>
            </a:extLst>
          </p:cNvPr>
          <p:cNvCxnSpPr>
            <a:cxnSpLocks/>
            <a:stCxn id="2209" idx="0"/>
          </p:cNvCxnSpPr>
          <p:nvPr/>
        </p:nvCxnSpPr>
        <p:spPr>
          <a:xfrm flipV="1">
            <a:off x="1606836" y="5637638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8" name="Conector recto 2177">
            <a:extLst>
              <a:ext uri="{FF2B5EF4-FFF2-40B4-BE49-F238E27FC236}">
                <a16:creationId xmlns:a16="http://schemas.microsoft.com/office/drawing/2014/main" id="{6EC07675-51B9-0645-A6AB-BE36892BDB65}"/>
              </a:ext>
            </a:extLst>
          </p:cNvPr>
          <p:cNvCxnSpPr>
            <a:cxnSpLocks/>
            <a:stCxn id="2209" idx="4"/>
            <a:endCxn id="2176" idx="0"/>
          </p:cNvCxnSpPr>
          <p:nvPr/>
        </p:nvCxnSpPr>
        <p:spPr>
          <a:xfrm>
            <a:off x="1606836" y="6102653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9" name="Conector recto 2178">
            <a:extLst>
              <a:ext uri="{FF2B5EF4-FFF2-40B4-BE49-F238E27FC236}">
                <a16:creationId xmlns:a16="http://schemas.microsoft.com/office/drawing/2014/main" id="{66240B12-7145-3040-BED5-4956418DBD6B}"/>
              </a:ext>
            </a:extLst>
          </p:cNvPr>
          <p:cNvCxnSpPr>
            <a:cxnSpLocks/>
            <a:stCxn id="2209" idx="6"/>
          </p:cNvCxnSpPr>
          <p:nvPr/>
        </p:nvCxnSpPr>
        <p:spPr>
          <a:xfrm>
            <a:off x="1812304" y="5928482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0" name="Conector recto 2179">
            <a:extLst>
              <a:ext uri="{FF2B5EF4-FFF2-40B4-BE49-F238E27FC236}">
                <a16:creationId xmlns:a16="http://schemas.microsoft.com/office/drawing/2014/main" id="{3C53DE73-0329-BE46-B3D2-9302C4ABE00F}"/>
              </a:ext>
            </a:extLst>
          </p:cNvPr>
          <p:cNvCxnSpPr>
            <a:cxnSpLocks/>
            <a:stCxn id="2209" idx="2"/>
          </p:cNvCxnSpPr>
          <p:nvPr/>
        </p:nvCxnSpPr>
        <p:spPr>
          <a:xfrm flipH="1">
            <a:off x="1328276" y="5928482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Elipse 2180">
            <a:extLst>
              <a:ext uri="{FF2B5EF4-FFF2-40B4-BE49-F238E27FC236}">
                <a16:creationId xmlns:a16="http://schemas.microsoft.com/office/drawing/2014/main" id="{0AA9593A-7AEE-4E42-B6C4-1E8B8EE1BCB4}"/>
              </a:ext>
            </a:extLst>
          </p:cNvPr>
          <p:cNvSpPr/>
          <p:nvPr/>
        </p:nvSpPr>
        <p:spPr>
          <a:xfrm>
            <a:off x="1885396" y="585523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82" name="Elipse 2181">
            <a:extLst>
              <a:ext uri="{FF2B5EF4-FFF2-40B4-BE49-F238E27FC236}">
                <a16:creationId xmlns:a16="http://schemas.microsoft.com/office/drawing/2014/main" id="{A7210A3E-125D-D04B-B258-5080F38453C2}"/>
              </a:ext>
            </a:extLst>
          </p:cNvPr>
          <p:cNvSpPr/>
          <p:nvPr/>
        </p:nvSpPr>
        <p:spPr>
          <a:xfrm>
            <a:off x="1532818" y="554856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83" name="Elipse 2182">
            <a:extLst>
              <a:ext uri="{FF2B5EF4-FFF2-40B4-BE49-F238E27FC236}">
                <a16:creationId xmlns:a16="http://schemas.microsoft.com/office/drawing/2014/main" id="{B3D69497-48B5-4449-B291-5E53D1DDD9EB}"/>
              </a:ext>
            </a:extLst>
          </p:cNvPr>
          <p:cNvSpPr/>
          <p:nvPr/>
        </p:nvSpPr>
        <p:spPr>
          <a:xfrm>
            <a:off x="1182172" y="586321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84" name="Elipse 2183">
            <a:extLst>
              <a:ext uri="{FF2B5EF4-FFF2-40B4-BE49-F238E27FC236}">
                <a16:creationId xmlns:a16="http://schemas.microsoft.com/office/drawing/2014/main" id="{09028EC1-BECB-A243-A888-DE31A197B569}"/>
              </a:ext>
            </a:extLst>
          </p:cNvPr>
          <p:cNvSpPr/>
          <p:nvPr/>
        </p:nvSpPr>
        <p:spPr>
          <a:xfrm>
            <a:off x="1470067" y="473586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2185" name="Elipse 2184">
            <a:extLst>
              <a:ext uri="{FF2B5EF4-FFF2-40B4-BE49-F238E27FC236}">
                <a16:creationId xmlns:a16="http://schemas.microsoft.com/office/drawing/2014/main" id="{8402D545-B0CE-4D43-AD92-DCFF615E63DE}"/>
              </a:ext>
            </a:extLst>
          </p:cNvPr>
          <p:cNvSpPr/>
          <p:nvPr/>
        </p:nvSpPr>
        <p:spPr>
          <a:xfrm>
            <a:off x="1596617" y="516652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186" name="Conector recto 2185">
            <a:extLst>
              <a:ext uri="{FF2B5EF4-FFF2-40B4-BE49-F238E27FC236}">
                <a16:creationId xmlns:a16="http://schemas.microsoft.com/office/drawing/2014/main" id="{BC0F0AFE-1778-E049-91CB-ACD1C01A112A}"/>
              </a:ext>
            </a:extLst>
          </p:cNvPr>
          <p:cNvCxnSpPr>
            <a:cxnSpLocks/>
            <a:stCxn id="2184" idx="0"/>
          </p:cNvCxnSpPr>
          <p:nvPr/>
        </p:nvCxnSpPr>
        <p:spPr>
          <a:xfrm flipV="1">
            <a:off x="1675535" y="4619194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7" name="Conector recto 2186">
            <a:extLst>
              <a:ext uri="{FF2B5EF4-FFF2-40B4-BE49-F238E27FC236}">
                <a16:creationId xmlns:a16="http://schemas.microsoft.com/office/drawing/2014/main" id="{FF6B5F46-21F8-B141-8B3B-97CC839A629E}"/>
              </a:ext>
            </a:extLst>
          </p:cNvPr>
          <p:cNvCxnSpPr>
            <a:cxnSpLocks/>
            <a:stCxn id="2184" idx="4"/>
            <a:endCxn id="2185" idx="0"/>
          </p:cNvCxnSpPr>
          <p:nvPr/>
        </p:nvCxnSpPr>
        <p:spPr>
          <a:xfrm>
            <a:off x="1675535" y="5084209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8" name="Conector recto 2187">
            <a:extLst>
              <a:ext uri="{FF2B5EF4-FFF2-40B4-BE49-F238E27FC236}">
                <a16:creationId xmlns:a16="http://schemas.microsoft.com/office/drawing/2014/main" id="{7004F7D6-ED2C-4848-94A7-9FA705EEFB55}"/>
              </a:ext>
            </a:extLst>
          </p:cNvPr>
          <p:cNvCxnSpPr>
            <a:cxnSpLocks/>
            <a:stCxn id="2184" idx="6"/>
          </p:cNvCxnSpPr>
          <p:nvPr/>
        </p:nvCxnSpPr>
        <p:spPr>
          <a:xfrm>
            <a:off x="1881003" y="4910038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9" name="Conector recto 2188">
            <a:extLst>
              <a:ext uri="{FF2B5EF4-FFF2-40B4-BE49-F238E27FC236}">
                <a16:creationId xmlns:a16="http://schemas.microsoft.com/office/drawing/2014/main" id="{A2E7A2CD-E1BA-B542-A0D4-2F9BCFA088B3}"/>
              </a:ext>
            </a:extLst>
          </p:cNvPr>
          <p:cNvCxnSpPr>
            <a:cxnSpLocks/>
            <a:stCxn id="2184" idx="2"/>
          </p:cNvCxnSpPr>
          <p:nvPr/>
        </p:nvCxnSpPr>
        <p:spPr>
          <a:xfrm flipH="1">
            <a:off x="1396975" y="491003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0" name="Elipse 2189">
            <a:extLst>
              <a:ext uri="{FF2B5EF4-FFF2-40B4-BE49-F238E27FC236}">
                <a16:creationId xmlns:a16="http://schemas.microsoft.com/office/drawing/2014/main" id="{26859203-5850-D44D-AE38-5045CEABEECB}"/>
              </a:ext>
            </a:extLst>
          </p:cNvPr>
          <p:cNvSpPr/>
          <p:nvPr/>
        </p:nvSpPr>
        <p:spPr>
          <a:xfrm>
            <a:off x="1954095" y="483678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91" name="Elipse 2190">
            <a:extLst>
              <a:ext uri="{FF2B5EF4-FFF2-40B4-BE49-F238E27FC236}">
                <a16:creationId xmlns:a16="http://schemas.microsoft.com/office/drawing/2014/main" id="{1746435B-5A30-9D44-8BC5-59555DB9FF83}"/>
              </a:ext>
            </a:extLst>
          </p:cNvPr>
          <p:cNvSpPr/>
          <p:nvPr/>
        </p:nvSpPr>
        <p:spPr>
          <a:xfrm>
            <a:off x="1601517" y="4530118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92" name="Elipse 2191">
            <a:extLst>
              <a:ext uri="{FF2B5EF4-FFF2-40B4-BE49-F238E27FC236}">
                <a16:creationId xmlns:a16="http://schemas.microsoft.com/office/drawing/2014/main" id="{687C9A23-2553-8049-B995-A0475832290F}"/>
              </a:ext>
            </a:extLst>
          </p:cNvPr>
          <p:cNvSpPr/>
          <p:nvPr/>
        </p:nvSpPr>
        <p:spPr>
          <a:xfrm>
            <a:off x="1250871" y="484477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93" name="Elipse 2192">
            <a:extLst>
              <a:ext uri="{FF2B5EF4-FFF2-40B4-BE49-F238E27FC236}">
                <a16:creationId xmlns:a16="http://schemas.microsoft.com/office/drawing/2014/main" id="{F646B1A0-7037-4343-BD26-61600C8775A9}"/>
              </a:ext>
            </a:extLst>
          </p:cNvPr>
          <p:cNvSpPr/>
          <p:nvPr/>
        </p:nvSpPr>
        <p:spPr>
          <a:xfrm>
            <a:off x="2350262" y="4362956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cxnSp>
        <p:nvCxnSpPr>
          <p:cNvPr id="2194" name="Conector recto 2193">
            <a:extLst>
              <a:ext uri="{FF2B5EF4-FFF2-40B4-BE49-F238E27FC236}">
                <a16:creationId xmlns:a16="http://schemas.microsoft.com/office/drawing/2014/main" id="{1286DC3A-C16C-EC46-94C7-318AF3CA50B2}"/>
              </a:ext>
            </a:extLst>
          </p:cNvPr>
          <p:cNvCxnSpPr>
            <a:cxnSpLocks/>
            <a:stCxn id="2193" idx="0"/>
            <a:endCxn id="2198" idx="0"/>
          </p:cNvCxnSpPr>
          <p:nvPr/>
        </p:nvCxnSpPr>
        <p:spPr>
          <a:xfrm flipH="1" flipV="1">
            <a:off x="2553369" y="4137432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5" name="Conector recto 2194">
            <a:extLst>
              <a:ext uri="{FF2B5EF4-FFF2-40B4-BE49-F238E27FC236}">
                <a16:creationId xmlns:a16="http://schemas.microsoft.com/office/drawing/2014/main" id="{17ABC6F7-DF4C-D74D-8F6C-D0C79F3E0640}"/>
              </a:ext>
            </a:extLst>
          </p:cNvPr>
          <p:cNvCxnSpPr>
            <a:cxnSpLocks/>
            <a:stCxn id="2193" idx="6"/>
            <a:endCxn id="2197" idx="6"/>
          </p:cNvCxnSpPr>
          <p:nvPr/>
        </p:nvCxnSpPr>
        <p:spPr>
          <a:xfrm flipV="1">
            <a:off x="2761198" y="4532460"/>
            <a:ext cx="235027" cy="4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6" name="Conector recto 2195">
            <a:extLst>
              <a:ext uri="{FF2B5EF4-FFF2-40B4-BE49-F238E27FC236}">
                <a16:creationId xmlns:a16="http://schemas.microsoft.com/office/drawing/2014/main" id="{DDA62BE0-EC7C-BF42-9A46-B012E68D65E9}"/>
              </a:ext>
            </a:extLst>
          </p:cNvPr>
          <p:cNvCxnSpPr>
            <a:cxnSpLocks/>
            <a:stCxn id="2193" idx="2"/>
          </p:cNvCxnSpPr>
          <p:nvPr/>
        </p:nvCxnSpPr>
        <p:spPr>
          <a:xfrm flipH="1">
            <a:off x="2277170" y="4537128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7" name="Elipse 2196">
            <a:extLst>
              <a:ext uri="{FF2B5EF4-FFF2-40B4-BE49-F238E27FC236}">
                <a16:creationId xmlns:a16="http://schemas.microsoft.com/office/drawing/2014/main" id="{ED3DDAF9-711F-2448-B0F3-C644247DBA48}"/>
              </a:ext>
            </a:extLst>
          </p:cNvPr>
          <p:cNvSpPr/>
          <p:nvPr/>
        </p:nvSpPr>
        <p:spPr>
          <a:xfrm>
            <a:off x="2834290" y="4463877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98" name="Elipse 2197">
            <a:extLst>
              <a:ext uri="{FF2B5EF4-FFF2-40B4-BE49-F238E27FC236}">
                <a16:creationId xmlns:a16="http://schemas.microsoft.com/office/drawing/2014/main" id="{E30710E6-91D3-AD47-BE54-2DB905B50D44}"/>
              </a:ext>
            </a:extLst>
          </p:cNvPr>
          <p:cNvSpPr/>
          <p:nvPr/>
        </p:nvSpPr>
        <p:spPr>
          <a:xfrm>
            <a:off x="2472401" y="4137432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199" name="Elipse 2198">
            <a:extLst>
              <a:ext uri="{FF2B5EF4-FFF2-40B4-BE49-F238E27FC236}">
                <a16:creationId xmlns:a16="http://schemas.microsoft.com/office/drawing/2014/main" id="{76C135F6-5307-E140-943F-66892717722C}"/>
              </a:ext>
            </a:extLst>
          </p:cNvPr>
          <p:cNvSpPr/>
          <p:nvPr/>
        </p:nvSpPr>
        <p:spPr>
          <a:xfrm>
            <a:off x="2131066" y="447186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200" name="Elipse 2199">
            <a:extLst>
              <a:ext uri="{FF2B5EF4-FFF2-40B4-BE49-F238E27FC236}">
                <a16:creationId xmlns:a16="http://schemas.microsoft.com/office/drawing/2014/main" id="{0B354486-ECB6-BC40-AF00-2E0AC50DFDB3}"/>
              </a:ext>
            </a:extLst>
          </p:cNvPr>
          <p:cNvSpPr/>
          <p:nvPr/>
        </p:nvSpPr>
        <p:spPr>
          <a:xfrm>
            <a:off x="3109397" y="4805613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c2</a:t>
            </a:r>
          </a:p>
        </p:txBody>
      </p:sp>
      <p:sp>
        <p:nvSpPr>
          <p:cNvPr id="2201" name="Elipse 2200">
            <a:extLst>
              <a:ext uri="{FF2B5EF4-FFF2-40B4-BE49-F238E27FC236}">
                <a16:creationId xmlns:a16="http://schemas.microsoft.com/office/drawing/2014/main" id="{78C01A7A-4C56-BA4C-ADF4-1C95F2F25963}"/>
              </a:ext>
            </a:extLst>
          </p:cNvPr>
          <p:cNvSpPr/>
          <p:nvPr/>
        </p:nvSpPr>
        <p:spPr>
          <a:xfrm>
            <a:off x="3235947" y="5236269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202" name="Conector recto 2201">
            <a:extLst>
              <a:ext uri="{FF2B5EF4-FFF2-40B4-BE49-F238E27FC236}">
                <a16:creationId xmlns:a16="http://schemas.microsoft.com/office/drawing/2014/main" id="{A4C7AAC4-57EA-3A42-90CC-2093B67ABD58}"/>
              </a:ext>
            </a:extLst>
          </p:cNvPr>
          <p:cNvCxnSpPr>
            <a:cxnSpLocks/>
            <a:stCxn id="2200" idx="0"/>
          </p:cNvCxnSpPr>
          <p:nvPr/>
        </p:nvCxnSpPr>
        <p:spPr>
          <a:xfrm flipV="1">
            <a:off x="3314865" y="4688941"/>
            <a:ext cx="6950" cy="1166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3" name="Conector recto 2202">
            <a:extLst>
              <a:ext uri="{FF2B5EF4-FFF2-40B4-BE49-F238E27FC236}">
                <a16:creationId xmlns:a16="http://schemas.microsoft.com/office/drawing/2014/main" id="{D50199AA-01AC-4745-B430-21B0085B1CB3}"/>
              </a:ext>
            </a:extLst>
          </p:cNvPr>
          <p:cNvCxnSpPr>
            <a:cxnSpLocks/>
            <a:stCxn id="2200" idx="4"/>
            <a:endCxn id="2201" idx="0"/>
          </p:cNvCxnSpPr>
          <p:nvPr/>
        </p:nvCxnSpPr>
        <p:spPr>
          <a:xfrm>
            <a:off x="3314865" y="5153956"/>
            <a:ext cx="2050" cy="823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4" name="Conector recto 2203">
            <a:extLst>
              <a:ext uri="{FF2B5EF4-FFF2-40B4-BE49-F238E27FC236}">
                <a16:creationId xmlns:a16="http://schemas.microsoft.com/office/drawing/2014/main" id="{77F82114-CE47-DF46-AB3A-82E2C163D870}"/>
              </a:ext>
            </a:extLst>
          </p:cNvPr>
          <p:cNvCxnSpPr>
            <a:cxnSpLocks/>
            <a:stCxn id="2200" idx="6"/>
          </p:cNvCxnSpPr>
          <p:nvPr/>
        </p:nvCxnSpPr>
        <p:spPr>
          <a:xfrm>
            <a:off x="3520333" y="4979785"/>
            <a:ext cx="874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5" name="Conector recto 2204">
            <a:extLst>
              <a:ext uri="{FF2B5EF4-FFF2-40B4-BE49-F238E27FC236}">
                <a16:creationId xmlns:a16="http://schemas.microsoft.com/office/drawing/2014/main" id="{A6792F48-9304-EE44-A733-68FFF2533C11}"/>
              </a:ext>
            </a:extLst>
          </p:cNvPr>
          <p:cNvCxnSpPr>
            <a:cxnSpLocks/>
            <a:stCxn id="2200" idx="2"/>
          </p:cNvCxnSpPr>
          <p:nvPr/>
        </p:nvCxnSpPr>
        <p:spPr>
          <a:xfrm flipH="1">
            <a:off x="3036305" y="4979785"/>
            <a:ext cx="73092" cy="3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6" name="Elipse 2205">
            <a:extLst>
              <a:ext uri="{FF2B5EF4-FFF2-40B4-BE49-F238E27FC236}">
                <a16:creationId xmlns:a16="http://schemas.microsoft.com/office/drawing/2014/main" id="{5366CBC9-D9E3-4347-BF1E-AE3D49E787FC}"/>
              </a:ext>
            </a:extLst>
          </p:cNvPr>
          <p:cNvSpPr/>
          <p:nvPr/>
        </p:nvSpPr>
        <p:spPr>
          <a:xfrm>
            <a:off x="3593425" y="4906534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207" name="Elipse 2206">
            <a:extLst>
              <a:ext uri="{FF2B5EF4-FFF2-40B4-BE49-F238E27FC236}">
                <a16:creationId xmlns:a16="http://schemas.microsoft.com/office/drawing/2014/main" id="{C602D4A9-DA27-E743-ADB2-1929D332BFF5}"/>
              </a:ext>
            </a:extLst>
          </p:cNvPr>
          <p:cNvSpPr/>
          <p:nvPr/>
        </p:nvSpPr>
        <p:spPr>
          <a:xfrm>
            <a:off x="3240847" y="459986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208" name="Elipse 2207">
            <a:extLst>
              <a:ext uri="{FF2B5EF4-FFF2-40B4-BE49-F238E27FC236}">
                <a16:creationId xmlns:a16="http://schemas.microsoft.com/office/drawing/2014/main" id="{930D9AC5-2620-424D-BDC9-B29AA71416A1}"/>
              </a:ext>
            </a:extLst>
          </p:cNvPr>
          <p:cNvSpPr/>
          <p:nvPr/>
        </p:nvSpPr>
        <p:spPr>
          <a:xfrm>
            <a:off x="2890201" y="4914521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209" name="Elipse 2208">
            <a:extLst>
              <a:ext uri="{FF2B5EF4-FFF2-40B4-BE49-F238E27FC236}">
                <a16:creationId xmlns:a16="http://schemas.microsoft.com/office/drawing/2014/main" id="{DDC04427-9763-A34B-BA5C-3FACCA270B6B}"/>
              </a:ext>
            </a:extLst>
          </p:cNvPr>
          <p:cNvSpPr/>
          <p:nvPr/>
        </p:nvSpPr>
        <p:spPr>
          <a:xfrm>
            <a:off x="1401368" y="5754310"/>
            <a:ext cx="410936" cy="348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2210" name="Elipse 2209">
            <a:extLst>
              <a:ext uri="{FF2B5EF4-FFF2-40B4-BE49-F238E27FC236}">
                <a16:creationId xmlns:a16="http://schemas.microsoft.com/office/drawing/2014/main" id="{3D07CD70-C795-8B46-AAED-E76AFB28B9CC}"/>
              </a:ext>
            </a:extLst>
          </p:cNvPr>
          <p:cNvSpPr/>
          <p:nvPr/>
        </p:nvSpPr>
        <p:spPr>
          <a:xfrm>
            <a:off x="2465826" y="4773396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2211" name="Conector recto 2210">
            <a:extLst>
              <a:ext uri="{FF2B5EF4-FFF2-40B4-BE49-F238E27FC236}">
                <a16:creationId xmlns:a16="http://schemas.microsoft.com/office/drawing/2014/main" id="{C52558FA-DC17-FF49-AE9C-122DA4FB8F28}"/>
              </a:ext>
            </a:extLst>
          </p:cNvPr>
          <p:cNvCxnSpPr>
            <a:cxnSpLocks/>
            <a:endCxn id="2212" idx="0"/>
          </p:cNvCxnSpPr>
          <p:nvPr/>
        </p:nvCxnSpPr>
        <p:spPr>
          <a:xfrm flipH="1" flipV="1">
            <a:off x="5977133" y="59655"/>
            <a:ext cx="2361" cy="2255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2" name="Elipse 2211">
            <a:extLst>
              <a:ext uri="{FF2B5EF4-FFF2-40B4-BE49-F238E27FC236}">
                <a16:creationId xmlns:a16="http://schemas.microsoft.com/office/drawing/2014/main" id="{38BC3E7C-4582-A042-BB2D-8A4469725E9F}"/>
              </a:ext>
            </a:extLst>
          </p:cNvPr>
          <p:cNvSpPr/>
          <p:nvPr/>
        </p:nvSpPr>
        <p:spPr>
          <a:xfrm>
            <a:off x="5896165" y="59655"/>
            <a:ext cx="161935" cy="137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375" name="Conector recto 374">
            <a:extLst>
              <a:ext uri="{FF2B5EF4-FFF2-40B4-BE49-F238E27FC236}">
                <a16:creationId xmlns:a16="http://schemas.microsoft.com/office/drawing/2014/main" id="{9A9860FF-C05C-DC47-B557-F0E76D469A2D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6233070" y="1579586"/>
            <a:ext cx="3362937" cy="1670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" name="Elipse 378">
            <a:extLst>
              <a:ext uri="{FF2B5EF4-FFF2-40B4-BE49-F238E27FC236}">
                <a16:creationId xmlns:a16="http://schemas.microsoft.com/office/drawing/2014/main" id="{ECD9B90F-1725-C143-A5A9-296CF4AB7192}"/>
              </a:ext>
            </a:extLst>
          </p:cNvPr>
          <p:cNvSpPr/>
          <p:nvPr/>
        </p:nvSpPr>
        <p:spPr>
          <a:xfrm>
            <a:off x="9329675" y="1020746"/>
            <a:ext cx="723900" cy="6966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B2</a:t>
            </a:r>
          </a:p>
        </p:txBody>
      </p:sp>
      <p:cxnSp>
        <p:nvCxnSpPr>
          <p:cNvPr id="380" name="Conector recto 379">
            <a:extLst>
              <a:ext uri="{FF2B5EF4-FFF2-40B4-BE49-F238E27FC236}">
                <a16:creationId xmlns:a16="http://schemas.microsoft.com/office/drawing/2014/main" id="{AA0DDBF2-E008-9544-AAEA-93489B035504}"/>
              </a:ext>
            </a:extLst>
          </p:cNvPr>
          <p:cNvCxnSpPr>
            <a:cxnSpLocks/>
          </p:cNvCxnSpPr>
          <p:nvPr/>
        </p:nvCxnSpPr>
        <p:spPr>
          <a:xfrm flipV="1">
            <a:off x="9714737" y="524695"/>
            <a:ext cx="8367" cy="6375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1" name="Elipse 380">
            <a:extLst>
              <a:ext uri="{FF2B5EF4-FFF2-40B4-BE49-F238E27FC236}">
                <a16:creationId xmlns:a16="http://schemas.microsoft.com/office/drawing/2014/main" id="{7782970D-26F2-3E4E-A27B-8499B4496B24}"/>
              </a:ext>
            </a:extLst>
          </p:cNvPr>
          <p:cNvSpPr/>
          <p:nvPr/>
        </p:nvSpPr>
        <p:spPr>
          <a:xfrm>
            <a:off x="9480443" y="308010"/>
            <a:ext cx="410936" cy="34834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sp>
        <p:nvSpPr>
          <p:cNvPr id="382" name="Elipse 381">
            <a:extLst>
              <a:ext uri="{FF2B5EF4-FFF2-40B4-BE49-F238E27FC236}">
                <a16:creationId xmlns:a16="http://schemas.microsoft.com/office/drawing/2014/main" id="{0084A6DA-8BEB-B34A-8666-066910C1BC45}"/>
              </a:ext>
            </a:extLst>
          </p:cNvPr>
          <p:cNvSpPr/>
          <p:nvPr/>
        </p:nvSpPr>
        <p:spPr>
          <a:xfrm>
            <a:off x="9606657" y="73755"/>
            <a:ext cx="161935" cy="13716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383" name="Conector recto 382">
            <a:extLst>
              <a:ext uri="{FF2B5EF4-FFF2-40B4-BE49-F238E27FC236}">
                <a16:creationId xmlns:a16="http://schemas.microsoft.com/office/drawing/2014/main" id="{17503612-AA55-0F4F-8697-848F35FD6A5E}"/>
              </a:ext>
            </a:extLst>
          </p:cNvPr>
          <p:cNvCxnSpPr>
            <a:cxnSpLocks/>
          </p:cNvCxnSpPr>
          <p:nvPr/>
        </p:nvCxnSpPr>
        <p:spPr>
          <a:xfrm flipV="1">
            <a:off x="9718406" y="191527"/>
            <a:ext cx="0" cy="21146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ector recto 383">
            <a:extLst>
              <a:ext uri="{FF2B5EF4-FFF2-40B4-BE49-F238E27FC236}">
                <a16:creationId xmlns:a16="http://schemas.microsoft.com/office/drawing/2014/main" id="{FAA96CD3-38AF-3F4D-AA45-E5D01F2CD5B7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233070" y="3742288"/>
            <a:ext cx="3247373" cy="160663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Elipse 387">
            <a:extLst>
              <a:ext uri="{FF2B5EF4-FFF2-40B4-BE49-F238E27FC236}">
                <a16:creationId xmlns:a16="http://schemas.microsoft.com/office/drawing/2014/main" id="{B1F0BDAB-F3D0-1E4F-A337-E1296A9E590D}"/>
              </a:ext>
            </a:extLst>
          </p:cNvPr>
          <p:cNvSpPr/>
          <p:nvPr/>
        </p:nvSpPr>
        <p:spPr>
          <a:xfrm>
            <a:off x="9346896" y="5078702"/>
            <a:ext cx="723900" cy="6966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B3</a:t>
            </a:r>
          </a:p>
        </p:txBody>
      </p:sp>
      <p:sp>
        <p:nvSpPr>
          <p:cNvPr id="389" name="Elipse 388">
            <a:extLst>
              <a:ext uri="{FF2B5EF4-FFF2-40B4-BE49-F238E27FC236}">
                <a16:creationId xmlns:a16="http://schemas.microsoft.com/office/drawing/2014/main" id="{0569EFEA-ABCC-C142-B6AD-5FDC2D8D91E9}"/>
              </a:ext>
            </a:extLst>
          </p:cNvPr>
          <p:cNvSpPr/>
          <p:nvPr/>
        </p:nvSpPr>
        <p:spPr>
          <a:xfrm>
            <a:off x="10285267" y="4797451"/>
            <a:ext cx="410936" cy="34834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c2</a:t>
            </a:r>
            <a:endParaRPr lang="es-MX" sz="700" dirty="0">
              <a:solidFill>
                <a:schemeClr val="bg1"/>
              </a:solidFill>
            </a:endParaRPr>
          </a:p>
        </p:txBody>
      </p:sp>
      <p:sp>
        <p:nvSpPr>
          <p:cNvPr id="390" name="Elipse 389">
            <a:extLst>
              <a:ext uri="{FF2B5EF4-FFF2-40B4-BE49-F238E27FC236}">
                <a16:creationId xmlns:a16="http://schemas.microsoft.com/office/drawing/2014/main" id="{723362BE-16FF-A340-9034-B5B9450265B7}"/>
              </a:ext>
            </a:extLst>
          </p:cNvPr>
          <p:cNvSpPr/>
          <p:nvPr/>
        </p:nvSpPr>
        <p:spPr>
          <a:xfrm>
            <a:off x="10760594" y="4904246"/>
            <a:ext cx="161935" cy="13716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cxnSp>
        <p:nvCxnSpPr>
          <p:cNvPr id="391" name="Conector recto 390">
            <a:extLst>
              <a:ext uri="{FF2B5EF4-FFF2-40B4-BE49-F238E27FC236}">
                <a16:creationId xmlns:a16="http://schemas.microsoft.com/office/drawing/2014/main" id="{7659778A-50D1-4D41-BF1C-D3FA6447480E}"/>
              </a:ext>
            </a:extLst>
          </p:cNvPr>
          <p:cNvCxnSpPr>
            <a:cxnSpLocks/>
          </p:cNvCxnSpPr>
          <p:nvPr/>
        </p:nvCxnSpPr>
        <p:spPr>
          <a:xfrm flipV="1">
            <a:off x="10040831" y="5046656"/>
            <a:ext cx="411164" cy="2363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ector recto 394">
            <a:extLst>
              <a:ext uri="{FF2B5EF4-FFF2-40B4-BE49-F238E27FC236}">
                <a16:creationId xmlns:a16="http://schemas.microsoft.com/office/drawing/2014/main" id="{E429BB03-0607-374D-B416-F09721183D82}"/>
              </a:ext>
            </a:extLst>
          </p:cNvPr>
          <p:cNvCxnSpPr>
            <a:cxnSpLocks/>
          </p:cNvCxnSpPr>
          <p:nvPr/>
        </p:nvCxnSpPr>
        <p:spPr>
          <a:xfrm flipH="1">
            <a:off x="10556919" y="4932215"/>
            <a:ext cx="306424" cy="174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Elipse 397">
            <a:extLst>
              <a:ext uri="{FF2B5EF4-FFF2-40B4-BE49-F238E27FC236}">
                <a16:creationId xmlns:a16="http://schemas.microsoft.com/office/drawing/2014/main" id="{439CCB07-27ED-E944-9253-9C7BBBC2B813}"/>
              </a:ext>
            </a:extLst>
          </p:cNvPr>
          <p:cNvSpPr/>
          <p:nvPr/>
        </p:nvSpPr>
        <p:spPr>
          <a:xfrm>
            <a:off x="5619507" y="5183274"/>
            <a:ext cx="723900" cy="696686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B4</a:t>
            </a:r>
          </a:p>
        </p:txBody>
      </p:sp>
      <p:sp>
        <p:nvSpPr>
          <p:cNvPr id="399" name="Elipse 398">
            <a:extLst>
              <a:ext uri="{FF2B5EF4-FFF2-40B4-BE49-F238E27FC236}">
                <a16:creationId xmlns:a16="http://schemas.microsoft.com/office/drawing/2014/main" id="{B9D2319D-F091-F546-8630-CA0FA92BC8D4}"/>
              </a:ext>
            </a:extLst>
          </p:cNvPr>
          <p:cNvSpPr/>
          <p:nvPr/>
        </p:nvSpPr>
        <p:spPr>
          <a:xfrm>
            <a:off x="2177507" y="5078702"/>
            <a:ext cx="723900" cy="6966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B5</a:t>
            </a:r>
          </a:p>
        </p:txBody>
      </p:sp>
      <p:sp>
        <p:nvSpPr>
          <p:cNvPr id="400" name="Elipse 399">
            <a:extLst>
              <a:ext uri="{FF2B5EF4-FFF2-40B4-BE49-F238E27FC236}">
                <a16:creationId xmlns:a16="http://schemas.microsoft.com/office/drawing/2014/main" id="{12D252D1-7F8A-DE42-A2C4-7BC3516C7569}"/>
              </a:ext>
            </a:extLst>
          </p:cNvPr>
          <p:cNvSpPr/>
          <p:nvPr/>
        </p:nvSpPr>
        <p:spPr>
          <a:xfrm>
            <a:off x="2413172" y="1144690"/>
            <a:ext cx="723900" cy="696686"/>
          </a:xfrm>
          <a:prstGeom prst="ellipse">
            <a:avLst/>
          </a:prstGeom>
          <a:solidFill>
            <a:srgbClr val="EB2FE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B6</a:t>
            </a:r>
          </a:p>
        </p:txBody>
      </p:sp>
      <p:sp>
        <p:nvSpPr>
          <p:cNvPr id="401" name="Elipse 400">
            <a:extLst>
              <a:ext uri="{FF2B5EF4-FFF2-40B4-BE49-F238E27FC236}">
                <a16:creationId xmlns:a16="http://schemas.microsoft.com/office/drawing/2014/main" id="{D81D477D-21E7-0E45-950F-44FFBF9A4117}"/>
              </a:ext>
            </a:extLst>
          </p:cNvPr>
          <p:cNvSpPr/>
          <p:nvPr/>
        </p:nvSpPr>
        <p:spPr>
          <a:xfrm>
            <a:off x="5612233" y="981409"/>
            <a:ext cx="723900" cy="696686"/>
          </a:xfrm>
          <a:prstGeom prst="ellipse">
            <a:avLst/>
          </a:prstGeom>
          <a:solidFill>
            <a:srgbClr val="00DC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B1</a:t>
            </a:r>
          </a:p>
        </p:txBody>
      </p:sp>
      <p:cxnSp>
        <p:nvCxnSpPr>
          <p:cNvPr id="402" name="Conector recto 401">
            <a:extLst>
              <a:ext uri="{FF2B5EF4-FFF2-40B4-BE49-F238E27FC236}">
                <a16:creationId xmlns:a16="http://schemas.microsoft.com/office/drawing/2014/main" id="{AF7A8EF1-694D-2B48-B4E3-F5246614AF28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2711558" y="3742288"/>
            <a:ext cx="3009638" cy="158163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ector recto 407">
            <a:extLst>
              <a:ext uri="{FF2B5EF4-FFF2-40B4-BE49-F238E27FC236}">
                <a16:creationId xmlns:a16="http://schemas.microsoft.com/office/drawing/2014/main" id="{48951562-DAA6-D34D-90DE-A71DCDDF646E}"/>
              </a:ext>
            </a:extLst>
          </p:cNvPr>
          <p:cNvCxnSpPr>
            <a:cxnSpLocks/>
            <a:endCxn id="400" idx="5"/>
          </p:cNvCxnSpPr>
          <p:nvPr/>
        </p:nvCxnSpPr>
        <p:spPr>
          <a:xfrm flipH="1" flipV="1">
            <a:off x="3031059" y="1739349"/>
            <a:ext cx="2701278" cy="1593096"/>
          </a:xfrm>
          <a:prstGeom prst="line">
            <a:avLst/>
          </a:prstGeom>
          <a:ln w="76200">
            <a:solidFill>
              <a:srgbClr val="EB2F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ector recto 409">
            <a:extLst>
              <a:ext uri="{FF2B5EF4-FFF2-40B4-BE49-F238E27FC236}">
                <a16:creationId xmlns:a16="http://schemas.microsoft.com/office/drawing/2014/main" id="{9D9D3EE6-9D92-5447-A81C-EDFF3836EF88}"/>
              </a:ext>
            </a:extLst>
          </p:cNvPr>
          <p:cNvCxnSpPr>
            <a:cxnSpLocks/>
          </p:cNvCxnSpPr>
          <p:nvPr/>
        </p:nvCxnSpPr>
        <p:spPr>
          <a:xfrm flipV="1">
            <a:off x="6004841" y="1541522"/>
            <a:ext cx="0" cy="1606107"/>
          </a:xfrm>
          <a:prstGeom prst="line">
            <a:avLst/>
          </a:prstGeom>
          <a:ln w="76200">
            <a:solidFill>
              <a:srgbClr val="00D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Conector recto 410">
            <a:extLst>
              <a:ext uri="{FF2B5EF4-FFF2-40B4-BE49-F238E27FC236}">
                <a16:creationId xmlns:a16="http://schemas.microsoft.com/office/drawing/2014/main" id="{AA47BBA3-AB71-BF4F-88C9-53E4BEE4CD35}"/>
              </a:ext>
            </a:extLst>
          </p:cNvPr>
          <p:cNvCxnSpPr>
            <a:cxnSpLocks/>
          </p:cNvCxnSpPr>
          <p:nvPr/>
        </p:nvCxnSpPr>
        <p:spPr>
          <a:xfrm flipH="1">
            <a:off x="5938865" y="3844315"/>
            <a:ext cx="27927" cy="141508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Elipse 412">
            <a:extLst>
              <a:ext uri="{FF2B5EF4-FFF2-40B4-BE49-F238E27FC236}">
                <a16:creationId xmlns:a16="http://schemas.microsoft.com/office/drawing/2014/main" id="{3726DC0F-D388-F043-85BE-8B386DF1A672}"/>
              </a:ext>
            </a:extLst>
          </p:cNvPr>
          <p:cNvSpPr/>
          <p:nvPr/>
        </p:nvSpPr>
        <p:spPr>
          <a:xfrm>
            <a:off x="4897295" y="4843570"/>
            <a:ext cx="410936" cy="348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414" name="Elipse 413">
            <a:extLst>
              <a:ext uri="{FF2B5EF4-FFF2-40B4-BE49-F238E27FC236}">
                <a16:creationId xmlns:a16="http://schemas.microsoft.com/office/drawing/2014/main" id="{E2825CEF-D325-8443-9E15-3776FE76AAEF}"/>
              </a:ext>
            </a:extLst>
          </p:cNvPr>
          <p:cNvSpPr/>
          <p:nvPr/>
        </p:nvSpPr>
        <p:spPr>
          <a:xfrm>
            <a:off x="3256972" y="5819539"/>
            <a:ext cx="410936" cy="348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c4</a:t>
            </a:r>
          </a:p>
        </p:txBody>
      </p:sp>
      <p:sp>
        <p:nvSpPr>
          <p:cNvPr id="415" name="Elipse 414">
            <a:extLst>
              <a:ext uri="{FF2B5EF4-FFF2-40B4-BE49-F238E27FC236}">
                <a16:creationId xmlns:a16="http://schemas.microsoft.com/office/drawing/2014/main" id="{8A7E0FB2-C905-454B-A126-AC07AD803B68}"/>
              </a:ext>
            </a:extLst>
          </p:cNvPr>
          <p:cNvSpPr/>
          <p:nvPr/>
        </p:nvSpPr>
        <p:spPr>
          <a:xfrm>
            <a:off x="1632831" y="1838067"/>
            <a:ext cx="410936" cy="348343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c5</a:t>
            </a:r>
          </a:p>
        </p:txBody>
      </p:sp>
      <p:sp>
        <p:nvSpPr>
          <p:cNvPr id="416" name="Elipse 415">
            <a:extLst>
              <a:ext uri="{FF2B5EF4-FFF2-40B4-BE49-F238E27FC236}">
                <a16:creationId xmlns:a16="http://schemas.microsoft.com/office/drawing/2014/main" id="{08B0A4C5-6F30-B542-818D-20B3ABF8AA1E}"/>
              </a:ext>
            </a:extLst>
          </p:cNvPr>
          <p:cNvSpPr/>
          <p:nvPr/>
        </p:nvSpPr>
        <p:spPr>
          <a:xfrm>
            <a:off x="4897551" y="631736"/>
            <a:ext cx="410936" cy="348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c6</a:t>
            </a:r>
          </a:p>
        </p:txBody>
      </p:sp>
      <p:sp>
        <p:nvSpPr>
          <p:cNvPr id="417" name="Elipse 416">
            <a:extLst>
              <a:ext uri="{FF2B5EF4-FFF2-40B4-BE49-F238E27FC236}">
                <a16:creationId xmlns:a16="http://schemas.microsoft.com/office/drawing/2014/main" id="{A2543A9E-BCD5-B749-8B1C-76037B7DCFDF}"/>
              </a:ext>
            </a:extLst>
          </p:cNvPr>
          <p:cNvSpPr/>
          <p:nvPr/>
        </p:nvSpPr>
        <p:spPr>
          <a:xfrm>
            <a:off x="5020010" y="5265124"/>
            <a:ext cx="161935" cy="13716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418" name="Elipse 417">
            <a:extLst>
              <a:ext uri="{FF2B5EF4-FFF2-40B4-BE49-F238E27FC236}">
                <a16:creationId xmlns:a16="http://schemas.microsoft.com/office/drawing/2014/main" id="{20D8498E-D8BF-A840-A1ED-2EB927062EFD}"/>
              </a:ext>
            </a:extLst>
          </p:cNvPr>
          <p:cNvSpPr/>
          <p:nvPr/>
        </p:nvSpPr>
        <p:spPr>
          <a:xfrm>
            <a:off x="3034804" y="5928482"/>
            <a:ext cx="161935" cy="13716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419" name="Elipse 418">
            <a:extLst>
              <a:ext uri="{FF2B5EF4-FFF2-40B4-BE49-F238E27FC236}">
                <a16:creationId xmlns:a16="http://schemas.microsoft.com/office/drawing/2014/main" id="{566E3F4E-B0EC-3948-B30D-1A3472294AAA}"/>
              </a:ext>
            </a:extLst>
          </p:cNvPr>
          <p:cNvSpPr/>
          <p:nvPr/>
        </p:nvSpPr>
        <p:spPr>
          <a:xfrm>
            <a:off x="1751382" y="2246318"/>
            <a:ext cx="161935" cy="13716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420" name="Elipse 419">
            <a:extLst>
              <a:ext uri="{FF2B5EF4-FFF2-40B4-BE49-F238E27FC236}">
                <a16:creationId xmlns:a16="http://schemas.microsoft.com/office/drawing/2014/main" id="{50313DD9-89E7-AA4F-A54C-D974D6D643FE}"/>
              </a:ext>
            </a:extLst>
          </p:cNvPr>
          <p:cNvSpPr/>
          <p:nvPr/>
        </p:nvSpPr>
        <p:spPr>
          <a:xfrm>
            <a:off x="5020010" y="1062076"/>
            <a:ext cx="161935" cy="13716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3F2765AD-78F2-B94B-8C3A-DAAE93E34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023148"/>
              </p:ext>
            </p:extLst>
          </p:nvPr>
        </p:nvGraphicFramePr>
        <p:xfrm>
          <a:off x="11204897" y="2991268"/>
          <a:ext cx="47560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603">
                  <a:extLst>
                    <a:ext uri="{9D8B030D-6E8A-4147-A177-3AD203B41FA5}">
                      <a16:colId xmlns:a16="http://schemas.microsoft.com/office/drawing/2014/main" val="1632241082"/>
                    </a:ext>
                  </a:extLst>
                </a:gridCol>
              </a:tblGrid>
              <a:tr h="37059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76535"/>
                  </a:ext>
                </a:extLst>
              </a:tr>
              <a:tr h="37059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50185"/>
                  </a:ext>
                </a:extLst>
              </a:tr>
              <a:tr h="37059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13738"/>
                  </a:ext>
                </a:extLst>
              </a:tr>
              <a:tr h="37059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035724"/>
                  </a:ext>
                </a:extLst>
              </a:tr>
              <a:tr h="37059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Garamond" panose="02020404030301010803" pitchFamily="18" charset="0"/>
                        </a:rPr>
                        <a:t>5</a:t>
                      </a:r>
                    </a:p>
                  </a:txBody>
                  <a:tcPr>
                    <a:solidFill>
                      <a:srgbClr val="EB2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694003"/>
                  </a:ext>
                </a:extLst>
              </a:tr>
              <a:tr h="37059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Garamond" panose="02020404030301010803" pitchFamily="18" charset="0"/>
                        </a:rPr>
                        <a:t>6</a:t>
                      </a:r>
                    </a:p>
                  </a:txBody>
                  <a:tcPr>
                    <a:solidFill>
                      <a:srgbClr val="00D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938252"/>
                  </a:ext>
                </a:extLst>
              </a:tr>
            </a:tbl>
          </a:graphicData>
        </a:graphic>
      </p:graphicFrame>
      <p:sp>
        <p:nvSpPr>
          <p:cNvPr id="23" name="CuadroTexto 22">
            <a:extLst>
              <a:ext uri="{FF2B5EF4-FFF2-40B4-BE49-F238E27FC236}">
                <a16:creationId xmlns:a16="http://schemas.microsoft.com/office/drawing/2014/main" id="{23C035B0-FF0D-B545-9A9D-A55D3E5BB32E}"/>
              </a:ext>
            </a:extLst>
          </p:cNvPr>
          <p:cNvSpPr txBox="1"/>
          <p:nvPr/>
        </p:nvSpPr>
        <p:spPr>
          <a:xfrm>
            <a:off x="10867449" y="2599039"/>
            <a:ext cx="110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Garamond" panose="02020404030301010803" pitchFamily="18" charset="0"/>
              </a:rPr>
              <a:t>Gerarquía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CuadroTexto 425">
                <a:extLst>
                  <a:ext uri="{FF2B5EF4-FFF2-40B4-BE49-F238E27FC236}">
                    <a16:creationId xmlns:a16="http://schemas.microsoft.com/office/drawing/2014/main" id="{9E95BEF6-C580-8447-B8A9-05200D83019D}"/>
                  </a:ext>
                </a:extLst>
              </p:cNvPr>
              <p:cNvSpPr txBox="1"/>
              <p:nvPr/>
            </p:nvSpPr>
            <p:spPr>
              <a:xfrm>
                <a:off x="7328146" y="2553493"/>
                <a:ext cx="575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26" name="CuadroTexto 425">
                <a:extLst>
                  <a:ext uri="{FF2B5EF4-FFF2-40B4-BE49-F238E27FC236}">
                    <a16:creationId xmlns:a16="http://schemas.microsoft.com/office/drawing/2014/main" id="{9E95BEF6-C580-8447-B8A9-05200D830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146" y="2553493"/>
                <a:ext cx="575414" cy="276999"/>
              </a:xfrm>
              <a:prstGeom prst="rect">
                <a:avLst/>
              </a:prstGeom>
              <a:blipFill>
                <a:blip r:embed="rId3"/>
                <a:stretch>
                  <a:fillRect l="-2174" r="-4348" b="-13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CuadroTexto 426">
                <a:extLst>
                  <a:ext uri="{FF2B5EF4-FFF2-40B4-BE49-F238E27FC236}">
                    <a16:creationId xmlns:a16="http://schemas.microsoft.com/office/drawing/2014/main" id="{CE631CE5-D7CB-8D4F-82FD-EC65E62C98BD}"/>
                  </a:ext>
                </a:extLst>
              </p:cNvPr>
              <p:cNvSpPr txBox="1"/>
              <p:nvPr/>
            </p:nvSpPr>
            <p:spPr>
              <a:xfrm>
                <a:off x="7298487" y="4064779"/>
                <a:ext cx="575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27" name="CuadroTexto 426">
                <a:extLst>
                  <a:ext uri="{FF2B5EF4-FFF2-40B4-BE49-F238E27FC236}">
                    <a16:creationId xmlns:a16="http://schemas.microsoft.com/office/drawing/2014/main" id="{CE631CE5-D7CB-8D4F-82FD-EC65E62C9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487" y="4064779"/>
                <a:ext cx="575414" cy="276999"/>
              </a:xfrm>
              <a:prstGeom prst="rect">
                <a:avLst/>
              </a:prstGeom>
              <a:blipFill>
                <a:blip r:embed="rId4"/>
                <a:stretch>
                  <a:fillRect l="-4348" r="-2174" b="-13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CuadroTexto 427">
                <a:extLst>
                  <a:ext uri="{FF2B5EF4-FFF2-40B4-BE49-F238E27FC236}">
                    <a16:creationId xmlns:a16="http://schemas.microsoft.com/office/drawing/2014/main" id="{8A40A040-3988-5647-939A-823C2373770C}"/>
                  </a:ext>
                </a:extLst>
              </p:cNvPr>
              <p:cNvSpPr txBox="1"/>
              <p:nvPr/>
            </p:nvSpPr>
            <p:spPr>
              <a:xfrm>
                <a:off x="5690460" y="4027000"/>
                <a:ext cx="566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28" name="CuadroTexto 427">
                <a:extLst>
                  <a:ext uri="{FF2B5EF4-FFF2-40B4-BE49-F238E27FC236}">
                    <a16:creationId xmlns:a16="http://schemas.microsoft.com/office/drawing/2014/main" id="{8A40A040-3988-5647-939A-823C23737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460" y="4027000"/>
                <a:ext cx="566372" cy="276999"/>
              </a:xfrm>
              <a:prstGeom prst="rect">
                <a:avLst/>
              </a:prstGeom>
              <a:blipFill>
                <a:blip r:embed="rId5"/>
                <a:stretch>
                  <a:fillRect l="-4348" b="-13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CuadroTexto 428">
                <a:extLst>
                  <a:ext uri="{FF2B5EF4-FFF2-40B4-BE49-F238E27FC236}">
                    <a16:creationId xmlns:a16="http://schemas.microsoft.com/office/drawing/2014/main" id="{DCE7BA97-2DAB-B043-80DB-914D50AD6062}"/>
                  </a:ext>
                </a:extLst>
              </p:cNvPr>
              <p:cNvSpPr txBox="1"/>
              <p:nvPr/>
            </p:nvSpPr>
            <p:spPr>
              <a:xfrm>
                <a:off x="3804877" y="2530262"/>
                <a:ext cx="575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29" name="CuadroTexto 428">
                <a:extLst>
                  <a:ext uri="{FF2B5EF4-FFF2-40B4-BE49-F238E27FC236}">
                    <a16:creationId xmlns:a16="http://schemas.microsoft.com/office/drawing/2014/main" id="{DCE7BA97-2DAB-B043-80DB-914D50AD6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877" y="2530262"/>
                <a:ext cx="575414" cy="276999"/>
              </a:xfrm>
              <a:prstGeom prst="rect">
                <a:avLst/>
              </a:prstGeom>
              <a:blipFill>
                <a:blip r:embed="rId6"/>
                <a:stretch>
                  <a:fillRect l="-6667" r="-2222" b="-13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CuadroTexto 429">
                <a:extLst>
                  <a:ext uri="{FF2B5EF4-FFF2-40B4-BE49-F238E27FC236}">
                    <a16:creationId xmlns:a16="http://schemas.microsoft.com/office/drawing/2014/main" id="{14294E55-95A3-0448-AA03-F9A35AEC9775}"/>
                  </a:ext>
                </a:extLst>
              </p:cNvPr>
              <p:cNvSpPr txBox="1"/>
              <p:nvPr/>
            </p:nvSpPr>
            <p:spPr>
              <a:xfrm>
                <a:off x="5672444" y="2577256"/>
                <a:ext cx="5700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30" name="CuadroTexto 429">
                <a:extLst>
                  <a:ext uri="{FF2B5EF4-FFF2-40B4-BE49-F238E27FC236}">
                    <a16:creationId xmlns:a16="http://schemas.microsoft.com/office/drawing/2014/main" id="{14294E55-95A3-0448-AA03-F9A35AEC9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444" y="2577256"/>
                <a:ext cx="570092" cy="276999"/>
              </a:xfrm>
              <a:prstGeom prst="rect">
                <a:avLst/>
              </a:prstGeom>
              <a:blipFill>
                <a:blip r:embed="rId7"/>
                <a:stretch>
                  <a:fillRect l="-4348" b="-13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CuadroTexto 430">
                <a:extLst>
                  <a:ext uri="{FF2B5EF4-FFF2-40B4-BE49-F238E27FC236}">
                    <a16:creationId xmlns:a16="http://schemas.microsoft.com/office/drawing/2014/main" id="{688B8381-8C75-304B-800B-E30219A8C5C3}"/>
                  </a:ext>
                </a:extLst>
              </p:cNvPr>
              <p:cNvSpPr txBox="1"/>
              <p:nvPr/>
            </p:nvSpPr>
            <p:spPr>
              <a:xfrm>
                <a:off x="4005827" y="3976608"/>
                <a:ext cx="575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31" name="CuadroTexto 430">
                <a:extLst>
                  <a:ext uri="{FF2B5EF4-FFF2-40B4-BE49-F238E27FC236}">
                    <a16:creationId xmlns:a16="http://schemas.microsoft.com/office/drawing/2014/main" id="{688B8381-8C75-304B-800B-E30219A8C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827" y="3976608"/>
                <a:ext cx="575414" cy="276999"/>
              </a:xfrm>
              <a:prstGeom prst="rect">
                <a:avLst/>
              </a:prstGeom>
              <a:blipFill>
                <a:blip r:embed="rId8"/>
                <a:stretch>
                  <a:fillRect l="-2128" r="-2128" b="-869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CuadroTexto 431">
                <a:extLst>
                  <a:ext uri="{FF2B5EF4-FFF2-40B4-BE49-F238E27FC236}">
                    <a16:creationId xmlns:a16="http://schemas.microsoft.com/office/drawing/2014/main" id="{BCAA66F5-A9E9-A24E-8194-852F5DF7B5E1}"/>
                  </a:ext>
                </a:extLst>
              </p:cNvPr>
              <p:cNvSpPr txBox="1"/>
              <p:nvPr/>
            </p:nvSpPr>
            <p:spPr>
              <a:xfrm>
                <a:off x="6177693" y="2596130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32" name="CuadroTexto 431">
                <a:extLst>
                  <a:ext uri="{FF2B5EF4-FFF2-40B4-BE49-F238E27FC236}">
                    <a16:creationId xmlns:a16="http://schemas.microsoft.com/office/drawing/2014/main" id="{BCAA66F5-A9E9-A24E-8194-852F5DF7B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693" y="2596130"/>
                <a:ext cx="320601" cy="276999"/>
              </a:xfrm>
              <a:prstGeom prst="rect">
                <a:avLst/>
              </a:prstGeom>
              <a:blipFill>
                <a:blip r:embed="rId9"/>
                <a:stretch>
                  <a:fillRect l="-11111" r="-11111" b="-909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CuadroTexto 432">
                <a:extLst>
                  <a:ext uri="{FF2B5EF4-FFF2-40B4-BE49-F238E27FC236}">
                    <a16:creationId xmlns:a16="http://schemas.microsoft.com/office/drawing/2014/main" id="{8DD11573-5E81-444D-A9EE-07CE190C994B}"/>
                  </a:ext>
                </a:extLst>
              </p:cNvPr>
              <p:cNvSpPr txBox="1"/>
              <p:nvPr/>
            </p:nvSpPr>
            <p:spPr>
              <a:xfrm>
                <a:off x="7857283" y="2557261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85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33" name="CuadroTexto 432">
                <a:extLst>
                  <a:ext uri="{FF2B5EF4-FFF2-40B4-BE49-F238E27FC236}">
                    <a16:creationId xmlns:a16="http://schemas.microsoft.com/office/drawing/2014/main" id="{8DD11573-5E81-444D-A9EE-07CE190C9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283" y="2557261"/>
                <a:ext cx="320601" cy="276999"/>
              </a:xfrm>
              <a:prstGeom prst="rect">
                <a:avLst/>
              </a:prstGeom>
              <a:blipFill>
                <a:blip r:embed="rId10"/>
                <a:stretch>
                  <a:fillRect l="-15385" r="-15385" b="-869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CuadroTexto 433">
                <a:extLst>
                  <a:ext uri="{FF2B5EF4-FFF2-40B4-BE49-F238E27FC236}">
                    <a16:creationId xmlns:a16="http://schemas.microsoft.com/office/drawing/2014/main" id="{558A33F6-BF80-774F-99E8-3F023C1D8438}"/>
                  </a:ext>
                </a:extLst>
              </p:cNvPr>
              <p:cNvSpPr txBox="1"/>
              <p:nvPr/>
            </p:nvSpPr>
            <p:spPr>
              <a:xfrm>
                <a:off x="7802982" y="4043125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34" name="CuadroTexto 433">
                <a:extLst>
                  <a:ext uri="{FF2B5EF4-FFF2-40B4-BE49-F238E27FC236}">
                    <a16:creationId xmlns:a16="http://schemas.microsoft.com/office/drawing/2014/main" id="{558A33F6-BF80-774F-99E8-3F023C1D8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982" y="4043125"/>
                <a:ext cx="320601" cy="276999"/>
              </a:xfrm>
              <a:prstGeom prst="rect">
                <a:avLst/>
              </a:prstGeom>
              <a:blipFill>
                <a:blip r:embed="rId11"/>
                <a:stretch>
                  <a:fillRect l="-11111" r="-11111" b="-43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CuadroTexto 434">
                <a:extLst>
                  <a:ext uri="{FF2B5EF4-FFF2-40B4-BE49-F238E27FC236}">
                    <a16:creationId xmlns:a16="http://schemas.microsoft.com/office/drawing/2014/main" id="{7627E915-719A-6D44-9F57-28D27CD5A180}"/>
                  </a:ext>
                </a:extLst>
              </p:cNvPr>
              <p:cNvSpPr txBox="1"/>
              <p:nvPr/>
            </p:nvSpPr>
            <p:spPr>
              <a:xfrm>
                <a:off x="4518392" y="3975675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45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35" name="CuadroTexto 434">
                <a:extLst>
                  <a:ext uri="{FF2B5EF4-FFF2-40B4-BE49-F238E27FC236}">
                    <a16:creationId xmlns:a16="http://schemas.microsoft.com/office/drawing/2014/main" id="{7627E915-719A-6D44-9F57-28D27CD5A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392" y="3975675"/>
                <a:ext cx="320601" cy="276999"/>
              </a:xfrm>
              <a:prstGeom prst="rect">
                <a:avLst/>
              </a:prstGeom>
              <a:blipFill>
                <a:blip r:embed="rId12"/>
                <a:stretch>
                  <a:fillRect l="-15385" r="-11538" b="-43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CuadroTexto 435">
                <a:extLst>
                  <a:ext uri="{FF2B5EF4-FFF2-40B4-BE49-F238E27FC236}">
                    <a16:creationId xmlns:a16="http://schemas.microsoft.com/office/drawing/2014/main" id="{2632E9CA-ACFE-854B-A4B7-13BE43FEDAAE}"/>
                  </a:ext>
                </a:extLst>
              </p:cNvPr>
              <p:cNvSpPr txBox="1"/>
              <p:nvPr/>
            </p:nvSpPr>
            <p:spPr>
              <a:xfrm>
                <a:off x="4317397" y="2494062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36" name="CuadroTexto 435">
                <a:extLst>
                  <a:ext uri="{FF2B5EF4-FFF2-40B4-BE49-F238E27FC236}">
                    <a16:creationId xmlns:a16="http://schemas.microsoft.com/office/drawing/2014/main" id="{2632E9CA-ACFE-854B-A4B7-13BE43FED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397" y="2494062"/>
                <a:ext cx="320601" cy="276999"/>
              </a:xfrm>
              <a:prstGeom prst="rect">
                <a:avLst/>
              </a:prstGeom>
              <a:blipFill>
                <a:blip r:embed="rId13"/>
                <a:stretch>
                  <a:fillRect l="-11538" r="-11538" b="-43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7" name="CuadroTexto 436">
                <a:extLst>
                  <a:ext uri="{FF2B5EF4-FFF2-40B4-BE49-F238E27FC236}">
                    <a16:creationId xmlns:a16="http://schemas.microsoft.com/office/drawing/2014/main" id="{2664ABCE-6CD0-C041-B9D7-DAEDD827413B}"/>
                  </a:ext>
                </a:extLst>
              </p:cNvPr>
              <p:cNvSpPr txBox="1"/>
              <p:nvPr/>
            </p:nvSpPr>
            <p:spPr>
              <a:xfrm>
                <a:off x="6193047" y="4019093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56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37" name="CuadroTexto 436">
                <a:extLst>
                  <a:ext uri="{FF2B5EF4-FFF2-40B4-BE49-F238E27FC236}">
                    <a16:creationId xmlns:a16="http://schemas.microsoft.com/office/drawing/2014/main" id="{2664ABCE-6CD0-C041-B9D7-DAEDD8274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047" y="4019093"/>
                <a:ext cx="320601" cy="276999"/>
              </a:xfrm>
              <a:prstGeom prst="rect">
                <a:avLst/>
              </a:prstGeom>
              <a:blipFill>
                <a:blip r:embed="rId14"/>
                <a:stretch>
                  <a:fillRect l="-15385" r="-11538" b="-869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12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" grpId="0" animBg="1"/>
      <p:bldP spid="381" grpId="0" animBg="1"/>
      <p:bldP spid="382" grpId="0" animBg="1"/>
      <p:bldP spid="388" grpId="0" animBg="1"/>
      <p:bldP spid="389" grpId="0" animBg="1"/>
      <p:bldP spid="390" grpId="0" animBg="1"/>
      <p:bldP spid="398" grpId="0" animBg="1"/>
      <p:bldP spid="399" grpId="0" animBg="1"/>
      <p:bldP spid="400" grpId="0" animBg="1"/>
      <p:bldP spid="401" grpId="0" animBg="1"/>
      <p:bldP spid="413" grpId="0" animBg="1"/>
      <p:bldP spid="414" grpId="0" animBg="1"/>
      <p:bldP spid="415" grpId="0" animBg="1"/>
      <p:bldP spid="416" grpId="0" animBg="1"/>
      <p:bldP spid="417" grpId="0" animBg="1"/>
      <p:bldP spid="418" grpId="0" animBg="1"/>
      <p:bldP spid="419" grpId="0" animBg="1"/>
      <p:bldP spid="420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AE6DA4E-BB0B-5E46-8BD5-45CD5AD7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caminos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ACB13D-63C5-8F4F-A557-C853FD72E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6657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1D52EE6A-25F7-7442-8131-306E202865C8}"/>
              </a:ext>
            </a:extLst>
          </p:cNvPr>
          <p:cNvSpPr/>
          <p:nvPr/>
        </p:nvSpPr>
        <p:spPr>
          <a:xfrm>
            <a:off x="1735763" y="1544469"/>
            <a:ext cx="723900" cy="6966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A1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EC80F3F-D242-D34C-BBB7-44F405DCC44B}"/>
              </a:ext>
            </a:extLst>
          </p:cNvPr>
          <p:cNvSpPr/>
          <p:nvPr/>
        </p:nvSpPr>
        <p:spPr>
          <a:xfrm>
            <a:off x="1735763" y="2673225"/>
            <a:ext cx="723900" cy="6966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B2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7A769237-0A20-4740-9340-CC93E2A142B0}"/>
              </a:ext>
            </a:extLst>
          </p:cNvPr>
          <p:cNvSpPr/>
          <p:nvPr/>
        </p:nvSpPr>
        <p:spPr>
          <a:xfrm>
            <a:off x="1892245" y="3695652"/>
            <a:ext cx="410936" cy="34834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A919D12-F730-DB46-949D-DE0845E3166C}"/>
              </a:ext>
            </a:extLst>
          </p:cNvPr>
          <p:cNvSpPr/>
          <p:nvPr/>
        </p:nvSpPr>
        <p:spPr>
          <a:xfrm>
            <a:off x="2016745" y="4205456"/>
            <a:ext cx="161935" cy="13716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2A458DF-E9CC-4640-81D2-696654CF4AF7}"/>
              </a:ext>
            </a:extLst>
          </p:cNvPr>
          <p:cNvSpPr/>
          <p:nvPr/>
        </p:nvSpPr>
        <p:spPr>
          <a:xfrm>
            <a:off x="3733873" y="1541387"/>
            <a:ext cx="723900" cy="69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A7A8E52-5351-0D44-ABD6-D1118B55881D}"/>
              </a:ext>
            </a:extLst>
          </p:cNvPr>
          <p:cNvSpPr/>
          <p:nvPr/>
        </p:nvSpPr>
        <p:spPr>
          <a:xfrm>
            <a:off x="3733873" y="2648877"/>
            <a:ext cx="723900" cy="6966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8A6CCE5-2B87-E54F-B275-C4F08D660F9D}"/>
              </a:ext>
            </a:extLst>
          </p:cNvPr>
          <p:cNvSpPr/>
          <p:nvPr/>
        </p:nvSpPr>
        <p:spPr>
          <a:xfrm>
            <a:off x="5653116" y="1498854"/>
            <a:ext cx="723900" cy="69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A1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B1271BA-F582-8C41-9C8C-A6279268330D}"/>
              </a:ext>
            </a:extLst>
          </p:cNvPr>
          <p:cNvSpPr/>
          <p:nvPr/>
        </p:nvSpPr>
        <p:spPr>
          <a:xfrm>
            <a:off x="5653116" y="2616977"/>
            <a:ext cx="723900" cy="6966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3B69BEA-BFE6-2745-B581-124B182131DA}"/>
              </a:ext>
            </a:extLst>
          </p:cNvPr>
          <p:cNvSpPr/>
          <p:nvPr/>
        </p:nvSpPr>
        <p:spPr>
          <a:xfrm>
            <a:off x="5934098" y="4159839"/>
            <a:ext cx="161935" cy="137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B4C3232-3F85-044D-BB7E-C6F18418F423}"/>
              </a:ext>
            </a:extLst>
          </p:cNvPr>
          <p:cNvSpPr txBox="1"/>
          <p:nvPr/>
        </p:nvSpPr>
        <p:spPr>
          <a:xfrm>
            <a:off x="6967554" y="15213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…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BFCD215-0A82-454C-B2DF-7403BDAEC59C}"/>
              </a:ext>
            </a:extLst>
          </p:cNvPr>
          <p:cNvSpPr txBox="1"/>
          <p:nvPr/>
        </p:nvSpPr>
        <p:spPr>
          <a:xfrm>
            <a:off x="6967554" y="27369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…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4211EA5-5FE0-A143-8700-65198D8404C3}"/>
              </a:ext>
            </a:extLst>
          </p:cNvPr>
          <p:cNvSpPr txBox="1"/>
          <p:nvPr/>
        </p:nvSpPr>
        <p:spPr>
          <a:xfrm>
            <a:off x="6962847" y="35158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…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DA15A7F-3B94-C74B-A2C6-4B0D60B7B93B}"/>
              </a:ext>
            </a:extLst>
          </p:cNvPr>
          <p:cNvSpPr txBox="1"/>
          <p:nvPr/>
        </p:nvSpPr>
        <p:spPr>
          <a:xfrm>
            <a:off x="6962847" y="39889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…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2721677-2EA9-1B42-A29B-3974BC3356F6}"/>
              </a:ext>
            </a:extLst>
          </p:cNvPr>
          <p:cNvSpPr/>
          <p:nvPr/>
        </p:nvSpPr>
        <p:spPr>
          <a:xfrm>
            <a:off x="7798259" y="2661923"/>
            <a:ext cx="723900" cy="696686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B4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8D59FAA-4AA7-404B-AE75-303F6A2E9346}"/>
              </a:ext>
            </a:extLst>
          </p:cNvPr>
          <p:cNvSpPr/>
          <p:nvPr/>
        </p:nvSpPr>
        <p:spPr>
          <a:xfrm>
            <a:off x="7798259" y="1543800"/>
            <a:ext cx="723900" cy="69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787C732-C3DF-8341-AF6F-09277976161A}"/>
              </a:ext>
            </a:extLst>
          </p:cNvPr>
          <p:cNvSpPr/>
          <p:nvPr/>
        </p:nvSpPr>
        <p:spPr>
          <a:xfrm>
            <a:off x="9622134" y="1523248"/>
            <a:ext cx="723900" cy="69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A1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AB62459-5098-F942-9289-96C4A5BF3078}"/>
              </a:ext>
            </a:extLst>
          </p:cNvPr>
          <p:cNvSpPr/>
          <p:nvPr/>
        </p:nvSpPr>
        <p:spPr>
          <a:xfrm>
            <a:off x="7948933" y="3701693"/>
            <a:ext cx="410936" cy="348343"/>
          </a:xfrm>
          <a:prstGeom prst="ellipse">
            <a:avLst/>
          </a:prstGeom>
          <a:solidFill>
            <a:srgbClr val="EB2FE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c3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BF03FF5C-1565-E741-B838-72C5E14B20E1}"/>
              </a:ext>
            </a:extLst>
          </p:cNvPr>
          <p:cNvSpPr/>
          <p:nvPr/>
        </p:nvSpPr>
        <p:spPr>
          <a:xfrm>
            <a:off x="8084066" y="4191401"/>
            <a:ext cx="161935" cy="1371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CE9BC05-3F59-564D-B554-14661A9B52E5}"/>
              </a:ext>
            </a:extLst>
          </p:cNvPr>
          <p:cNvSpPr txBox="1"/>
          <p:nvPr/>
        </p:nvSpPr>
        <p:spPr>
          <a:xfrm>
            <a:off x="9050522" y="15232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…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F503430-94BD-284E-98D0-C92239C37D5B}"/>
              </a:ext>
            </a:extLst>
          </p:cNvPr>
          <p:cNvSpPr txBox="1"/>
          <p:nvPr/>
        </p:nvSpPr>
        <p:spPr>
          <a:xfrm>
            <a:off x="9050522" y="27389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…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B007A75-C5F9-8840-8D03-3623EAE9E592}"/>
              </a:ext>
            </a:extLst>
          </p:cNvPr>
          <p:cNvSpPr txBox="1"/>
          <p:nvPr/>
        </p:nvSpPr>
        <p:spPr>
          <a:xfrm>
            <a:off x="9045815" y="35177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…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809B904-FB09-A74F-ACDA-9AE288EC9DDB}"/>
              </a:ext>
            </a:extLst>
          </p:cNvPr>
          <p:cNvSpPr txBox="1"/>
          <p:nvPr/>
        </p:nvSpPr>
        <p:spPr>
          <a:xfrm>
            <a:off x="9045815" y="39908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…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4E19CD9-A0A0-DA4A-85E4-E893D792E66E}"/>
              </a:ext>
            </a:extLst>
          </p:cNvPr>
          <p:cNvSpPr/>
          <p:nvPr/>
        </p:nvSpPr>
        <p:spPr>
          <a:xfrm>
            <a:off x="3890355" y="3681936"/>
            <a:ext cx="410936" cy="34834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2643A347-89F8-C54F-B103-376A8C6C09D5}"/>
              </a:ext>
            </a:extLst>
          </p:cNvPr>
          <p:cNvSpPr/>
          <p:nvPr/>
        </p:nvSpPr>
        <p:spPr>
          <a:xfrm>
            <a:off x="5809598" y="3649361"/>
            <a:ext cx="410936" cy="34834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c1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7A3C46CE-E97D-8D4D-8190-92F5D7C82E9C}"/>
              </a:ext>
            </a:extLst>
          </p:cNvPr>
          <p:cNvSpPr/>
          <p:nvPr/>
        </p:nvSpPr>
        <p:spPr>
          <a:xfrm>
            <a:off x="4014855" y="4202371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F70BF5F9-D0F6-DA46-A2CB-03B464AFDFF0}"/>
              </a:ext>
            </a:extLst>
          </p:cNvPr>
          <p:cNvSpPr/>
          <p:nvPr/>
        </p:nvSpPr>
        <p:spPr>
          <a:xfrm>
            <a:off x="9622134" y="2621312"/>
            <a:ext cx="723900" cy="6966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B𝜑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D0141ACB-1A9D-A74D-A5F2-9FAB13E8C6DF}"/>
              </a:ext>
            </a:extLst>
          </p:cNvPr>
          <p:cNvSpPr/>
          <p:nvPr/>
        </p:nvSpPr>
        <p:spPr>
          <a:xfrm>
            <a:off x="9778616" y="3681141"/>
            <a:ext cx="410936" cy="348343"/>
          </a:xfrm>
          <a:prstGeom prst="ellipse">
            <a:avLst/>
          </a:prstGeom>
          <a:solidFill>
            <a:srgbClr val="00DC00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cr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53A7DF3D-360B-424E-9A44-41C6E941764D}"/>
              </a:ext>
            </a:extLst>
          </p:cNvPr>
          <p:cNvSpPr/>
          <p:nvPr/>
        </p:nvSpPr>
        <p:spPr>
          <a:xfrm>
            <a:off x="9903116" y="4174805"/>
            <a:ext cx="161935" cy="137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/>
          </a:p>
        </p:txBody>
      </p:sp>
      <p:sp>
        <p:nvSpPr>
          <p:cNvPr id="14" name="Flecha abajo 13">
            <a:extLst>
              <a:ext uri="{FF2B5EF4-FFF2-40B4-BE49-F238E27FC236}">
                <a16:creationId xmlns:a16="http://schemas.microsoft.com/office/drawing/2014/main" id="{C5B7AE63-D361-E842-9D49-CCA2C7D266C0}"/>
              </a:ext>
            </a:extLst>
          </p:cNvPr>
          <p:cNvSpPr/>
          <p:nvPr/>
        </p:nvSpPr>
        <p:spPr>
          <a:xfrm flipH="1">
            <a:off x="1995738" y="2241155"/>
            <a:ext cx="214840" cy="4320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Flecha abajo 42">
            <a:extLst>
              <a:ext uri="{FF2B5EF4-FFF2-40B4-BE49-F238E27FC236}">
                <a16:creationId xmlns:a16="http://schemas.microsoft.com/office/drawing/2014/main" id="{A77161C4-745A-B94E-AAC2-E02C92434BD0}"/>
              </a:ext>
            </a:extLst>
          </p:cNvPr>
          <p:cNvSpPr/>
          <p:nvPr/>
        </p:nvSpPr>
        <p:spPr>
          <a:xfrm flipH="1">
            <a:off x="3988068" y="2215600"/>
            <a:ext cx="214840" cy="4320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Flecha abajo 43">
            <a:extLst>
              <a:ext uri="{FF2B5EF4-FFF2-40B4-BE49-F238E27FC236}">
                <a16:creationId xmlns:a16="http://schemas.microsoft.com/office/drawing/2014/main" id="{77D694D5-2476-274B-83B2-68229DEA0C3D}"/>
              </a:ext>
            </a:extLst>
          </p:cNvPr>
          <p:cNvSpPr/>
          <p:nvPr/>
        </p:nvSpPr>
        <p:spPr>
          <a:xfrm flipH="1">
            <a:off x="5907645" y="2198622"/>
            <a:ext cx="214840" cy="4320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Flecha abajo 44">
            <a:extLst>
              <a:ext uri="{FF2B5EF4-FFF2-40B4-BE49-F238E27FC236}">
                <a16:creationId xmlns:a16="http://schemas.microsoft.com/office/drawing/2014/main" id="{4E6AF505-42BA-5849-8FDA-F85FCCCEB9A3}"/>
              </a:ext>
            </a:extLst>
          </p:cNvPr>
          <p:cNvSpPr/>
          <p:nvPr/>
        </p:nvSpPr>
        <p:spPr>
          <a:xfrm flipH="1">
            <a:off x="8066463" y="2229853"/>
            <a:ext cx="214840" cy="4320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Flecha abajo 45">
            <a:extLst>
              <a:ext uri="{FF2B5EF4-FFF2-40B4-BE49-F238E27FC236}">
                <a16:creationId xmlns:a16="http://schemas.microsoft.com/office/drawing/2014/main" id="{B1107785-8D81-5445-943D-1074613BEF1C}"/>
              </a:ext>
            </a:extLst>
          </p:cNvPr>
          <p:cNvSpPr/>
          <p:nvPr/>
        </p:nvSpPr>
        <p:spPr>
          <a:xfrm flipH="1">
            <a:off x="9876663" y="2191752"/>
            <a:ext cx="214840" cy="4320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Flecha abajo 46">
            <a:extLst>
              <a:ext uri="{FF2B5EF4-FFF2-40B4-BE49-F238E27FC236}">
                <a16:creationId xmlns:a16="http://schemas.microsoft.com/office/drawing/2014/main" id="{05402BD3-2381-CA43-A42D-B80F3EA9B036}"/>
              </a:ext>
            </a:extLst>
          </p:cNvPr>
          <p:cNvSpPr/>
          <p:nvPr/>
        </p:nvSpPr>
        <p:spPr>
          <a:xfrm flipH="1">
            <a:off x="1982881" y="3359278"/>
            <a:ext cx="238247" cy="37016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Flecha abajo 47">
            <a:extLst>
              <a:ext uri="{FF2B5EF4-FFF2-40B4-BE49-F238E27FC236}">
                <a16:creationId xmlns:a16="http://schemas.microsoft.com/office/drawing/2014/main" id="{89C63B78-D1AE-0041-BBE6-17602D381473}"/>
              </a:ext>
            </a:extLst>
          </p:cNvPr>
          <p:cNvSpPr/>
          <p:nvPr/>
        </p:nvSpPr>
        <p:spPr>
          <a:xfrm flipH="1">
            <a:off x="3975212" y="3313663"/>
            <a:ext cx="227695" cy="3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Flecha abajo 48">
            <a:extLst>
              <a:ext uri="{FF2B5EF4-FFF2-40B4-BE49-F238E27FC236}">
                <a16:creationId xmlns:a16="http://schemas.microsoft.com/office/drawing/2014/main" id="{5A88902C-DFFC-8949-A83B-84F550419758}"/>
              </a:ext>
            </a:extLst>
          </p:cNvPr>
          <p:cNvSpPr/>
          <p:nvPr/>
        </p:nvSpPr>
        <p:spPr>
          <a:xfrm flipH="1">
            <a:off x="5894790" y="3313663"/>
            <a:ext cx="246888" cy="3732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Flecha abajo 49">
            <a:extLst>
              <a:ext uri="{FF2B5EF4-FFF2-40B4-BE49-F238E27FC236}">
                <a16:creationId xmlns:a16="http://schemas.microsoft.com/office/drawing/2014/main" id="{0D38C19E-C8A3-9943-AAC8-57927629D5E6}"/>
              </a:ext>
            </a:extLst>
          </p:cNvPr>
          <p:cNvSpPr/>
          <p:nvPr/>
        </p:nvSpPr>
        <p:spPr>
          <a:xfrm flipH="1">
            <a:off x="8053607" y="3344892"/>
            <a:ext cx="225835" cy="37324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Flecha abajo 50">
            <a:extLst>
              <a:ext uri="{FF2B5EF4-FFF2-40B4-BE49-F238E27FC236}">
                <a16:creationId xmlns:a16="http://schemas.microsoft.com/office/drawing/2014/main" id="{8B15FAEF-8A2C-3D4B-8614-CBFEAA2FE8D9}"/>
              </a:ext>
            </a:extLst>
          </p:cNvPr>
          <p:cNvSpPr/>
          <p:nvPr/>
        </p:nvSpPr>
        <p:spPr>
          <a:xfrm flipH="1">
            <a:off x="9863807" y="3317997"/>
            <a:ext cx="225835" cy="36204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Flecha abajo 51">
            <a:extLst>
              <a:ext uri="{FF2B5EF4-FFF2-40B4-BE49-F238E27FC236}">
                <a16:creationId xmlns:a16="http://schemas.microsoft.com/office/drawing/2014/main" id="{3D6F1699-EA82-544C-A71E-D688AA7D820F}"/>
              </a:ext>
            </a:extLst>
          </p:cNvPr>
          <p:cNvSpPr/>
          <p:nvPr/>
        </p:nvSpPr>
        <p:spPr>
          <a:xfrm flipH="1">
            <a:off x="2030406" y="4046149"/>
            <a:ext cx="153720" cy="1753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Flecha abajo 52">
            <a:extLst>
              <a:ext uri="{FF2B5EF4-FFF2-40B4-BE49-F238E27FC236}">
                <a16:creationId xmlns:a16="http://schemas.microsoft.com/office/drawing/2014/main" id="{933229FE-756F-094C-ADFD-C4305398D60D}"/>
              </a:ext>
            </a:extLst>
          </p:cNvPr>
          <p:cNvSpPr/>
          <p:nvPr/>
        </p:nvSpPr>
        <p:spPr>
          <a:xfrm flipH="1">
            <a:off x="4022736" y="4020594"/>
            <a:ext cx="153720" cy="1753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Flecha abajo 53">
            <a:extLst>
              <a:ext uri="{FF2B5EF4-FFF2-40B4-BE49-F238E27FC236}">
                <a16:creationId xmlns:a16="http://schemas.microsoft.com/office/drawing/2014/main" id="{B2B8FB62-5E76-2242-848D-9A7C30D7D27D}"/>
              </a:ext>
            </a:extLst>
          </p:cNvPr>
          <p:cNvSpPr/>
          <p:nvPr/>
        </p:nvSpPr>
        <p:spPr>
          <a:xfrm flipH="1">
            <a:off x="5942313" y="4003616"/>
            <a:ext cx="153720" cy="1753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Flecha abajo 54">
            <a:extLst>
              <a:ext uri="{FF2B5EF4-FFF2-40B4-BE49-F238E27FC236}">
                <a16:creationId xmlns:a16="http://schemas.microsoft.com/office/drawing/2014/main" id="{9F53D707-9DB1-4649-98E9-BA16505BB047}"/>
              </a:ext>
            </a:extLst>
          </p:cNvPr>
          <p:cNvSpPr/>
          <p:nvPr/>
        </p:nvSpPr>
        <p:spPr>
          <a:xfrm flipH="1">
            <a:off x="8101131" y="4034847"/>
            <a:ext cx="153720" cy="1753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Flecha abajo 55">
            <a:extLst>
              <a:ext uri="{FF2B5EF4-FFF2-40B4-BE49-F238E27FC236}">
                <a16:creationId xmlns:a16="http://schemas.microsoft.com/office/drawing/2014/main" id="{4555ACD8-05F7-8345-BE80-DAAB6AB35512}"/>
              </a:ext>
            </a:extLst>
          </p:cNvPr>
          <p:cNvSpPr/>
          <p:nvPr/>
        </p:nvSpPr>
        <p:spPr>
          <a:xfrm flipH="1">
            <a:off x="9911331" y="3996746"/>
            <a:ext cx="153720" cy="1753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C1F705EB-058C-1448-B3DB-298F77D9482D}"/>
                  </a:ext>
                </a:extLst>
              </p:cNvPr>
              <p:cNvSpPr txBox="1"/>
              <p:nvPr/>
            </p:nvSpPr>
            <p:spPr>
              <a:xfrm>
                <a:off x="1193464" y="4449707"/>
                <a:ext cx="1397562" cy="754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  <m:e>
                          <m:d>
                            <m:dPr>
                              <m:ctrlPr>
                                <a:rPr lang="p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C1F705EB-058C-1448-B3DB-298F77D94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464" y="4449707"/>
                <a:ext cx="1397562" cy="754694"/>
              </a:xfrm>
              <a:prstGeom prst="rect">
                <a:avLst/>
              </a:prstGeom>
              <a:blipFill>
                <a:blip r:embed="rId2"/>
                <a:stretch>
                  <a:fillRect l="-57658" t="-114754" b="-17541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8F64CECC-7853-E94B-B22E-9D0312833677}"/>
                  </a:ext>
                </a:extLst>
              </p:cNvPr>
              <p:cNvSpPr txBox="1"/>
              <p:nvPr/>
            </p:nvSpPr>
            <p:spPr>
              <a:xfrm>
                <a:off x="3326615" y="4449707"/>
                <a:ext cx="1392241" cy="754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  <m:e>
                          <m:d>
                            <m:dPr>
                              <m:ctrlPr>
                                <a:rPr lang="p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8F64CECC-7853-E94B-B22E-9D0312833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615" y="4449707"/>
                <a:ext cx="1392241" cy="754694"/>
              </a:xfrm>
              <a:prstGeom prst="rect">
                <a:avLst/>
              </a:prstGeom>
              <a:blipFill>
                <a:blip r:embed="rId3"/>
                <a:stretch>
                  <a:fillRect l="-57658" t="-114754" b="-17541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7D7DFA73-DDA1-BD43-9409-436A9CDA5AA1}"/>
                  </a:ext>
                </a:extLst>
              </p:cNvPr>
              <p:cNvSpPr txBox="1"/>
              <p:nvPr/>
            </p:nvSpPr>
            <p:spPr>
              <a:xfrm>
                <a:off x="5602946" y="4445779"/>
                <a:ext cx="1397562" cy="754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  <m:e>
                          <m:d>
                            <m:dPr>
                              <m:ctrlPr>
                                <a:rPr lang="p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7D7DFA73-DDA1-BD43-9409-436A9CDA5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946" y="4445779"/>
                <a:ext cx="1397562" cy="754694"/>
              </a:xfrm>
              <a:prstGeom prst="rect">
                <a:avLst/>
              </a:prstGeom>
              <a:blipFill>
                <a:blip r:embed="rId4"/>
                <a:stretch>
                  <a:fillRect l="-57658" t="-118333" b="-18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4CBC50D6-E60F-E645-91AE-F7CCAEB54BD0}"/>
                  </a:ext>
                </a:extLst>
              </p:cNvPr>
              <p:cNvSpPr txBox="1"/>
              <p:nvPr/>
            </p:nvSpPr>
            <p:spPr>
              <a:xfrm>
                <a:off x="7558348" y="4445779"/>
                <a:ext cx="1490023" cy="754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  <m:e>
                          <m:d>
                            <m:dPr>
                              <m:ctrlPr>
                                <a:rPr lang="p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4CBC50D6-E60F-E645-91AE-F7CCAEB54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348" y="4445779"/>
                <a:ext cx="1490023" cy="754694"/>
              </a:xfrm>
              <a:prstGeom prst="rect">
                <a:avLst/>
              </a:prstGeom>
              <a:blipFill>
                <a:blip r:embed="rId5"/>
                <a:stretch>
                  <a:fillRect l="-54237" t="-118333" b="-18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5A43105D-79EB-8245-800B-A4343D6E7785}"/>
                  </a:ext>
                </a:extLst>
              </p:cNvPr>
              <p:cNvSpPr txBox="1"/>
              <p:nvPr/>
            </p:nvSpPr>
            <p:spPr>
              <a:xfrm>
                <a:off x="9485944" y="4445779"/>
                <a:ext cx="1462580" cy="754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  <m:e>
                          <m:d>
                            <m:dPr>
                              <m:ctrlPr>
                                <a:rPr lang="p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5A43105D-79EB-8245-800B-A4343D6E7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944" y="4445779"/>
                <a:ext cx="1462580" cy="754694"/>
              </a:xfrm>
              <a:prstGeom prst="rect">
                <a:avLst/>
              </a:prstGeom>
              <a:blipFill>
                <a:blip r:embed="rId6"/>
                <a:stretch>
                  <a:fillRect l="-53448" t="-118333" b="-18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349918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1330</Words>
  <Application>Microsoft Macintosh PowerPoint</Application>
  <PresentationFormat>Panorámica</PresentationFormat>
  <Paragraphs>1140</Paragraphs>
  <Slides>22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Garamond</vt:lpstr>
      <vt:lpstr>Gill Sans MT</vt:lpstr>
      <vt:lpstr>Impact</vt:lpstr>
      <vt:lpstr>Distintivo</vt:lpstr>
      <vt:lpstr>Algoritmo recolector</vt:lpstr>
      <vt:lpstr>Presentación de PowerPoint</vt:lpstr>
      <vt:lpstr>Arbol de url’s de A1</vt:lpstr>
      <vt:lpstr>Presentación de PowerPoint</vt:lpstr>
      <vt:lpstr>Calculando el mejor camino</vt:lpstr>
      <vt:lpstr>Presentación de PowerPoint</vt:lpstr>
      <vt:lpstr>Presentación de PowerPoint</vt:lpstr>
      <vt:lpstr>caminos</vt:lpstr>
      <vt:lpstr>Presentación de PowerPoint</vt:lpstr>
      <vt:lpstr>Matriz de caminos</vt:lpstr>
      <vt:lpstr>Presentación de PowerPoint</vt:lpstr>
      <vt:lpstr>Arbol binario de pesos (ABP)</vt:lpstr>
      <vt:lpstr>Arbol binario de pesos (ABP)</vt:lpstr>
      <vt:lpstr>Presentación de PowerPoint</vt:lpstr>
      <vt:lpstr>La mejor forma de recolectar noticias  es recorriendo el ABP en forma in-orden</vt:lpstr>
      <vt:lpstr>Arbol binario de pesos (ABP)</vt:lpstr>
      <vt:lpstr>Noticias fuera de rango</vt:lpstr>
      <vt:lpstr>Presentación de PowerPoint</vt:lpstr>
      <vt:lpstr>Se define una nueva Raiz </vt:lpstr>
      <vt:lpstr>Presentación de PowerPoint</vt:lpstr>
      <vt:lpstr>Arbol de busqueda en la web </vt:lpstr>
      <vt:lpstr>Función de pesos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recolector</dc:title>
  <dc:creator>Cristian Salomon Garcia Olmedo</dc:creator>
  <cp:lastModifiedBy>Cristian Salomon Garcia Olmedo</cp:lastModifiedBy>
  <cp:revision>6</cp:revision>
  <dcterms:created xsi:type="dcterms:W3CDTF">2019-03-27T18:16:02Z</dcterms:created>
  <dcterms:modified xsi:type="dcterms:W3CDTF">2019-03-27T19:03:46Z</dcterms:modified>
</cp:coreProperties>
</file>