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6F8"/>
    <a:srgbClr val="0076C1"/>
    <a:srgbClr val="03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34FBE-4F2B-6A47-8CB1-CFA0A0EDD1F9}" type="doc">
      <dgm:prSet loTypeId="urn:microsoft.com/office/officeart/2005/8/layout/hList7" loCatId="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s-ES"/>
        </a:p>
      </dgm:t>
    </dgm:pt>
    <dgm:pt modelId="{52F503B5-F77A-2A45-BAEC-956399AD1DC9}">
      <dgm:prSet phldrT="[Texto]" custT="1"/>
      <dgm:spPr>
        <a:solidFill>
          <a:srgbClr val="034587"/>
        </a:solidFill>
      </dgm:spPr>
      <dgm:t>
        <a:bodyPr/>
        <a:lstStyle/>
        <a:p>
          <a:r>
            <a:rPr lang="es-ES" sz="3600" b="0" u="none" dirty="0">
              <a:latin typeface="Garamond" panose="02020404030301010803" pitchFamily="18" charset="0"/>
            </a:rPr>
            <a:t>Recolección de noticias</a:t>
          </a:r>
        </a:p>
      </dgm:t>
    </dgm:pt>
    <dgm:pt modelId="{1ADD271D-CB97-CE40-BBFF-54B06E60354B}" type="parTrans" cxnId="{BF5932F7-A2EE-A54C-9217-02A56A6FD3B9}">
      <dgm:prSet/>
      <dgm:spPr/>
      <dgm:t>
        <a:bodyPr/>
        <a:lstStyle/>
        <a:p>
          <a:endParaRPr lang="es-ES" sz="2000" b="0" u="none"/>
        </a:p>
      </dgm:t>
    </dgm:pt>
    <dgm:pt modelId="{EB3AD915-77FF-B04D-AE50-5152DC10C7BA}" type="sibTrans" cxnId="{BF5932F7-A2EE-A54C-9217-02A56A6FD3B9}">
      <dgm:prSet/>
      <dgm:spPr/>
      <dgm:t>
        <a:bodyPr/>
        <a:lstStyle/>
        <a:p>
          <a:endParaRPr lang="es-ES" sz="2000" b="0" u="none"/>
        </a:p>
      </dgm:t>
    </dgm:pt>
    <dgm:pt modelId="{16017685-F233-A847-A906-CD3A854E8956}">
      <dgm:prSet custT="1"/>
      <dgm:spPr>
        <a:solidFill>
          <a:srgbClr val="0076C1"/>
        </a:solidFill>
      </dgm:spPr>
      <dgm:t>
        <a:bodyPr/>
        <a:lstStyle/>
        <a:p>
          <a:r>
            <a:rPr lang="es-ES" sz="3600" b="0" u="none" dirty="0">
              <a:latin typeface="Garamond" panose="02020404030301010803" pitchFamily="18" charset="0"/>
            </a:rPr>
            <a:t>Entrenamiento de clasificador</a:t>
          </a:r>
        </a:p>
      </dgm:t>
    </dgm:pt>
    <dgm:pt modelId="{885C169A-AB2F-7C46-8122-B73CEA8F9B05}" type="parTrans" cxnId="{0A504820-9142-0342-BB6F-CC1DB3258740}">
      <dgm:prSet/>
      <dgm:spPr/>
      <dgm:t>
        <a:bodyPr/>
        <a:lstStyle/>
        <a:p>
          <a:endParaRPr lang="es-ES" sz="2000" b="0" u="none"/>
        </a:p>
      </dgm:t>
    </dgm:pt>
    <dgm:pt modelId="{D15629BA-F697-6F42-8337-B42C2B84A098}" type="sibTrans" cxnId="{0A504820-9142-0342-BB6F-CC1DB3258740}">
      <dgm:prSet/>
      <dgm:spPr/>
      <dgm:t>
        <a:bodyPr/>
        <a:lstStyle/>
        <a:p>
          <a:endParaRPr lang="es-ES" sz="2000" b="0" u="none"/>
        </a:p>
      </dgm:t>
    </dgm:pt>
    <dgm:pt modelId="{CB7DFF7A-8F15-4F4D-9B77-00790C86859D}">
      <dgm:prSet custT="1"/>
      <dgm:spPr>
        <a:solidFill>
          <a:srgbClr val="3AA6F8"/>
        </a:solidFill>
      </dgm:spPr>
      <dgm:t>
        <a:bodyPr/>
        <a:lstStyle/>
        <a:p>
          <a:r>
            <a:rPr lang="es-ES" sz="3600" b="0" u="none" dirty="0">
              <a:solidFill>
                <a:schemeClr val="tx1"/>
              </a:solidFill>
              <a:latin typeface="Garamond" panose="02020404030301010803" pitchFamily="18" charset="0"/>
            </a:rPr>
            <a:t>Desarrollo de aplicación web</a:t>
          </a:r>
        </a:p>
      </dgm:t>
    </dgm:pt>
    <dgm:pt modelId="{ECA8D2A5-8A2A-5744-B272-3A891DAEC06A}" type="parTrans" cxnId="{A64EC1BD-2BD0-634F-8D81-FBA244CCE53A}">
      <dgm:prSet/>
      <dgm:spPr/>
      <dgm:t>
        <a:bodyPr/>
        <a:lstStyle/>
        <a:p>
          <a:endParaRPr lang="es-ES" sz="2000" b="0" u="none"/>
        </a:p>
      </dgm:t>
    </dgm:pt>
    <dgm:pt modelId="{A265FC53-BA80-9246-9D26-1B450781CBF8}" type="sibTrans" cxnId="{A64EC1BD-2BD0-634F-8D81-FBA244CCE53A}">
      <dgm:prSet/>
      <dgm:spPr/>
      <dgm:t>
        <a:bodyPr/>
        <a:lstStyle/>
        <a:p>
          <a:endParaRPr lang="es-ES" sz="2000" b="0" u="none"/>
        </a:p>
      </dgm:t>
    </dgm:pt>
    <dgm:pt modelId="{45B2EAA9-FEDD-8846-9EE7-68B1F96C4056}" type="pres">
      <dgm:prSet presAssocID="{D2434FBE-4F2B-6A47-8CB1-CFA0A0EDD1F9}" presName="Name0" presStyleCnt="0">
        <dgm:presLayoutVars>
          <dgm:dir/>
          <dgm:resizeHandles val="exact"/>
        </dgm:presLayoutVars>
      </dgm:prSet>
      <dgm:spPr/>
    </dgm:pt>
    <dgm:pt modelId="{BFD5D166-96FB-F74F-82B5-75E43265FD5A}" type="pres">
      <dgm:prSet presAssocID="{D2434FBE-4F2B-6A47-8CB1-CFA0A0EDD1F9}" presName="fgShape" presStyleLbl="fgShp" presStyleIdx="0" presStyleCnt="1"/>
      <dgm:spPr>
        <a:prstGeom prst="rightArrow">
          <a:avLst/>
        </a:prstGeom>
        <a:ln cmpd="sng"/>
      </dgm:spPr>
    </dgm:pt>
    <dgm:pt modelId="{A9B17BE3-8126-2148-B9FC-C81389277F18}" type="pres">
      <dgm:prSet presAssocID="{D2434FBE-4F2B-6A47-8CB1-CFA0A0EDD1F9}" presName="linComp" presStyleCnt="0"/>
      <dgm:spPr/>
    </dgm:pt>
    <dgm:pt modelId="{29AC8E77-8197-3D43-A3B4-0102CE93D6C1}" type="pres">
      <dgm:prSet presAssocID="{52F503B5-F77A-2A45-BAEC-956399AD1DC9}" presName="compNode" presStyleCnt="0"/>
      <dgm:spPr/>
    </dgm:pt>
    <dgm:pt modelId="{EE7F8934-72C9-474B-9BAB-29F8C0C25254}" type="pres">
      <dgm:prSet presAssocID="{52F503B5-F77A-2A45-BAEC-956399AD1DC9}" presName="bkgdShape" presStyleLbl="node1" presStyleIdx="0" presStyleCnt="3" custLinFactNeighborX="-31211"/>
      <dgm:spPr/>
    </dgm:pt>
    <dgm:pt modelId="{2693050C-4DE5-CE43-8E55-8906064E1073}" type="pres">
      <dgm:prSet presAssocID="{52F503B5-F77A-2A45-BAEC-956399AD1DC9}" presName="nodeTx" presStyleLbl="node1" presStyleIdx="0" presStyleCnt="3">
        <dgm:presLayoutVars>
          <dgm:bulletEnabled val="1"/>
        </dgm:presLayoutVars>
      </dgm:prSet>
      <dgm:spPr/>
    </dgm:pt>
    <dgm:pt modelId="{08296AE2-F22B-6D4B-A179-EFAE71419BEE}" type="pres">
      <dgm:prSet presAssocID="{52F503B5-F77A-2A45-BAEC-956399AD1DC9}" presName="invisiNode" presStyleLbl="node1" presStyleIdx="0" presStyleCnt="3"/>
      <dgm:spPr/>
    </dgm:pt>
    <dgm:pt modelId="{F8AE2E85-5455-DD43-B232-2F3AEE377A8D}" type="pres">
      <dgm:prSet presAssocID="{52F503B5-F77A-2A45-BAEC-956399AD1DC9}" presName="imagNode" presStyleLbl="fgImgPlace1" presStyleIdx="0" presStyleCnt="3"/>
      <dgm:spPr>
        <a:solidFill>
          <a:schemeClr val="bg1">
            <a:alpha val="90000"/>
          </a:schemeClr>
        </a:solidFill>
      </dgm:spPr>
    </dgm:pt>
    <dgm:pt modelId="{9B7AC93C-D08B-A247-832D-BC1CD20478F2}" type="pres">
      <dgm:prSet presAssocID="{EB3AD915-77FF-B04D-AE50-5152DC10C7BA}" presName="sibTrans" presStyleLbl="sibTrans2D1" presStyleIdx="0" presStyleCnt="0"/>
      <dgm:spPr/>
    </dgm:pt>
    <dgm:pt modelId="{38255D6A-CEEC-764A-988E-7FDB5A908A09}" type="pres">
      <dgm:prSet presAssocID="{16017685-F233-A847-A906-CD3A854E8956}" presName="compNode" presStyleCnt="0"/>
      <dgm:spPr/>
    </dgm:pt>
    <dgm:pt modelId="{F6FF1604-9C2A-0C4B-90B4-A0B16A83E9D1}" type="pres">
      <dgm:prSet presAssocID="{16017685-F233-A847-A906-CD3A854E8956}" presName="bkgdShape" presStyleLbl="node1" presStyleIdx="1" presStyleCnt="3"/>
      <dgm:spPr/>
    </dgm:pt>
    <dgm:pt modelId="{EAE86CFB-37B2-E845-B0CF-5A71BD23D13A}" type="pres">
      <dgm:prSet presAssocID="{16017685-F233-A847-A906-CD3A854E8956}" presName="nodeTx" presStyleLbl="node1" presStyleIdx="1" presStyleCnt="3">
        <dgm:presLayoutVars>
          <dgm:bulletEnabled val="1"/>
        </dgm:presLayoutVars>
      </dgm:prSet>
      <dgm:spPr/>
    </dgm:pt>
    <dgm:pt modelId="{81900D62-11ED-7643-A0DF-64B96BA6FB62}" type="pres">
      <dgm:prSet presAssocID="{16017685-F233-A847-A906-CD3A854E8956}" presName="invisiNode" presStyleLbl="node1" presStyleIdx="1" presStyleCnt="3"/>
      <dgm:spPr/>
    </dgm:pt>
    <dgm:pt modelId="{E5FD9C74-7C0C-2442-882C-3D68A439CC3E}" type="pres">
      <dgm:prSet presAssocID="{16017685-F233-A847-A906-CD3A854E8956}" presName="imagNode" presStyleLbl="fgImgPlace1" presStyleIdx="1" presStyleCnt="3"/>
      <dgm:spPr>
        <a:solidFill>
          <a:schemeClr val="bg1">
            <a:alpha val="90000"/>
          </a:schemeClr>
        </a:solidFill>
      </dgm:spPr>
    </dgm:pt>
    <dgm:pt modelId="{572A1268-870B-4342-AC9F-2013D5B442AD}" type="pres">
      <dgm:prSet presAssocID="{D15629BA-F697-6F42-8337-B42C2B84A098}" presName="sibTrans" presStyleLbl="sibTrans2D1" presStyleIdx="0" presStyleCnt="0"/>
      <dgm:spPr/>
    </dgm:pt>
    <dgm:pt modelId="{FE583DA0-EC2A-E641-98B7-447C3C4F12A2}" type="pres">
      <dgm:prSet presAssocID="{CB7DFF7A-8F15-4F4D-9B77-00790C86859D}" presName="compNode" presStyleCnt="0"/>
      <dgm:spPr/>
    </dgm:pt>
    <dgm:pt modelId="{14151FD9-1EBB-FA43-A9F1-3AD906064C86}" type="pres">
      <dgm:prSet presAssocID="{CB7DFF7A-8F15-4F4D-9B77-00790C86859D}" presName="bkgdShape" presStyleLbl="node1" presStyleIdx="2" presStyleCnt="3"/>
      <dgm:spPr/>
    </dgm:pt>
    <dgm:pt modelId="{6DB4DF5F-827E-344D-9B85-6EA0022B608D}" type="pres">
      <dgm:prSet presAssocID="{CB7DFF7A-8F15-4F4D-9B77-00790C86859D}" presName="nodeTx" presStyleLbl="node1" presStyleIdx="2" presStyleCnt="3">
        <dgm:presLayoutVars>
          <dgm:bulletEnabled val="1"/>
        </dgm:presLayoutVars>
      </dgm:prSet>
      <dgm:spPr/>
    </dgm:pt>
    <dgm:pt modelId="{F56A23D1-2C3A-DF45-B5AB-FF479456E7F2}" type="pres">
      <dgm:prSet presAssocID="{CB7DFF7A-8F15-4F4D-9B77-00790C86859D}" presName="invisiNode" presStyleLbl="node1" presStyleIdx="2" presStyleCnt="3"/>
      <dgm:spPr/>
    </dgm:pt>
    <dgm:pt modelId="{4B3B792D-2B8C-CA47-B567-74F89BE102EF}" type="pres">
      <dgm:prSet presAssocID="{CB7DFF7A-8F15-4F4D-9B77-00790C86859D}" presName="imagNode" presStyleLbl="fgImgPlace1" presStyleIdx="2" presStyleCnt="3"/>
      <dgm:spPr>
        <a:solidFill>
          <a:schemeClr val="bg1">
            <a:alpha val="90000"/>
          </a:schemeClr>
        </a:solidFill>
      </dgm:spPr>
    </dgm:pt>
  </dgm:ptLst>
  <dgm:cxnLst>
    <dgm:cxn modelId="{3944420C-467E-B746-B223-50D3C0E9D727}" type="presOf" srcId="{CB7DFF7A-8F15-4F4D-9B77-00790C86859D}" destId="{6DB4DF5F-827E-344D-9B85-6EA0022B608D}" srcOrd="1" destOrd="0" presId="urn:microsoft.com/office/officeart/2005/8/layout/hList7"/>
    <dgm:cxn modelId="{0A504820-9142-0342-BB6F-CC1DB3258740}" srcId="{D2434FBE-4F2B-6A47-8CB1-CFA0A0EDD1F9}" destId="{16017685-F233-A847-A906-CD3A854E8956}" srcOrd="1" destOrd="0" parTransId="{885C169A-AB2F-7C46-8122-B73CEA8F9B05}" sibTransId="{D15629BA-F697-6F42-8337-B42C2B84A098}"/>
    <dgm:cxn modelId="{C3F4356E-E4A9-6E48-9CB0-FCDBF614806F}" type="presOf" srcId="{EB3AD915-77FF-B04D-AE50-5152DC10C7BA}" destId="{9B7AC93C-D08B-A247-832D-BC1CD20478F2}" srcOrd="0" destOrd="0" presId="urn:microsoft.com/office/officeart/2005/8/layout/hList7"/>
    <dgm:cxn modelId="{81B17676-BA0A-2541-84D9-AC7AD77C769F}" type="presOf" srcId="{52F503B5-F77A-2A45-BAEC-956399AD1DC9}" destId="{2693050C-4DE5-CE43-8E55-8906064E1073}" srcOrd="1" destOrd="0" presId="urn:microsoft.com/office/officeart/2005/8/layout/hList7"/>
    <dgm:cxn modelId="{1BE2BF88-6004-6445-B66F-0062C95966FB}" type="presOf" srcId="{D15629BA-F697-6F42-8337-B42C2B84A098}" destId="{572A1268-870B-4342-AC9F-2013D5B442AD}" srcOrd="0" destOrd="0" presId="urn:microsoft.com/office/officeart/2005/8/layout/hList7"/>
    <dgm:cxn modelId="{7B131593-43C7-AD42-9434-3506330CBD6B}" type="presOf" srcId="{CB7DFF7A-8F15-4F4D-9B77-00790C86859D}" destId="{14151FD9-1EBB-FA43-A9F1-3AD906064C86}" srcOrd="0" destOrd="0" presId="urn:microsoft.com/office/officeart/2005/8/layout/hList7"/>
    <dgm:cxn modelId="{D2F0A093-66F4-AB47-B040-CB1F337105FA}" type="presOf" srcId="{D2434FBE-4F2B-6A47-8CB1-CFA0A0EDD1F9}" destId="{45B2EAA9-FEDD-8846-9EE7-68B1F96C4056}" srcOrd="0" destOrd="0" presId="urn:microsoft.com/office/officeart/2005/8/layout/hList7"/>
    <dgm:cxn modelId="{63EF5C9E-9EC2-4846-8A56-CFE5C9E292FC}" type="presOf" srcId="{16017685-F233-A847-A906-CD3A854E8956}" destId="{F6FF1604-9C2A-0C4B-90B4-A0B16A83E9D1}" srcOrd="0" destOrd="0" presId="urn:microsoft.com/office/officeart/2005/8/layout/hList7"/>
    <dgm:cxn modelId="{A64EC1BD-2BD0-634F-8D81-FBA244CCE53A}" srcId="{D2434FBE-4F2B-6A47-8CB1-CFA0A0EDD1F9}" destId="{CB7DFF7A-8F15-4F4D-9B77-00790C86859D}" srcOrd="2" destOrd="0" parTransId="{ECA8D2A5-8A2A-5744-B272-3A891DAEC06A}" sibTransId="{A265FC53-BA80-9246-9D26-1B450781CBF8}"/>
    <dgm:cxn modelId="{E832C2CD-2BFE-D240-88D7-0D8BD697BA17}" type="presOf" srcId="{52F503B5-F77A-2A45-BAEC-956399AD1DC9}" destId="{EE7F8934-72C9-474B-9BAB-29F8C0C25254}" srcOrd="0" destOrd="0" presId="urn:microsoft.com/office/officeart/2005/8/layout/hList7"/>
    <dgm:cxn modelId="{486B10F1-B0B9-3B49-A09A-E5E637BC0FE2}" type="presOf" srcId="{16017685-F233-A847-A906-CD3A854E8956}" destId="{EAE86CFB-37B2-E845-B0CF-5A71BD23D13A}" srcOrd="1" destOrd="0" presId="urn:microsoft.com/office/officeart/2005/8/layout/hList7"/>
    <dgm:cxn modelId="{BF5932F7-A2EE-A54C-9217-02A56A6FD3B9}" srcId="{D2434FBE-4F2B-6A47-8CB1-CFA0A0EDD1F9}" destId="{52F503B5-F77A-2A45-BAEC-956399AD1DC9}" srcOrd="0" destOrd="0" parTransId="{1ADD271D-CB97-CE40-BBFF-54B06E60354B}" sibTransId="{EB3AD915-77FF-B04D-AE50-5152DC10C7BA}"/>
    <dgm:cxn modelId="{7C8873D3-8A3B-E544-9A3A-AAE74D6696D1}" type="presParOf" srcId="{45B2EAA9-FEDD-8846-9EE7-68B1F96C4056}" destId="{BFD5D166-96FB-F74F-82B5-75E43265FD5A}" srcOrd="0" destOrd="0" presId="urn:microsoft.com/office/officeart/2005/8/layout/hList7"/>
    <dgm:cxn modelId="{526B620A-EBFC-BD43-A359-DDD08268E0C0}" type="presParOf" srcId="{45B2EAA9-FEDD-8846-9EE7-68B1F96C4056}" destId="{A9B17BE3-8126-2148-B9FC-C81389277F18}" srcOrd="1" destOrd="0" presId="urn:microsoft.com/office/officeart/2005/8/layout/hList7"/>
    <dgm:cxn modelId="{9ABC840F-AE16-194D-9441-8E2A78E8E99C}" type="presParOf" srcId="{A9B17BE3-8126-2148-B9FC-C81389277F18}" destId="{29AC8E77-8197-3D43-A3B4-0102CE93D6C1}" srcOrd="0" destOrd="0" presId="urn:microsoft.com/office/officeart/2005/8/layout/hList7"/>
    <dgm:cxn modelId="{E255E45D-46E0-5D45-828B-1BAEC8675BC5}" type="presParOf" srcId="{29AC8E77-8197-3D43-A3B4-0102CE93D6C1}" destId="{EE7F8934-72C9-474B-9BAB-29F8C0C25254}" srcOrd="0" destOrd="0" presId="urn:microsoft.com/office/officeart/2005/8/layout/hList7"/>
    <dgm:cxn modelId="{34876BAA-15DA-4B43-B946-3816AFF3A8BE}" type="presParOf" srcId="{29AC8E77-8197-3D43-A3B4-0102CE93D6C1}" destId="{2693050C-4DE5-CE43-8E55-8906064E1073}" srcOrd="1" destOrd="0" presId="urn:microsoft.com/office/officeart/2005/8/layout/hList7"/>
    <dgm:cxn modelId="{9C13EA9F-280D-8446-BDA7-E564A97C42C6}" type="presParOf" srcId="{29AC8E77-8197-3D43-A3B4-0102CE93D6C1}" destId="{08296AE2-F22B-6D4B-A179-EFAE71419BEE}" srcOrd="2" destOrd="0" presId="urn:microsoft.com/office/officeart/2005/8/layout/hList7"/>
    <dgm:cxn modelId="{39A05368-E1FF-454E-8245-31D53128E9C9}" type="presParOf" srcId="{29AC8E77-8197-3D43-A3B4-0102CE93D6C1}" destId="{F8AE2E85-5455-DD43-B232-2F3AEE377A8D}" srcOrd="3" destOrd="0" presId="urn:microsoft.com/office/officeart/2005/8/layout/hList7"/>
    <dgm:cxn modelId="{B707D4F1-56EA-E342-8B6A-3AC01996DCE1}" type="presParOf" srcId="{A9B17BE3-8126-2148-B9FC-C81389277F18}" destId="{9B7AC93C-D08B-A247-832D-BC1CD20478F2}" srcOrd="1" destOrd="0" presId="urn:microsoft.com/office/officeart/2005/8/layout/hList7"/>
    <dgm:cxn modelId="{C9266B31-E970-9645-AD58-EE9F2F71D88D}" type="presParOf" srcId="{A9B17BE3-8126-2148-B9FC-C81389277F18}" destId="{38255D6A-CEEC-764A-988E-7FDB5A908A09}" srcOrd="2" destOrd="0" presId="urn:microsoft.com/office/officeart/2005/8/layout/hList7"/>
    <dgm:cxn modelId="{A7FE12E8-F0AC-3B44-81C1-ABEF0B3C9A23}" type="presParOf" srcId="{38255D6A-CEEC-764A-988E-7FDB5A908A09}" destId="{F6FF1604-9C2A-0C4B-90B4-A0B16A83E9D1}" srcOrd="0" destOrd="0" presId="urn:microsoft.com/office/officeart/2005/8/layout/hList7"/>
    <dgm:cxn modelId="{13C6CBE3-D6EB-034D-8AE8-3182D386E655}" type="presParOf" srcId="{38255D6A-CEEC-764A-988E-7FDB5A908A09}" destId="{EAE86CFB-37B2-E845-B0CF-5A71BD23D13A}" srcOrd="1" destOrd="0" presId="urn:microsoft.com/office/officeart/2005/8/layout/hList7"/>
    <dgm:cxn modelId="{B2E87ECA-D734-4B44-B678-EB2853AAD70D}" type="presParOf" srcId="{38255D6A-CEEC-764A-988E-7FDB5A908A09}" destId="{81900D62-11ED-7643-A0DF-64B96BA6FB62}" srcOrd="2" destOrd="0" presId="urn:microsoft.com/office/officeart/2005/8/layout/hList7"/>
    <dgm:cxn modelId="{098C07FE-4830-C74A-9C6E-D6E40AF2A419}" type="presParOf" srcId="{38255D6A-CEEC-764A-988E-7FDB5A908A09}" destId="{E5FD9C74-7C0C-2442-882C-3D68A439CC3E}" srcOrd="3" destOrd="0" presId="urn:microsoft.com/office/officeart/2005/8/layout/hList7"/>
    <dgm:cxn modelId="{8AF3564D-3B7A-064F-8B75-461AE48B1DC9}" type="presParOf" srcId="{A9B17BE3-8126-2148-B9FC-C81389277F18}" destId="{572A1268-870B-4342-AC9F-2013D5B442AD}" srcOrd="3" destOrd="0" presId="urn:microsoft.com/office/officeart/2005/8/layout/hList7"/>
    <dgm:cxn modelId="{249B7645-A39E-E245-9A7A-2C319E5C471E}" type="presParOf" srcId="{A9B17BE3-8126-2148-B9FC-C81389277F18}" destId="{FE583DA0-EC2A-E641-98B7-447C3C4F12A2}" srcOrd="4" destOrd="0" presId="urn:microsoft.com/office/officeart/2005/8/layout/hList7"/>
    <dgm:cxn modelId="{D7980F36-1004-C34E-8D6D-937B0A70395A}" type="presParOf" srcId="{FE583DA0-EC2A-E641-98B7-447C3C4F12A2}" destId="{14151FD9-1EBB-FA43-A9F1-3AD906064C86}" srcOrd="0" destOrd="0" presId="urn:microsoft.com/office/officeart/2005/8/layout/hList7"/>
    <dgm:cxn modelId="{EC9B1391-1B72-2946-961F-FC33BF1AD736}" type="presParOf" srcId="{FE583DA0-EC2A-E641-98B7-447C3C4F12A2}" destId="{6DB4DF5F-827E-344D-9B85-6EA0022B608D}" srcOrd="1" destOrd="0" presId="urn:microsoft.com/office/officeart/2005/8/layout/hList7"/>
    <dgm:cxn modelId="{5AB0C4EC-9920-B34C-A241-868C0BD6852C}" type="presParOf" srcId="{FE583DA0-EC2A-E641-98B7-447C3C4F12A2}" destId="{F56A23D1-2C3A-DF45-B5AB-FF479456E7F2}" srcOrd="2" destOrd="0" presId="urn:microsoft.com/office/officeart/2005/8/layout/hList7"/>
    <dgm:cxn modelId="{4F50E4E0-7E04-F74F-AA08-B892410E8309}" type="presParOf" srcId="{FE583DA0-EC2A-E641-98B7-447C3C4F12A2}" destId="{4B3B792D-2B8C-CA47-B567-74F89BE102E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F8934-72C9-474B-9BAB-29F8C0C25254}">
      <dsp:nvSpPr>
        <dsp:cNvPr id="0" name=""/>
        <dsp:cNvSpPr/>
      </dsp:nvSpPr>
      <dsp:spPr>
        <a:xfrm>
          <a:off x="0" y="0"/>
          <a:ext cx="3225208" cy="4353351"/>
        </a:xfrm>
        <a:prstGeom prst="roundRect">
          <a:avLst>
            <a:gd name="adj" fmla="val 10000"/>
          </a:avLst>
        </a:prstGeom>
        <a:solidFill>
          <a:srgbClr val="03458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b="0" u="none" kern="1200" dirty="0">
              <a:latin typeface="Garamond" panose="02020404030301010803" pitchFamily="18" charset="0"/>
            </a:rPr>
            <a:t>Recolección de noticias</a:t>
          </a:r>
        </a:p>
      </dsp:txBody>
      <dsp:txXfrm>
        <a:off x="0" y="1741340"/>
        <a:ext cx="3225208" cy="1741340"/>
      </dsp:txXfrm>
    </dsp:sp>
    <dsp:sp modelId="{F8AE2E85-5455-DD43-B232-2F3AEE377A8D}">
      <dsp:nvSpPr>
        <dsp:cNvPr id="0" name=""/>
        <dsp:cNvSpPr/>
      </dsp:nvSpPr>
      <dsp:spPr>
        <a:xfrm>
          <a:off x="889844" y="261201"/>
          <a:ext cx="1449665" cy="1449665"/>
        </a:xfrm>
        <a:prstGeom prst="ellipse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F1604-9C2A-0C4B-90B4-A0B16A83E9D1}">
      <dsp:nvSpPr>
        <dsp:cNvPr id="0" name=""/>
        <dsp:cNvSpPr/>
      </dsp:nvSpPr>
      <dsp:spPr>
        <a:xfrm>
          <a:off x="3324038" y="0"/>
          <a:ext cx="3225208" cy="4353351"/>
        </a:xfrm>
        <a:prstGeom prst="roundRect">
          <a:avLst>
            <a:gd name="adj" fmla="val 10000"/>
          </a:avLst>
        </a:prstGeom>
        <a:solidFill>
          <a:srgbClr val="007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b="0" u="none" kern="1200" dirty="0">
              <a:latin typeface="Garamond" panose="02020404030301010803" pitchFamily="18" charset="0"/>
            </a:rPr>
            <a:t>Entrenamiento de clasificador</a:t>
          </a:r>
        </a:p>
      </dsp:txBody>
      <dsp:txXfrm>
        <a:off x="3324038" y="1741340"/>
        <a:ext cx="3225208" cy="1741340"/>
      </dsp:txXfrm>
    </dsp:sp>
    <dsp:sp modelId="{E5FD9C74-7C0C-2442-882C-3D68A439CC3E}">
      <dsp:nvSpPr>
        <dsp:cNvPr id="0" name=""/>
        <dsp:cNvSpPr/>
      </dsp:nvSpPr>
      <dsp:spPr>
        <a:xfrm>
          <a:off x="4211809" y="261201"/>
          <a:ext cx="1449665" cy="1449665"/>
        </a:xfrm>
        <a:prstGeom prst="ellipse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51FD9-1EBB-FA43-A9F1-3AD906064C86}">
      <dsp:nvSpPr>
        <dsp:cNvPr id="0" name=""/>
        <dsp:cNvSpPr/>
      </dsp:nvSpPr>
      <dsp:spPr>
        <a:xfrm>
          <a:off x="6646003" y="0"/>
          <a:ext cx="3225208" cy="4353351"/>
        </a:xfrm>
        <a:prstGeom prst="roundRect">
          <a:avLst>
            <a:gd name="adj" fmla="val 10000"/>
          </a:avLst>
        </a:prstGeom>
        <a:solidFill>
          <a:srgbClr val="3AA6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b="0" u="none" kern="1200" dirty="0">
              <a:solidFill>
                <a:schemeClr val="tx1"/>
              </a:solidFill>
              <a:latin typeface="Garamond" panose="02020404030301010803" pitchFamily="18" charset="0"/>
            </a:rPr>
            <a:t>Desarrollo de aplicación web</a:t>
          </a:r>
        </a:p>
      </dsp:txBody>
      <dsp:txXfrm>
        <a:off x="6646003" y="1741340"/>
        <a:ext cx="3225208" cy="1741340"/>
      </dsp:txXfrm>
    </dsp:sp>
    <dsp:sp modelId="{4B3B792D-2B8C-CA47-B567-74F89BE102EF}">
      <dsp:nvSpPr>
        <dsp:cNvPr id="0" name=""/>
        <dsp:cNvSpPr/>
      </dsp:nvSpPr>
      <dsp:spPr>
        <a:xfrm>
          <a:off x="7533774" y="261201"/>
          <a:ext cx="1449665" cy="1449665"/>
        </a:xfrm>
        <a:prstGeom prst="ellipse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5D166-96FB-F74F-82B5-75E43265FD5A}">
      <dsp:nvSpPr>
        <dsp:cNvPr id="0" name=""/>
        <dsp:cNvSpPr/>
      </dsp:nvSpPr>
      <dsp:spPr>
        <a:xfrm>
          <a:off x="394931" y="3482680"/>
          <a:ext cx="9083422" cy="653002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37D0B-1B5D-BB48-ABC7-31F77B094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58310F-7544-A547-911E-D6C514796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C77E21-0155-8B47-B422-1DA68D1B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29/10/19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2F0845-C295-3D4E-A0C7-52F60E8F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AB54F4-9ED6-6F40-A2CB-ABF390B7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19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3276E-9510-6549-AD38-907FC574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7E3CB7-840C-AA4A-BF90-B3CB8C68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C7D1F4-2553-C348-9BEA-0A0122EB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29/10/19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F359D-102A-2244-978F-04257212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540F1E-5658-544A-B318-E847E31A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70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195F49-D430-8142-AEE4-F6AD5F90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6CDE45-4618-8C4C-8E09-E07EC2DF5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B549C6-E6E1-E045-860E-471FBF6C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29/10/19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8C26D3-77E9-7744-BFAA-3F71EC26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C102BB-38ED-E242-B8CC-66F01ED5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882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34945-B3A8-D64F-BA8B-CAEB8299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CCD6E-66D5-4C4B-900F-76A1958C9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E6DDD2-A7B8-8D41-96FB-EB4590BE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29/10/19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E007A2-70B1-E242-892B-3CE2C40B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7AC717-BBE5-6C4B-A214-CE6A6A60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8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8E81F-4321-EF4E-80DA-1359FC08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CECDFB-CD17-C240-89C8-4D0911140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A62BA7-6F3B-E044-8B51-53B6D7A6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29/10/19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776F47-A15D-F04E-94D7-92DA62AE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7A45F3-9140-424F-8E93-E8A3449B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39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51084-B55C-1B42-8DAF-9B106E18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582776-BB3C-B540-BE67-7CFCB0213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B557F7-DDA9-4D44-AADF-1DC770159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96D0BA-0A8E-C345-AFBF-DC8196B7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29/10/19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C32A97-BD59-4A47-93B0-FDB72D90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61F368-D31A-0543-8DE3-0255FFAD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88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5E8E0-AB1D-6145-96C8-B31751CB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C2EDC9-A43C-6C45-923E-A9C3C349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5878EC-1DC4-BA45-AEB8-1D58F0DBE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A6694C-E5A9-8A4C-B7B1-EEB08F393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4A5684-833F-7647-8C18-4C415FFE2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8CBC6B-67A1-AB4D-BB84-33A1298B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29/10/19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19EF9A-CEB5-8943-AEF9-0085AA20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1F2AC0-3569-BF43-AB64-BD40192C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639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2C22E-98A0-834E-B5AF-B1E927F6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2B9F3C-F0B8-164F-A574-8BC389A0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29/10/19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C54B91-BB80-EF4C-8D7C-24077D07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BCFE11-702F-1E4D-8D5A-4FCB84CD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632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212BC3-655E-0948-B9C4-5DBFA9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29/10/19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779212-DD0E-B24D-8D84-1DE0A4E9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6AB932-11BE-CC42-B9DD-687D0B4C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20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2FC9B-FC33-8A4A-A356-8476999E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076AB7-F6D7-B145-ADCF-970C313D8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212CAC-71F7-1F44-AE00-5B45178DC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422A85-9276-9344-820A-E2049AD7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29/10/19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D9B619-4D6C-1E4C-A70A-2A2BB014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913095-FD2E-5C42-BF0D-61F86384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90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84470-E68D-AB45-B827-C520AD47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82BC63-88B0-EE45-81F8-FF61DEEE8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738EB6-6B12-2E42-BE28-D55C802CB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A46B58-283C-8349-A3CA-5C949774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5DFB-502B-0D44-AC3E-5552C11BB471}" type="datetimeFigureOut">
              <a:rPr lang="es-MX" smtClean="0"/>
              <a:t>29/10/19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C5EAFA-11C2-7942-B51D-6AC7BC49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CCD1E4-F775-4D41-AEAA-616DCD29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978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FC3D40-D6B2-474F-90CD-6FAEC2D1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656883-B90C-434B-BC2F-729DAB6A7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304A07-0FF1-2042-9BCD-4A0260536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35DFB-502B-0D44-AC3E-5552C11BB471}" type="datetimeFigureOut">
              <a:rPr lang="es-MX" smtClean="0"/>
              <a:t>29/10/19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C074AA-FF09-0B49-A086-1693FC8EE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0E54BD-B703-7A48-9C6D-2C91E732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33CE-4D7F-954D-B94D-5614712DAE6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715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08CEAA5-A4F2-154D-9A87-596EF5A10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9968240"/>
              </p:ext>
            </p:extLst>
          </p:nvPr>
        </p:nvGraphicFramePr>
        <p:xfrm>
          <a:off x="1205022" y="839972"/>
          <a:ext cx="9873285" cy="4353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BD4E5B-C534-0A42-B861-6A1AFC1F3BAF}"/>
              </a:ext>
            </a:extLst>
          </p:cNvPr>
          <p:cNvSpPr txBox="1"/>
          <p:nvPr/>
        </p:nvSpPr>
        <p:spPr>
          <a:xfrm>
            <a:off x="1977657" y="999457"/>
            <a:ext cx="1637414" cy="168789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Garamond" panose="02020404030301010803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2C929-38A7-9645-88A4-10AB8DD3476D}"/>
              </a:ext>
            </a:extLst>
          </p:cNvPr>
          <p:cNvSpPr txBox="1"/>
          <p:nvPr/>
        </p:nvSpPr>
        <p:spPr>
          <a:xfrm>
            <a:off x="5277293" y="999457"/>
            <a:ext cx="1637414" cy="168789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98F6B-EC9E-6843-93D3-4FC5A3D8F469}"/>
              </a:ext>
            </a:extLst>
          </p:cNvPr>
          <p:cNvSpPr txBox="1"/>
          <p:nvPr/>
        </p:nvSpPr>
        <p:spPr>
          <a:xfrm>
            <a:off x="8576929" y="999457"/>
            <a:ext cx="1637414" cy="168789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Garamond" panose="02020404030301010803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0606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Salomon Garcia Olmedo</dc:creator>
  <cp:lastModifiedBy>Cristian Salomon Garcia Olmedo</cp:lastModifiedBy>
  <cp:revision>10</cp:revision>
  <dcterms:created xsi:type="dcterms:W3CDTF">2019-05-14T06:31:44Z</dcterms:created>
  <dcterms:modified xsi:type="dcterms:W3CDTF">2019-10-29T20:03:44Z</dcterms:modified>
</cp:coreProperties>
</file>