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5"/>
    <a:srgbClr val="007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C242-39AB-A648-8734-550FFB0E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82E94-1B8A-C14F-81BE-737550EB3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293B-9BE4-3E43-A00C-11A4999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5518-7965-7745-A4A8-22E92D26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F430-90BA-5B4B-BB73-681EFC42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2A96-2E33-174F-9696-FA247A7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55EF4-6526-EF49-B8CA-300A97349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BB44-6D8B-6A48-9BAC-3DCF1339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DEAFE-62A4-AC49-9CB2-268EBD89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0ED9-14B0-9A4C-B9B4-D48448B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E9B40-012C-4547-80E6-5D37B910D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EE99D-CE37-E541-A0ED-BE4A7867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88A1-17B9-D742-9B28-40D150C1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A454-A813-2C4E-9B44-B7A70D34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2298-DF04-DE47-B304-FC8F7D6B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0C6D-F66A-A448-B84A-6A9C2D9E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A45A-AFA4-FD45-83A0-33CAB087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5C21-FDB8-8848-A830-25053D92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43E5-027C-4C41-9695-A635DE40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576B-8F96-EA46-B013-9360C100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99F0-68F4-6749-ACBF-B54D954F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DC02-5947-8A47-A33E-F3B6F6C8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E425-803D-3C44-8282-7D21D81F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7C47-11AC-5B4B-8B41-399C1AAC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638A-47B2-434C-83CA-49BDCF0B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2CEE-2A65-2B43-A6E9-200BD21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B3DB-9EC8-A948-BCD4-2397B7139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21C2C-EF9D-0448-93CC-B005FBDE9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9D090-3A53-D841-ABA7-B9ADC3EC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A8902-C3B1-7549-AAC9-25A21B94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24909-D67D-044A-A07C-4A858004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E7B4-086C-B445-B7EA-C053C7DB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E2046-48DF-B844-8ED0-601404AF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278FC-C5EC-9F4D-910C-98DFE45B5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37B20-49B2-B347-A985-50463FD36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BB164-3036-B547-9EA3-BEE622E8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5C59-E39B-D74D-8A77-B19E1CA9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09B38-B950-8C45-8426-D0B20EC0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FAD8D-1A36-F841-B664-41FA3C59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F73B-BB70-004E-8C16-6A81580A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FE9FD-85F5-9442-BD8F-1E19ADB6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3F49-173C-4E47-8DB6-FA6774FF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24D54-CD54-CB44-A948-1AB414D0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4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CA25B-3737-7746-B75E-F7E474E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FD6B8-FEF3-204B-AF1E-5996F9C2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66AA1-7F12-444B-B05A-91EB5E6B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91DB-2946-744A-AD4C-8E74533F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F098-A492-914B-97CC-DBD7A343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71558-9D16-674A-81E4-96D5CCC9A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994F-4247-2143-8AB1-81A53356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9BEE1-710A-8D4B-96DC-73A8B961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5044B-F6AB-7B4D-ACEF-F76CE8ED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C917-238A-234E-B315-1D492084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CC28B-FF86-4248-A240-FA95449D5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C6FF-CAF8-BF4A-BFF9-75E1F9C8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5B575-B4F5-C246-A025-E9A3158D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8101C-BA94-844F-B9C2-C7DBE79B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16324-C4A3-6F4F-B32B-25EFDD9F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2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67220-8DB6-DA4A-BDEC-21B7E6E4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7D0F-2974-594B-B0D3-E6AEB2D72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FAF1-AB62-0144-A7A5-C366A5423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3899-565D-3843-8106-A116ACCD526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F3AE-1910-904F-8241-711E19182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DCF51-87FA-7540-A772-A3CFD9762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F68-5A9D-1B47-B28E-B2DB89E0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3C4AE-71E4-7643-A07F-F46AF0B4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85900"/>
            <a:ext cx="5613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1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D1C0C8-769F-6C49-B27D-4F9492D64BE0}"/>
              </a:ext>
            </a:extLst>
          </p:cNvPr>
          <p:cNvGrpSpPr/>
          <p:nvPr/>
        </p:nvGrpSpPr>
        <p:grpSpPr>
          <a:xfrm>
            <a:off x="2830896" y="907488"/>
            <a:ext cx="6491355" cy="4479445"/>
            <a:chOff x="2830896" y="907488"/>
            <a:chExt cx="6491355" cy="44794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69023D-AD91-2347-B10C-9FA7E2C7C376}"/>
                </a:ext>
              </a:extLst>
            </p:cNvPr>
            <p:cNvSpPr txBox="1"/>
            <p:nvPr/>
          </p:nvSpPr>
          <p:spPr>
            <a:xfrm>
              <a:off x="2835611" y="1515550"/>
              <a:ext cx="427648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latin typeface="Garamond" panose="02020404030301010803" pitchFamily="18" charset="0"/>
                </a:rPr>
                <a:t>Corpus de entrenamiento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51CF19-DE6E-564F-8427-5153B8D4FB06}"/>
                </a:ext>
              </a:extLst>
            </p:cNvPr>
            <p:cNvSpPr txBox="1"/>
            <p:nvPr/>
          </p:nvSpPr>
          <p:spPr>
            <a:xfrm>
              <a:off x="7208890" y="1515550"/>
              <a:ext cx="1966285" cy="369332"/>
            </a:xfrm>
            <a:prstGeom prst="rect">
              <a:avLst/>
            </a:prstGeom>
            <a:solidFill>
              <a:srgbClr val="00448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solidFill>
                    <a:schemeClr val="bg1"/>
                  </a:solidFill>
                  <a:latin typeface="Garamond" panose="02020404030301010803" pitchFamily="18" charset="0"/>
                </a:rPr>
                <a:t>Corpus de prueba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8D99FA-63F0-3C47-A217-AC647F21FC5E}"/>
                </a:ext>
              </a:extLst>
            </p:cNvPr>
            <p:cNvSpPr txBox="1"/>
            <p:nvPr/>
          </p:nvSpPr>
          <p:spPr>
            <a:xfrm>
              <a:off x="3620679" y="2593434"/>
              <a:ext cx="805139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055958-755E-D94D-8D74-3E8A3B74AE9D}"/>
                </a:ext>
              </a:extLst>
            </p:cNvPr>
            <p:cNvSpPr txBox="1"/>
            <p:nvPr/>
          </p:nvSpPr>
          <p:spPr>
            <a:xfrm>
              <a:off x="4491814" y="2593434"/>
              <a:ext cx="805139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FC096-5E6A-6249-8571-30B9837BF858}"/>
                </a:ext>
              </a:extLst>
            </p:cNvPr>
            <p:cNvSpPr txBox="1"/>
            <p:nvPr/>
          </p:nvSpPr>
          <p:spPr>
            <a:xfrm>
              <a:off x="5351600" y="2593434"/>
              <a:ext cx="805139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65BF21-D5ED-1343-8FAE-6C1F81F236D1}"/>
                </a:ext>
              </a:extLst>
            </p:cNvPr>
            <p:cNvSpPr txBox="1"/>
            <p:nvPr/>
          </p:nvSpPr>
          <p:spPr>
            <a:xfrm>
              <a:off x="6234086" y="2595392"/>
              <a:ext cx="805139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8D5776-A7DF-404B-8015-96EDE879723D}"/>
                </a:ext>
              </a:extLst>
            </p:cNvPr>
            <p:cNvSpPr txBox="1"/>
            <p:nvPr/>
          </p:nvSpPr>
          <p:spPr>
            <a:xfrm>
              <a:off x="7105224" y="2598327"/>
              <a:ext cx="805139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ACD54-A3B4-9A4C-8564-5607C9EFDF7A}"/>
                </a:ext>
              </a:extLst>
            </p:cNvPr>
            <p:cNvSpPr txBox="1"/>
            <p:nvPr/>
          </p:nvSpPr>
          <p:spPr>
            <a:xfrm>
              <a:off x="3620679" y="3147957"/>
              <a:ext cx="805139" cy="292388"/>
            </a:xfrm>
            <a:prstGeom prst="rect">
              <a:avLst/>
            </a:prstGeom>
            <a:solidFill>
              <a:srgbClr val="004485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chemeClr val="bg1"/>
                  </a:solidFill>
                  <a:latin typeface="Garamond" panose="02020404030301010803" pitchFamily="18" charset="0"/>
                </a:rPr>
                <a:t>Doblez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25D22-2881-0C42-9BD1-DC5C885B040F}"/>
                </a:ext>
              </a:extLst>
            </p:cNvPr>
            <p:cNvSpPr txBox="1"/>
            <p:nvPr/>
          </p:nvSpPr>
          <p:spPr>
            <a:xfrm>
              <a:off x="4491814" y="3147957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2B043C-0D0D-C843-AE82-35A25FFDA288}"/>
                </a:ext>
              </a:extLst>
            </p:cNvPr>
            <p:cNvSpPr txBox="1"/>
            <p:nvPr/>
          </p:nvSpPr>
          <p:spPr>
            <a:xfrm>
              <a:off x="5351600" y="3147957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66E2E-DF79-C543-96AC-1ECB0A34875A}"/>
                </a:ext>
              </a:extLst>
            </p:cNvPr>
            <p:cNvSpPr txBox="1"/>
            <p:nvPr/>
          </p:nvSpPr>
          <p:spPr>
            <a:xfrm>
              <a:off x="6234086" y="3149915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FC9AE5-48E3-CA41-9114-831A297B441B}"/>
                </a:ext>
              </a:extLst>
            </p:cNvPr>
            <p:cNvSpPr txBox="1"/>
            <p:nvPr/>
          </p:nvSpPr>
          <p:spPr>
            <a:xfrm>
              <a:off x="7105224" y="3152850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33D3A6-9AF9-0D4D-AB9F-271C8B8E425F}"/>
                </a:ext>
              </a:extLst>
            </p:cNvPr>
            <p:cNvSpPr txBox="1"/>
            <p:nvPr/>
          </p:nvSpPr>
          <p:spPr>
            <a:xfrm>
              <a:off x="3620679" y="3621688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40512A-28A6-A746-9AC6-F4AD73725B8A}"/>
                </a:ext>
              </a:extLst>
            </p:cNvPr>
            <p:cNvSpPr txBox="1"/>
            <p:nvPr/>
          </p:nvSpPr>
          <p:spPr>
            <a:xfrm>
              <a:off x="4491814" y="3621688"/>
              <a:ext cx="805139" cy="292388"/>
            </a:xfrm>
            <a:prstGeom prst="rect">
              <a:avLst/>
            </a:prstGeom>
            <a:solidFill>
              <a:srgbClr val="004485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chemeClr val="bg1"/>
                  </a:solidFill>
                  <a:latin typeface="Garamond" panose="02020404030301010803" pitchFamily="18" charset="0"/>
                </a:rPr>
                <a:t>Doblez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98DB5F-64AE-3246-9249-C42160C0F038}"/>
                </a:ext>
              </a:extLst>
            </p:cNvPr>
            <p:cNvSpPr txBox="1"/>
            <p:nvPr/>
          </p:nvSpPr>
          <p:spPr>
            <a:xfrm>
              <a:off x="5351600" y="3621688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5C5AAC-884A-824A-BFC0-CCA6C18DEF61}"/>
                </a:ext>
              </a:extLst>
            </p:cNvPr>
            <p:cNvSpPr txBox="1"/>
            <p:nvPr/>
          </p:nvSpPr>
          <p:spPr>
            <a:xfrm>
              <a:off x="6234086" y="3623646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E91C1E-0CA3-E24A-BCA6-1BCE0FFD4330}"/>
                </a:ext>
              </a:extLst>
            </p:cNvPr>
            <p:cNvSpPr txBox="1"/>
            <p:nvPr/>
          </p:nvSpPr>
          <p:spPr>
            <a:xfrm>
              <a:off x="7105224" y="3626582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BDA9A6-CA85-4440-B0CD-38346DDC981D}"/>
                </a:ext>
              </a:extLst>
            </p:cNvPr>
            <p:cNvSpPr txBox="1"/>
            <p:nvPr/>
          </p:nvSpPr>
          <p:spPr>
            <a:xfrm>
              <a:off x="3620679" y="4126591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5849B1-48A7-FC45-B860-81271EFB29A8}"/>
                </a:ext>
              </a:extLst>
            </p:cNvPr>
            <p:cNvSpPr txBox="1"/>
            <p:nvPr/>
          </p:nvSpPr>
          <p:spPr>
            <a:xfrm>
              <a:off x="4491814" y="4126591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6ED40E-EF0A-F142-B04E-1D95EE5EC5AF}"/>
                </a:ext>
              </a:extLst>
            </p:cNvPr>
            <p:cNvSpPr txBox="1"/>
            <p:nvPr/>
          </p:nvSpPr>
          <p:spPr>
            <a:xfrm>
              <a:off x="5351600" y="4126591"/>
              <a:ext cx="805139" cy="292388"/>
            </a:xfrm>
            <a:prstGeom prst="rect">
              <a:avLst/>
            </a:prstGeom>
            <a:solidFill>
              <a:srgbClr val="004485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chemeClr val="bg1"/>
                  </a:solidFill>
                  <a:latin typeface="Garamond" panose="02020404030301010803" pitchFamily="18" charset="0"/>
                </a:rPr>
                <a:t>Doblez 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6FDB58-8005-124C-B5FB-451ECFDB991D}"/>
                </a:ext>
              </a:extLst>
            </p:cNvPr>
            <p:cNvSpPr txBox="1"/>
            <p:nvPr/>
          </p:nvSpPr>
          <p:spPr>
            <a:xfrm>
              <a:off x="6234086" y="4128549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6562A0-3A65-5046-8974-03CD96DDE5EE}"/>
                </a:ext>
              </a:extLst>
            </p:cNvPr>
            <p:cNvSpPr txBox="1"/>
            <p:nvPr/>
          </p:nvSpPr>
          <p:spPr>
            <a:xfrm>
              <a:off x="7105224" y="4131484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6CE41D-B3EA-DB4F-A897-39C20BD24FE6}"/>
                </a:ext>
              </a:extLst>
            </p:cNvPr>
            <p:cNvSpPr txBox="1"/>
            <p:nvPr/>
          </p:nvSpPr>
          <p:spPr>
            <a:xfrm>
              <a:off x="3628246" y="4591422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4A4550-6308-8D47-81A0-4D27420FEC1D}"/>
                </a:ext>
              </a:extLst>
            </p:cNvPr>
            <p:cNvSpPr txBox="1"/>
            <p:nvPr/>
          </p:nvSpPr>
          <p:spPr>
            <a:xfrm>
              <a:off x="4499382" y="4591422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400D2-3ABE-664C-9348-96C1BC2820AB}"/>
                </a:ext>
              </a:extLst>
            </p:cNvPr>
            <p:cNvSpPr txBox="1"/>
            <p:nvPr/>
          </p:nvSpPr>
          <p:spPr>
            <a:xfrm>
              <a:off x="5359167" y="4591422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CBDCBF-A12F-3C4B-A161-1C6A050129A4}"/>
                </a:ext>
              </a:extLst>
            </p:cNvPr>
            <p:cNvSpPr txBox="1"/>
            <p:nvPr/>
          </p:nvSpPr>
          <p:spPr>
            <a:xfrm>
              <a:off x="6241654" y="4593380"/>
              <a:ext cx="805139" cy="292388"/>
            </a:xfrm>
            <a:prstGeom prst="rect">
              <a:avLst/>
            </a:prstGeom>
            <a:solidFill>
              <a:srgbClr val="004485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chemeClr val="bg1"/>
                  </a:solidFill>
                  <a:latin typeface="Garamond" panose="02020404030301010803" pitchFamily="18" charset="0"/>
                </a:rPr>
                <a:t>Doblez 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913414-4571-9D4E-8495-A8258F42B675}"/>
                </a:ext>
              </a:extLst>
            </p:cNvPr>
            <p:cNvSpPr txBox="1"/>
            <p:nvPr/>
          </p:nvSpPr>
          <p:spPr>
            <a:xfrm>
              <a:off x="7112792" y="4596315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4783D1-E266-7944-8661-AD498D44A66F}"/>
                </a:ext>
              </a:extLst>
            </p:cNvPr>
            <p:cNvSpPr txBox="1"/>
            <p:nvPr/>
          </p:nvSpPr>
          <p:spPr>
            <a:xfrm>
              <a:off x="3619097" y="5082346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21DDAD-3246-BD4D-A357-DDF543AE6CAE}"/>
                </a:ext>
              </a:extLst>
            </p:cNvPr>
            <p:cNvSpPr txBox="1"/>
            <p:nvPr/>
          </p:nvSpPr>
          <p:spPr>
            <a:xfrm>
              <a:off x="4490233" y="5082346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FE0B3-7E51-884E-8D74-B289BD0C7326}"/>
                </a:ext>
              </a:extLst>
            </p:cNvPr>
            <p:cNvSpPr txBox="1"/>
            <p:nvPr/>
          </p:nvSpPr>
          <p:spPr>
            <a:xfrm>
              <a:off x="5350018" y="5082346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CD463D-6655-DC45-B7BB-F07C6DBB014F}"/>
                </a:ext>
              </a:extLst>
            </p:cNvPr>
            <p:cNvSpPr txBox="1"/>
            <p:nvPr/>
          </p:nvSpPr>
          <p:spPr>
            <a:xfrm>
              <a:off x="6232505" y="5084303"/>
              <a:ext cx="805139" cy="292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Doblez 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6C366B-3F72-E947-A2ED-0BDB697CBD34}"/>
                </a:ext>
              </a:extLst>
            </p:cNvPr>
            <p:cNvSpPr txBox="1"/>
            <p:nvPr/>
          </p:nvSpPr>
          <p:spPr>
            <a:xfrm>
              <a:off x="7103643" y="5087239"/>
              <a:ext cx="805139" cy="292388"/>
            </a:xfrm>
            <a:prstGeom prst="rect">
              <a:avLst/>
            </a:prstGeom>
            <a:solidFill>
              <a:srgbClr val="004485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chemeClr val="bg1"/>
                  </a:solidFill>
                  <a:latin typeface="Garamond" panose="02020404030301010803" pitchFamily="18" charset="0"/>
                </a:rPr>
                <a:t>Doblez 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FE879C-C3DA-AD4F-9263-CDDE87AFBCA1}"/>
                </a:ext>
              </a:extLst>
            </p:cNvPr>
            <p:cNvSpPr txBox="1"/>
            <p:nvPr/>
          </p:nvSpPr>
          <p:spPr>
            <a:xfrm>
              <a:off x="2835611" y="907488"/>
              <a:ext cx="63395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Garamond" panose="02020404030301010803" pitchFamily="18" charset="0"/>
                </a:rPr>
                <a:t>Corpus completo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6BD3EA-0453-2243-8339-327B9D3FA439}"/>
                </a:ext>
              </a:extLst>
            </p:cNvPr>
            <p:cNvSpPr txBox="1"/>
            <p:nvPr/>
          </p:nvSpPr>
          <p:spPr>
            <a:xfrm>
              <a:off x="2835611" y="3158584"/>
              <a:ext cx="80042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Pliegue 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0ABA95-34E9-EE45-A0DF-C986529316CB}"/>
                </a:ext>
              </a:extLst>
            </p:cNvPr>
            <p:cNvSpPr txBox="1"/>
            <p:nvPr/>
          </p:nvSpPr>
          <p:spPr>
            <a:xfrm>
              <a:off x="2835611" y="3621688"/>
              <a:ext cx="8051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Pliegue 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6C977C-F821-8A40-8534-53933AD1BFA3}"/>
                </a:ext>
              </a:extLst>
            </p:cNvPr>
            <p:cNvSpPr txBox="1"/>
            <p:nvPr/>
          </p:nvSpPr>
          <p:spPr>
            <a:xfrm>
              <a:off x="2832478" y="4084793"/>
              <a:ext cx="8051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Pliegue 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CD2145-A1D7-6C4A-9E42-E19B8B73764B}"/>
                </a:ext>
              </a:extLst>
            </p:cNvPr>
            <p:cNvSpPr txBox="1"/>
            <p:nvPr/>
          </p:nvSpPr>
          <p:spPr>
            <a:xfrm>
              <a:off x="2832478" y="4589670"/>
              <a:ext cx="8051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Pliegue 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D6606E-2FF6-D34B-9198-7B4541EE3A17}"/>
                </a:ext>
              </a:extLst>
            </p:cNvPr>
            <p:cNvSpPr txBox="1"/>
            <p:nvPr/>
          </p:nvSpPr>
          <p:spPr>
            <a:xfrm>
              <a:off x="2830896" y="5094545"/>
              <a:ext cx="8051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latin typeface="Garamond" panose="02020404030301010803" pitchFamily="18" charset="0"/>
                </a:rPr>
                <a:t>Pliegue 5</a:t>
              </a:r>
            </a:p>
          </p:txBody>
        </p:sp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8DCF1B35-FDA9-564D-A255-EBB9E5D4A9D9}"/>
                </a:ext>
              </a:extLst>
            </p:cNvPr>
            <p:cNvSpPr/>
            <p:nvPr/>
          </p:nvSpPr>
          <p:spPr>
            <a:xfrm>
              <a:off x="7940901" y="2719754"/>
              <a:ext cx="359355" cy="2574621"/>
            </a:xfrm>
            <a:prstGeom prst="rightBrace">
              <a:avLst>
                <a:gd name="adj1" fmla="val 51785"/>
                <a:gd name="adj2" fmla="val 4915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Garamond" panose="02020404030301010803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5301FD-62A9-C441-A7D0-43CD62FDBCE7}"/>
                </a:ext>
              </a:extLst>
            </p:cNvPr>
            <p:cNvSpPr txBox="1"/>
            <p:nvPr/>
          </p:nvSpPr>
          <p:spPr>
            <a:xfrm>
              <a:off x="8129689" y="3680316"/>
              <a:ext cx="119256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700" dirty="0">
                  <a:latin typeface="Garamond" panose="02020404030301010803" pitchFamily="18" charset="0"/>
                </a:rPr>
                <a:t>Validación cruzada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70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80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Salomon Garcia Olmedo</dc:creator>
  <cp:lastModifiedBy>Cristian Salomon Garcia Olmedo</cp:lastModifiedBy>
  <cp:revision>5</cp:revision>
  <dcterms:created xsi:type="dcterms:W3CDTF">2019-11-14T19:16:47Z</dcterms:created>
  <dcterms:modified xsi:type="dcterms:W3CDTF">2019-11-14T20:59:57Z</dcterms:modified>
</cp:coreProperties>
</file>