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C83E0-5BC0-9C18-15DA-A65AE47C0447}" v="26" dt="2022-08-20T02:12:29.566"/>
    <p1510:client id="{55CEE2A8-36C6-06CB-A944-675DE4888554}" v="6" dt="2022-08-19T16:55:18.253"/>
    <p1510:client id="{A6B0501E-50C0-E546-8664-7E93A2762555}" v="6" dt="2022-08-20T01:53:47.251"/>
    <p1510:client id="{BCAF9A2F-62DF-A76A-51E3-64BBE21B61D3}" v="259" dt="2022-08-19T06:05:2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Andres Herrera</a:t>
            </a:r>
            <a:br>
              <a:rPr lang="en-US" sz="1700">
                <a:solidFill>
                  <a:srgbClr val="EBEBEB"/>
                </a:solidFill>
              </a:rPr>
            </a:br>
            <a:r>
              <a:rPr lang="en-US" sz="1700">
                <a:solidFill>
                  <a:srgbClr val="EBEBEB"/>
                </a:solidFill>
              </a:rPr>
              <a:t>Elias Araos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picture containing text, clock, display&#10;&#10;Description automatically generated">
            <a:extLst>
              <a:ext uri="{FF2B5EF4-FFF2-40B4-BE49-F238E27FC236}">
                <a16:creationId xmlns:a16="http://schemas.microsoft.com/office/drawing/2014/main" id="{03B4F26F-7FD4-F15E-DD13-FAAD576B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645312"/>
            <a:ext cx="8825659" cy="926694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454AE8F5-C0E8-1E39-5C88-4C877ACDB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82" r="-1" b="71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8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B75B1-8093-1861-A827-9134D8EF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Descripción del proyecto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1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1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A3CF3-D090-A47B-110F-EEF7C17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77" y="1241266"/>
            <a:ext cx="438919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Tecnólogias - Lenguajes y Herramientas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885EF968-6B5E-49C5-B36D-472F27E9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FD9A14-60DA-42A0-A033-3E195FF35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3ABB9EA-8044-4EC4-9DCB-C7C92E290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6DD3B6C-071B-4D35-8948-1206F9831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5781F91-609E-0032-019E-9134CB88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6" y="260118"/>
            <a:ext cx="1346420" cy="1904032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0C78C65-684A-2A5E-960A-C79E5D38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770" y="443361"/>
            <a:ext cx="1722604" cy="1722604"/>
          </a:xfrm>
          <a:prstGeom prst="rect">
            <a:avLst/>
          </a:prstGeom>
        </p:spPr>
      </p:pic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644450BA-CB7E-2130-A4BB-BFFF890C4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0" y="2564877"/>
            <a:ext cx="1922176" cy="1940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2F2EA66-2FE7-F9C2-6483-AD37D49DF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343" y="2639308"/>
            <a:ext cx="2104372" cy="1582815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75E4472-B700-638E-53C6-C5183B716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29" y="4698547"/>
            <a:ext cx="2743200" cy="1543050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A1A74B9-1AC3-A79D-EEBA-5AD7E96E5D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829" y="4976767"/>
            <a:ext cx="2480129" cy="1304109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93C7B663-EAA0-D985-E935-21FD5991A0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0900" y="2636270"/>
            <a:ext cx="1790701" cy="163081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5F2DE85-6E66-5C56-4D6C-4090F096E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8181" y="569119"/>
            <a:ext cx="1766888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4C067-17BD-A785-1609-B04BB3AA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Diseño del sistema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5BD0AA-BBE7-D73B-484A-C6C0DF88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99398"/>
            <a:ext cx="6443180" cy="40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7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097B-6885-A6C0-F2EF-7DE1BD46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Mockups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AE40BB-F5E6-65C4-8EC4-3468B055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26" y="1447594"/>
            <a:ext cx="7276038" cy="385905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02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097B-6885-A6C0-F2EF-7DE1BD46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Mockups</a:t>
            </a:r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8DF6F3B0-326B-7310-E885-C09139A8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35" y="1266044"/>
            <a:ext cx="7132265" cy="43371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76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097B-6885-A6C0-F2EF-7DE1BD46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Mockups</a:t>
            </a:r>
          </a:p>
        </p:txBody>
      </p:sp>
      <p:pic>
        <p:nvPicPr>
          <p:cNvPr id="3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50D991DF-1894-E3B1-AC44-967B0EAA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3" y="1446683"/>
            <a:ext cx="7117887" cy="3932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59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05DE67-C88B-FF03-D59B-79004FC9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33" y="1393128"/>
            <a:ext cx="6927010" cy="38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Andres Herrera Elias Araos</vt:lpstr>
      <vt:lpstr>Descripción del proyecto</vt:lpstr>
      <vt:lpstr>Tecnólogias - Lenguajes y Herramientas</vt:lpstr>
      <vt:lpstr>Diseño del sistema</vt:lpstr>
      <vt:lpstr>Mockups</vt:lpstr>
      <vt:lpstr>Mockups</vt:lpstr>
      <vt:lpstr>Mockups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2022-08-19T05:52:06Z</dcterms:created>
  <dcterms:modified xsi:type="dcterms:W3CDTF">2022-08-20T02:14:12Z</dcterms:modified>
</cp:coreProperties>
</file>