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DAEEE-3448-42C8-B296-1F93BE2DA0D0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42533-7C5A-4B35-AA2D-DF0D03E9C5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708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poder implementar PIMA Lite a nivel de nodos de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 usó la Raspberry PI 3 modelo B+ para gestionar los sensores de monitoreo de Metano, Monóxido de Carbono, Temperatura y Humedad, a su vez, gestiona el actuador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Buzzer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da alerta al superar los limites de calidad del aire, por otra parte la Raspberry se encuentra conectada a internet a través del protocolo TCP/IP MQTT y la información enviada desde la Raspberry se almacena en una base de datos relacional tipo SQL que se analizará y se enviará información a la página web que permitirá la visualización a través de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Bootstarp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CSS3 y HTML5.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42533-7C5A-4B35-AA2D-DF0D03E9C5F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7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diseñó un proyecto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relacionado con el monitoreo de la calidad del aire en interiores, lo cual permite que los usuarios conozcan su índice de calidad del aire relacionado con 4 variables fundamentales (CH4, CO,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°T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Humedad), todo esto conectado a internet y analizado en la nube, de tal forma que se pueda hacer seguimiento de la calidad por parte de nuestros usuarios.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42533-7C5A-4B35-AA2D-DF0D03E9C5F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96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iguel-figueroa@javeriana.edu.co" TargetMode="External"/><Relationship Id="rId2" Type="http://schemas.openxmlformats.org/officeDocument/2006/relationships/hyperlink" Target="https://cp1.125m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7A6A5-31B7-4461-A997-F9215BA0A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solidFill>
                  <a:srgbClr val="494C4E"/>
                </a:solidFill>
                <a:latin typeface="Lato"/>
              </a:rPr>
              <a:t>F</a:t>
            </a:r>
            <a:r>
              <a:rPr lang="es-CO" b="0" i="0" dirty="0">
                <a:solidFill>
                  <a:srgbClr val="494C4E"/>
                </a:solidFill>
                <a:effectLst/>
                <a:latin typeface="Lato"/>
              </a:rPr>
              <a:t>undamentos fase 2</a:t>
            </a:r>
            <a:br>
              <a:rPr lang="es-CO" b="0" i="0" dirty="0">
                <a:solidFill>
                  <a:srgbClr val="494C4E"/>
                </a:solidFill>
                <a:effectLst/>
                <a:latin typeface="Lato"/>
              </a:rPr>
            </a:br>
            <a:r>
              <a:rPr lang="es-CO" b="0" i="0" dirty="0">
                <a:solidFill>
                  <a:srgbClr val="494C4E"/>
                </a:solidFill>
                <a:effectLst/>
                <a:latin typeface="Lato"/>
              </a:rPr>
              <a:t>PIMA Lite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3F79F6-CD28-438E-B2C4-628B236EA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Marcos Andrade.</a:t>
            </a:r>
          </a:p>
          <a:p>
            <a:r>
              <a:rPr lang="es-MX" dirty="0"/>
              <a:t>Miguel Figueroa.</a:t>
            </a:r>
          </a:p>
          <a:p>
            <a:r>
              <a:rPr lang="es-MX" dirty="0"/>
              <a:t>Juan Andrés Holguín P.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632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986CD-655B-43EB-B7F5-311D6E21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Diseño en detalle de ingeniería 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785407A-8088-4184-AE28-7D1209003D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372413"/>
            <a:ext cx="7315200" cy="4103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130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89C10-7ED0-4E32-A3C1-02809804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Arquitectura de alto nivel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1B01D4D-F5A0-426D-A2B0-505FE2458E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329690"/>
            <a:ext cx="7315200" cy="41890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653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68B3B-AFF4-499E-BE2B-B91ED50C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Descripción de la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779E94-C246-4DBA-964E-8EECE2292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presente proyecto “Plataforma Integral de Monitoreo Ambiental (PIMA Lite)” tiene como principal enfoque la adquisición de variables ambientales para analizarlas y visualizarlas a través de una interfaz web. Las variables para considerar son: metano, monóxido de carbono, temperatura y humedad. Para el desarrollo del proyecto se dará uso de la tecnología MQTT, se empleará un convertidor análogo a digital MCP3008, sensores MQ-7, MQ-4, DHT11, y Raspberry PI 3, para la correcta adquisición y transferencia de datos, y a la vez tener el actuador </a:t>
            </a:r>
            <a:r>
              <a:rPr lang="es-C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Buzzer</a:t>
            </a: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Teniendo como resultado final una herramienta útil para ayudar al control de calidad del medioambiente.</a:t>
            </a:r>
          </a:p>
        </p:txBody>
      </p:sp>
    </p:spTree>
    <p:extLst>
      <p:ext uri="{BB962C8B-B14F-4D97-AF65-F5344CB8AC3E}">
        <p14:creationId xmlns:p14="http://schemas.microsoft.com/office/powerpoint/2010/main" val="36826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AAB84-269D-4593-A46E-193EA480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Hosting 125mb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1FC2E-C362-4254-84B1-35191E28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Dominio:</a:t>
            </a: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90BB2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pima-lite.125mb.com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ID: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3934392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Email: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miguel-figueroa@javeriana.edu.co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2538522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7</TotalTime>
  <Words>364</Words>
  <Application>Microsoft Office PowerPoint</Application>
  <PresentationFormat>Panorámica</PresentationFormat>
  <Paragraphs>19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Lato</vt:lpstr>
      <vt:lpstr>Wingdings 2</vt:lpstr>
      <vt:lpstr>Marco</vt:lpstr>
      <vt:lpstr>Fundamentos fase 2 PIMA Lite</vt:lpstr>
      <vt:lpstr>Diseño en detalle de ingeniería </vt:lpstr>
      <vt:lpstr>Arquitectura de alto nivel</vt:lpstr>
      <vt:lpstr>Descripción de la solución</vt:lpstr>
      <vt:lpstr>Hosting 125mb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 fase 2 PIMA Lite</dc:title>
  <dc:creator>Juan Andrés Holguín Pedraza</dc:creator>
  <cp:lastModifiedBy>Juan Andrés Holguín Pedraza</cp:lastModifiedBy>
  <cp:revision>1</cp:revision>
  <dcterms:created xsi:type="dcterms:W3CDTF">2021-09-06T22:51:16Z</dcterms:created>
  <dcterms:modified xsi:type="dcterms:W3CDTF">2021-09-06T22:58:25Z</dcterms:modified>
</cp:coreProperties>
</file>