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ECC3-C952-4AAB-9024-0F2673665E0B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7CFA-8C93-4BB3-8FEB-C31DA9DE0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750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ECC3-C952-4AAB-9024-0F2673665E0B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7CFA-8C93-4BB3-8FEB-C31DA9DE0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65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ECC3-C952-4AAB-9024-0F2673665E0B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7CFA-8C93-4BB3-8FEB-C31DA9DE0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51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ECC3-C952-4AAB-9024-0F2673665E0B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7CFA-8C93-4BB3-8FEB-C31DA9DE0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330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ECC3-C952-4AAB-9024-0F2673665E0B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7CFA-8C93-4BB3-8FEB-C31DA9DE0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4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ECC3-C952-4AAB-9024-0F2673665E0B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7CFA-8C93-4BB3-8FEB-C31DA9DE0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8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ECC3-C952-4AAB-9024-0F2673665E0B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7CFA-8C93-4BB3-8FEB-C31DA9DE0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205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ECC3-C952-4AAB-9024-0F2673665E0B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7CFA-8C93-4BB3-8FEB-C31DA9DE0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40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ECC3-C952-4AAB-9024-0F2673665E0B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7CFA-8C93-4BB3-8FEB-C31DA9DE0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070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ECC3-C952-4AAB-9024-0F2673665E0B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7CFA-8C93-4BB3-8FEB-C31DA9DE0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84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ECC3-C952-4AAB-9024-0F2673665E0B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7CFA-8C93-4BB3-8FEB-C31DA9DE0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293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ECC3-C952-4AAB-9024-0F2673665E0B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07CFA-8C93-4BB3-8FEB-C31DA9DE06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1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Sistemas controladores de versiones.</a:t>
            </a:r>
            <a:br>
              <a:rPr lang="es-MX" dirty="0" smtClean="0"/>
            </a:br>
            <a:r>
              <a:rPr lang="es-MX" dirty="0" err="1" smtClean="0"/>
              <a:t>VCS’s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296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¿Qué es un sistema controlador de versiones?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/>
              <a:t>Un sistema controlador de versiones, se encarga de registrar los cambios realizados en un archivo o conjunto de estos, de manera que conforme avanza el tiempo, si requerimos de una versión del algún archivo, podamos acceder a él sin ningún problema.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Otra de las características de estos sistemas, es que registran, la hora y fecha del cambio, además de que facilitan la búsqueda de errores, y ayudan a identificar desde cuando surgió el problema, y quién editó el(los) archivo(s) cuando surgió, y permiten revertirlos a un estado anterior.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923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Version</a:t>
            </a:r>
            <a:r>
              <a:rPr lang="es-MX" dirty="0" smtClean="0"/>
              <a:t> Control </a:t>
            </a:r>
            <a:r>
              <a:rPr lang="es-MX" dirty="0" err="1" smtClean="0"/>
              <a:t>System</a:t>
            </a:r>
            <a:r>
              <a:rPr lang="es-MX" dirty="0" smtClean="0"/>
              <a:t> VCS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Hay 3 tipos de controladores de versiones:</a:t>
            </a:r>
          </a:p>
          <a:p>
            <a:pPr marL="0" indent="0">
              <a:buNone/>
            </a:pPr>
            <a:endParaRPr lang="es-MX" dirty="0"/>
          </a:p>
          <a:p>
            <a:pPr marL="514350" indent="-514350">
              <a:buFont typeface="+mj-lt"/>
              <a:buAutoNum type="arabicPeriod"/>
            </a:pP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Locales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Centralizados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Distribuidos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Veamos de manera general cada uno de ellos.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639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VCSs</a:t>
            </a:r>
            <a:r>
              <a:rPr lang="es-MX" dirty="0" smtClean="0"/>
              <a:t> Locales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009147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 smtClean="0"/>
              <a:t>Se trata de un VCS que registra los cambios de los archivos en la computadora local.</a:t>
            </a:r>
          </a:p>
          <a:p>
            <a:pPr marL="0" indent="0" algn="just">
              <a:buNone/>
            </a:pPr>
            <a:r>
              <a:rPr lang="es-MX" dirty="0" smtClean="0"/>
              <a:t>Anteriormente se utilizaba un método, que consistía en mover archivos de un directorio a otro, provocando equivocaciones, y por tanto archivos perdidos, o sobre escritos. Para resolver este problema, los programadores implementaron </a:t>
            </a:r>
            <a:r>
              <a:rPr lang="es-MX" dirty="0" err="1" smtClean="0"/>
              <a:t>VCS’s</a:t>
            </a:r>
            <a:r>
              <a:rPr lang="es-MX" dirty="0" smtClean="0"/>
              <a:t> locales con una sencilla base de datos en la que se registraban los cambios.</a:t>
            </a:r>
          </a:p>
        </p:txBody>
      </p:sp>
      <p:pic>
        <p:nvPicPr>
          <p:cNvPr id="1026" name="Picture 2" descr="http://git-scm.com/figures/18333fig01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7"/>
            <a:ext cx="5257800" cy="441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7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VCSs</a:t>
            </a:r>
            <a:r>
              <a:rPr lang="es-MX" dirty="0" smtClean="0"/>
              <a:t> Centralizados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72263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MX" dirty="0" smtClean="0"/>
              <a:t>Los VCS Centralizados O CVCS, fueron desarrollados para satisfacer la necesidad de trabajo con colaboradores en lugares geográficamente remotos, o que trabajan en otros sistemas.</a:t>
            </a:r>
            <a:br>
              <a:rPr lang="es-MX" dirty="0" smtClean="0"/>
            </a:br>
            <a:r>
              <a:rPr lang="es-MX" dirty="0" smtClean="0"/>
              <a:t>Es este tipo de VCS, se trabaja sobre los archivos en las  máquinas cliente, y un servidor se encarga de registrar los cambios de cada colaborador, especificando los puntos anteriormente citados, como la fecha y hora de la edición.</a:t>
            </a:r>
            <a:endParaRPr lang="es-MX" dirty="0"/>
          </a:p>
        </p:txBody>
      </p:sp>
      <p:pic>
        <p:nvPicPr>
          <p:cNvPr id="2050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12" y="1690688"/>
            <a:ext cx="5735888" cy="449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7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VCSs</a:t>
            </a:r>
            <a:r>
              <a:rPr lang="es-MX" dirty="0" smtClean="0"/>
              <a:t> Distribuidos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985084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 smtClean="0"/>
              <a:t>Este tipo de </a:t>
            </a:r>
            <a:r>
              <a:rPr lang="es-MX" dirty="0" err="1" smtClean="0"/>
              <a:t>VCSs</a:t>
            </a:r>
            <a:r>
              <a:rPr lang="es-MX" dirty="0" smtClean="0"/>
              <a:t>, es similar a los VCS centralizados, con la característica de que además de que el servidor contiene copia de los registros de cambios y archivos, también las máquinas que actúan como clientes, conservan una copia de cada registro y los archivos, de manera que si el servidor o alguno de los clientes cae, este puede restaurarse por medio de la copia de los archivos y registros que hay en algún otro de los dispositivos.</a:t>
            </a:r>
            <a:endParaRPr lang="es-MX" dirty="0"/>
          </a:p>
        </p:txBody>
      </p:sp>
      <p:pic>
        <p:nvPicPr>
          <p:cNvPr id="3074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712" y="1027906"/>
            <a:ext cx="47625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46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GIT Sistema Controlador de Versiones.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GIT, es un DVCS gratuito y de código abierto diseñado para manejar cualquier todo desde pequeños, hasta muy extensos proyectos con velocidad y eficiencia.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GIT, es fácil de aprender, y tiene una huella con un desempeño increíblemente rápido. Supera las herramientas de SCM (</a:t>
            </a:r>
            <a:r>
              <a:rPr lang="es-MX" dirty="0" err="1" smtClean="0"/>
              <a:t>Source</a:t>
            </a:r>
            <a:r>
              <a:rPr lang="es-MX" dirty="0" smtClean="0"/>
              <a:t> Control </a:t>
            </a:r>
            <a:r>
              <a:rPr lang="es-MX" dirty="0" err="1" smtClean="0"/>
              <a:t>Manegement</a:t>
            </a:r>
            <a:r>
              <a:rPr lang="es-MX" dirty="0" smtClean="0"/>
              <a:t>) como </a:t>
            </a:r>
            <a:r>
              <a:rPr lang="es-MX" dirty="0" err="1" smtClean="0"/>
              <a:t>Subversion</a:t>
            </a:r>
            <a:r>
              <a:rPr lang="es-MX" dirty="0" smtClean="0"/>
              <a:t>, CVS, </a:t>
            </a:r>
            <a:r>
              <a:rPr lang="es-MX" dirty="0" err="1" smtClean="0"/>
              <a:t>Perforce</a:t>
            </a:r>
            <a:r>
              <a:rPr lang="es-MX" dirty="0" smtClean="0"/>
              <a:t> y </a:t>
            </a:r>
            <a:r>
              <a:rPr lang="es-MX" dirty="0" err="1" smtClean="0"/>
              <a:t>ClearCase</a:t>
            </a:r>
            <a:r>
              <a:rPr lang="es-MX" dirty="0" smtClean="0"/>
              <a:t>, con características como ramificación local, zonas de descanso y múltiples flujos de trabajo.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8960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414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Sistemas controladores de versiones. VCS’s</vt:lpstr>
      <vt:lpstr>¿Qué es un sistema controlador de versiones?</vt:lpstr>
      <vt:lpstr>Version Control System VCS</vt:lpstr>
      <vt:lpstr>VCSs Locales</vt:lpstr>
      <vt:lpstr>VCSs Centralizados</vt:lpstr>
      <vt:lpstr>VCSs Distribuidos</vt:lpstr>
      <vt:lpstr>GIT Sistema Controlador de Versiones.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controladores de versiones. VCS’s</dc:title>
  <dc:creator>Andrés</dc:creator>
  <cp:lastModifiedBy>Andrés</cp:lastModifiedBy>
  <cp:revision>7</cp:revision>
  <dcterms:created xsi:type="dcterms:W3CDTF">2015-01-27T03:10:11Z</dcterms:created>
  <dcterms:modified xsi:type="dcterms:W3CDTF">2015-01-27T04:10:42Z</dcterms:modified>
</cp:coreProperties>
</file>