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10"/>
    <p:sldId id="257" r:id="rId11"/>
    <p:sldId id="258" r:id="rId12"/>
    <p:sldId id="25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printerSettings" Target="printerSettings/printerSettings1.bin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For people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isn t an easy piece to write , for reasons that will shortly become clear , but I know it s time to explain myself on an issue surrounded by toxicity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That single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That single like was deemed evidence of wrongthink , and a persistent low level of harassment began 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Months later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However , as Magdalen was a great believer in the importance of biological sex , and didn t believe lesbians should be called bigots for not dating trans women with penises , dots were joined in the heads of twitter trans activists , and the level of social media abuse increased 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abusive man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 must have been on my fourth or fifth cancellation by then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A67A57887902D4098508B34E7872E42" ma:contentTypeVersion="12" ma:contentTypeDescription="Crear nuevo documento." ma:contentTypeScope="" ma:versionID="387bc0aa9508db42685fad00211ebe7c">
  <xsd:schema xmlns:xsd="http://www.w3.org/2001/XMLSchema" xmlns:xs="http://www.w3.org/2001/XMLSchema" xmlns:p="http://schemas.microsoft.com/office/2006/metadata/properties" xmlns:ns2="b57eff56-1b76-40a3-8a04-4d857ed97c3d" xmlns:ns3="67c146da-cdc6-441e-883d-f6aa6460ab7a" targetNamespace="http://schemas.microsoft.com/office/2006/metadata/properties" ma:root="true" ma:fieldsID="c95e2468ac1ff77bdead3fcc93c7d4fd" ns2:_="" ns3:_="">
    <xsd:import namespace="b57eff56-1b76-40a3-8a04-4d857ed97c3d"/>
    <xsd:import namespace="67c146da-cdc6-441e-883d-f6aa6460ab7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7eff56-1b76-40a3-8a04-4d857ed97c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c146da-cdc6-441e-883d-f6aa6460ab7a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26CC001-74FC-46D3-8428-4E45603DAEAD}"/>
</file>

<file path=customXml/itemProps2.xml><?xml version="1.0" encoding="utf-8"?>
<ds:datastoreItem xmlns:ds="http://schemas.openxmlformats.org/officeDocument/2006/customXml" ds:itemID="{7DDFDE98-9D78-4B32-8303-726B81E18475}"/>
</file>

<file path=customXml/itemProps3.xml><?xml version="1.0" encoding="utf-8"?>
<ds:datastoreItem xmlns:ds="http://schemas.openxmlformats.org/officeDocument/2006/customXml" ds:itemID="{CEEC262F-9B3C-4A7E-AFD2-301F8D3275B0}"/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0x010100BA67A57887902D4098508B34E7872E42</vt:lpwstr>
  </property>
</Properties>
</file>