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8" r:id="rId3"/>
    <p:sldId id="261" r:id="rId4"/>
    <p:sldId id="265" r:id="rId5"/>
    <p:sldId id="279" r:id="rId6"/>
    <p:sldId id="282" r:id="rId7"/>
    <p:sldId id="283" r:id="rId8"/>
    <p:sldId id="284" r:id="rId9"/>
    <p:sldId id="286" r:id="rId10"/>
    <p:sldId id="285" r:id="rId11"/>
    <p:sldId id="262" r:id="rId12"/>
    <p:sldId id="275" r:id="rId13"/>
    <p:sldId id="287" r:id="rId14"/>
    <p:sldId id="288" r:id="rId15"/>
    <p:sldId id="264" r:id="rId16"/>
    <p:sldId id="272" r:id="rId17"/>
    <p:sldId id="290" r:id="rId18"/>
    <p:sldId id="292" r:id="rId19"/>
    <p:sldId id="291" r:id="rId20"/>
    <p:sldId id="293" r:id="rId21"/>
    <p:sldId id="295" r:id="rId22"/>
    <p:sldId id="294" r:id="rId23"/>
    <p:sldId id="297" r:id="rId24"/>
    <p:sldId id="296" r:id="rId25"/>
    <p:sldId id="26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D446A-CF42-4856-9212-B6345198B3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FF195C-389B-4BBB-A4A3-E91244D958C6}">
      <dgm:prSet/>
      <dgm:spPr/>
      <dgm:t>
        <a:bodyPr/>
        <a:lstStyle/>
        <a:p>
          <a:endParaRPr lang="en-US" dirty="0"/>
        </a:p>
      </dgm:t>
    </dgm:pt>
    <dgm:pt modelId="{C9EDD1AD-DD5B-4EDD-8680-9E5C07585A7D}" type="parTrans" cxnId="{0E2282EF-E44A-4F9A-B05B-45AC3FF318FF}">
      <dgm:prSet/>
      <dgm:spPr/>
      <dgm:t>
        <a:bodyPr/>
        <a:lstStyle/>
        <a:p>
          <a:endParaRPr lang="en-US"/>
        </a:p>
      </dgm:t>
    </dgm:pt>
    <dgm:pt modelId="{950529CD-5924-4D98-9997-18BF175C751E}" type="sibTrans" cxnId="{0E2282EF-E44A-4F9A-B05B-45AC3FF318FF}">
      <dgm:prSet/>
      <dgm:spPr/>
      <dgm:t>
        <a:bodyPr/>
        <a:lstStyle/>
        <a:p>
          <a:endParaRPr lang="en-US"/>
        </a:p>
      </dgm:t>
    </dgm:pt>
    <dgm:pt modelId="{F6D5D787-6168-4D93-99CB-51B241D20DB9}">
      <dgm:prSet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</a:p>
      </dgm:t>
    </dgm:pt>
    <dgm:pt modelId="{80CB48FE-CF31-41EF-9449-686B0153C3D0}" type="parTrans" cxnId="{952F89B7-1D94-4E84-8312-13E48F77C1D7}">
      <dgm:prSet/>
      <dgm:spPr/>
      <dgm:t>
        <a:bodyPr/>
        <a:lstStyle/>
        <a:p>
          <a:endParaRPr lang="en-US"/>
        </a:p>
      </dgm:t>
    </dgm:pt>
    <dgm:pt modelId="{93D9D2E9-C938-48ED-9839-2DDBD08001DD}" type="sibTrans" cxnId="{952F89B7-1D94-4E84-8312-13E48F77C1D7}">
      <dgm:prSet/>
      <dgm:spPr/>
      <dgm:t>
        <a:bodyPr/>
        <a:lstStyle/>
        <a:p>
          <a:endParaRPr lang="en-US"/>
        </a:p>
      </dgm:t>
    </dgm:pt>
    <dgm:pt modelId="{6DA4F229-0D61-4ABE-9B4B-5B68101BF7FA}">
      <dgm:prSet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Machine Learning models</a:t>
          </a:r>
        </a:p>
      </dgm:t>
    </dgm:pt>
    <dgm:pt modelId="{B1CD79BC-DBC3-4431-B570-3342180605A0}" type="parTrans" cxnId="{C6E2F6D8-FCB0-4BE2-AA02-5CBE989D3638}">
      <dgm:prSet/>
      <dgm:spPr/>
      <dgm:t>
        <a:bodyPr/>
        <a:lstStyle/>
        <a:p>
          <a:endParaRPr lang="en-US"/>
        </a:p>
      </dgm:t>
    </dgm:pt>
    <dgm:pt modelId="{AAA8FA65-A00B-4EB9-A7F5-1857194B17DF}" type="sibTrans" cxnId="{C6E2F6D8-FCB0-4BE2-AA02-5CBE989D3638}">
      <dgm:prSet/>
      <dgm:spPr/>
      <dgm:t>
        <a:bodyPr/>
        <a:lstStyle/>
        <a:p>
          <a:endParaRPr lang="en-US"/>
        </a:p>
      </dgm:t>
    </dgm:pt>
    <dgm:pt modelId="{C74957EF-2E2E-4270-8535-F61E9503E393}">
      <dgm:prSet custT="1"/>
      <dgm:spPr/>
      <dgm:t>
        <a:bodyPr/>
        <a:lstStyle/>
        <a:p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Visualization in Tableau</a:t>
          </a:r>
          <a:endParaRPr lang="en-US" sz="3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01FD41-4F83-40B8-90C5-D01B3D955850}" type="parTrans" cxnId="{41C6EB71-8618-4950-9525-9608923E4D64}">
      <dgm:prSet/>
      <dgm:spPr/>
      <dgm:t>
        <a:bodyPr/>
        <a:lstStyle/>
        <a:p>
          <a:endParaRPr lang="en-US"/>
        </a:p>
      </dgm:t>
    </dgm:pt>
    <dgm:pt modelId="{50460C3B-0A2A-48C7-8F0A-0CAACC2D79BA}" type="sibTrans" cxnId="{41C6EB71-8618-4950-9525-9608923E4D64}">
      <dgm:prSet/>
      <dgm:spPr/>
      <dgm:t>
        <a:bodyPr/>
        <a:lstStyle/>
        <a:p>
          <a:endParaRPr lang="en-US"/>
        </a:p>
      </dgm:t>
    </dgm:pt>
    <dgm:pt modelId="{894F8CE6-1FBD-4D4E-9A5C-C1508DFB3E4C}">
      <dgm:prSet custT="1"/>
      <dgm:spPr/>
      <dgm:t>
        <a:bodyPr/>
        <a:lstStyle/>
        <a:p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en-US" sz="3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DE6EDD-187C-4A79-B5AD-243E5EA3BCD9}" type="parTrans" cxnId="{A414EBD9-BDC9-4E9F-9D6E-E0FF41C3555D}">
      <dgm:prSet/>
      <dgm:spPr/>
      <dgm:t>
        <a:bodyPr/>
        <a:lstStyle/>
        <a:p>
          <a:endParaRPr lang="en-US"/>
        </a:p>
      </dgm:t>
    </dgm:pt>
    <dgm:pt modelId="{7C5ECDB4-D102-4B90-AB1E-A917F08D624A}" type="sibTrans" cxnId="{A414EBD9-BDC9-4E9F-9D6E-E0FF41C3555D}">
      <dgm:prSet/>
      <dgm:spPr/>
      <dgm:t>
        <a:bodyPr/>
        <a:lstStyle/>
        <a:p>
          <a:endParaRPr lang="en-US"/>
        </a:p>
      </dgm:t>
    </dgm:pt>
    <dgm:pt modelId="{41A91126-E665-4BD2-BE5D-BAB9B3D33A92}">
      <dgm:prSet phldr="0"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Goals &amp; Data Collection</a:t>
          </a:r>
        </a:p>
        <a:p>
          <a:pPr rtl="0"/>
          <a:endParaRPr lang="en-US" sz="33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B17F09-911B-4501-9F31-1D8401A7E9B4}" type="parTrans" cxnId="{39DE8324-B21E-45F2-AEBF-13A5D8E3EAD2}">
      <dgm:prSet/>
      <dgm:spPr/>
      <dgm:t>
        <a:bodyPr/>
        <a:lstStyle/>
        <a:p>
          <a:endParaRPr lang="en-US"/>
        </a:p>
      </dgm:t>
    </dgm:pt>
    <dgm:pt modelId="{6072D0A6-9100-47F1-97DE-7F793364749E}" type="sibTrans" cxnId="{39DE8324-B21E-45F2-AEBF-13A5D8E3EAD2}">
      <dgm:prSet/>
      <dgm:spPr/>
      <dgm:t>
        <a:bodyPr/>
        <a:lstStyle/>
        <a:p>
          <a:endParaRPr lang="en-US"/>
        </a:p>
      </dgm:t>
    </dgm:pt>
    <dgm:pt modelId="{A1352C54-DA22-49FE-8D65-C7CEC2808F88}" type="pres">
      <dgm:prSet presAssocID="{565D446A-CF42-4856-9212-B6345198B30E}" presName="vert0" presStyleCnt="0">
        <dgm:presLayoutVars>
          <dgm:dir/>
          <dgm:animOne val="branch"/>
          <dgm:animLvl val="lvl"/>
        </dgm:presLayoutVars>
      </dgm:prSet>
      <dgm:spPr/>
    </dgm:pt>
    <dgm:pt modelId="{68413F33-BD0F-4049-9969-4F294DD61B49}" type="pres">
      <dgm:prSet presAssocID="{41A91126-E665-4BD2-BE5D-BAB9B3D33A92}" presName="thickLine" presStyleLbl="alignNode1" presStyleIdx="0" presStyleCnt="6"/>
      <dgm:spPr/>
    </dgm:pt>
    <dgm:pt modelId="{07C8207D-DA41-49F9-8C00-AAEF29E0C9C6}" type="pres">
      <dgm:prSet presAssocID="{41A91126-E665-4BD2-BE5D-BAB9B3D33A92}" presName="horz1" presStyleCnt="0"/>
      <dgm:spPr/>
    </dgm:pt>
    <dgm:pt modelId="{E2830166-0810-43C1-B299-B9406B87EA68}" type="pres">
      <dgm:prSet presAssocID="{41A91126-E665-4BD2-BE5D-BAB9B3D33A92}" presName="tx1" presStyleLbl="revTx" presStyleIdx="0" presStyleCnt="6"/>
      <dgm:spPr/>
    </dgm:pt>
    <dgm:pt modelId="{743BB4D8-BC6E-47F0-ACA2-676E2BEA167B}" type="pres">
      <dgm:prSet presAssocID="{41A91126-E665-4BD2-BE5D-BAB9B3D33A92}" presName="vert1" presStyleCnt="0"/>
      <dgm:spPr/>
    </dgm:pt>
    <dgm:pt modelId="{80EEB74F-771C-40CA-9E50-84162D21D62C}" type="pres">
      <dgm:prSet presAssocID="{C5FF195C-389B-4BBB-A4A3-E91244D958C6}" presName="thickLine" presStyleLbl="alignNode1" presStyleIdx="1" presStyleCnt="6"/>
      <dgm:spPr/>
    </dgm:pt>
    <dgm:pt modelId="{C003A192-A190-4639-B409-3C8833F63FB6}" type="pres">
      <dgm:prSet presAssocID="{C5FF195C-389B-4BBB-A4A3-E91244D958C6}" presName="horz1" presStyleCnt="0"/>
      <dgm:spPr/>
    </dgm:pt>
    <dgm:pt modelId="{0951ED7F-1897-40FE-A239-435E72C9D3D0}" type="pres">
      <dgm:prSet presAssocID="{C5FF195C-389B-4BBB-A4A3-E91244D958C6}" presName="tx1" presStyleLbl="revTx" presStyleIdx="1" presStyleCnt="6"/>
      <dgm:spPr/>
    </dgm:pt>
    <dgm:pt modelId="{8664B2C3-0130-4F72-841F-BD71E2C23317}" type="pres">
      <dgm:prSet presAssocID="{C5FF195C-389B-4BBB-A4A3-E91244D958C6}" presName="vert1" presStyleCnt="0"/>
      <dgm:spPr/>
    </dgm:pt>
    <dgm:pt modelId="{1D8E547E-8814-4C9C-9FA6-8E3A00D0D5B4}" type="pres">
      <dgm:prSet presAssocID="{F6D5D787-6168-4D93-99CB-51B241D20DB9}" presName="thickLine" presStyleLbl="alignNode1" presStyleIdx="2" presStyleCnt="6"/>
      <dgm:spPr/>
    </dgm:pt>
    <dgm:pt modelId="{60E2F54A-3ACE-41F2-833B-FC15A0FF829A}" type="pres">
      <dgm:prSet presAssocID="{F6D5D787-6168-4D93-99CB-51B241D20DB9}" presName="horz1" presStyleCnt="0"/>
      <dgm:spPr/>
    </dgm:pt>
    <dgm:pt modelId="{509030B6-383B-4D1B-BFA0-833AF367500B}" type="pres">
      <dgm:prSet presAssocID="{F6D5D787-6168-4D93-99CB-51B241D20DB9}" presName="tx1" presStyleLbl="revTx" presStyleIdx="2" presStyleCnt="6"/>
      <dgm:spPr/>
    </dgm:pt>
    <dgm:pt modelId="{C6488D80-DC63-42B9-80E0-88741F87EF68}" type="pres">
      <dgm:prSet presAssocID="{F6D5D787-6168-4D93-99CB-51B241D20DB9}" presName="vert1" presStyleCnt="0"/>
      <dgm:spPr/>
    </dgm:pt>
    <dgm:pt modelId="{5F3DB2C6-677B-4EF4-9CB7-4B19AF96FA1D}" type="pres">
      <dgm:prSet presAssocID="{6DA4F229-0D61-4ABE-9B4B-5B68101BF7FA}" presName="thickLine" presStyleLbl="alignNode1" presStyleIdx="3" presStyleCnt="6"/>
      <dgm:spPr/>
    </dgm:pt>
    <dgm:pt modelId="{6BE94C82-E435-4DEF-A916-150F8C26FCF0}" type="pres">
      <dgm:prSet presAssocID="{6DA4F229-0D61-4ABE-9B4B-5B68101BF7FA}" presName="horz1" presStyleCnt="0"/>
      <dgm:spPr/>
    </dgm:pt>
    <dgm:pt modelId="{E322DE5E-DFF2-47C4-A033-6237066C69AA}" type="pres">
      <dgm:prSet presAssocID="{6DA4F229-0D61-4ABE-9B4B-5B68101BF7FA}" presName="tx1" presStyleLbl="revTx" presStyleIdx="3" presStyleCnt="6"/>
      <dgm:spPr/>
    </dgm:pt>
    <dgm:pt modelId="{4CEEB029-385E-40FE-8700-7CF195AC08DB}" type="pres">
      <dgm:prSet presAssocID="{6DA4F229-0D61-4ABE-9B4B-5B68101BF7FA}" presName="vert1" presStyleCnt="0"/>
      <dgm:spPr/>
    </dgm:pt>
    <dgm:pt modelId="{926DB8C6-1FFC-46CF-BC2C-3526B2EA8A94}" type="pres">
      <dgm:prSet presAssocID="{C74957EF-2E2E-4270-8535-F61E9503E393}" presName="thickLine" presStyleLbl="alignNode1" presStyleIdx="4" presStyleCnt="6"/>
      <dgm:spPr/>
    </dgm:pt>
    <dgm:pt modelId="{438DBFF1-5CFC-4C83-BB37-FEE2BCCBFC84}" type="pres">
      <dgm:prSet presAssocID="{C74957EF-2E2E-4270-8535-F61E9503E393}" presName="horz1" presStyleCnt="0"/>
      <dgm:spPr/>
    </dgm:pt>
    <dgm:pt modelId="{A22798FB-757F-423C-BCB5-270C980FFA9A}" type="pres">
      <dgm:prSet presAssocID="{C74957EF-2E2E-4270-8535-F61E9503E393}" presName="tx1" presStyleLbl="revTx" presStyleIdx="4" presStyleCnt="6"/>
      <dgm:spPr/>
    </dgm:pt>
    <dgm:pt modelId="{4AC510D8-D39A-4B36-A8E9-8A2F74DD1623}" type="pres">
      <dgm:prSet presAssocID="{C74957EF-2E2E-4270-8535-F61E9503E393}" presName="vert1" presStyleCnt="0"/>
      <dgm:spPr/>
    </dgm:pt>
    <dgm:pt modelId="{DEFD66A4-72E6-4946-AC6A-C524E70C16A5}" type="pres">
      <dgm:prSet presAssocID="{894F8CE6-1FBD-4D4E-9A5C-C1508DFB3E4C}" presName="thickLine" presStyleLbl="alignNode1" presStyleIdx="5" presStyleCnt="6"/>
      <dgm:spPr/>
    </dgm:pt>
    <dgm:pt modelId="{3073489A-B160-407F-8585-7B0B7CF3802C}" type="pres">
      <dgm:prSet presAssocID="{894F8CE6-1FBD-4D4E-9A5C-C1508DFB3E4C}" presName="horz1" presStyleCnt="0"/>
      <dgm:spPr/>
    </dgm:pt>
    <dgm:pt modelId="{792A787C-8D5B-490B-8948-9AD439C95B79}" type="pres">
      <dgm:prSet presAssocID="{894F8CE6-1FBD-4D4E-9A5C-C1508DFB3E4C}" presName="tx1" presStyleLbl="revTx" presStyleIdx="5" presStyleCnt="6"/>
      <dgm:spPr/>
    </dgm:pt>
    <dgm:pt modelId="{F879BB14-9DCE-462D-A5D4-F25547A9A4D4}" type="pres">
      <dgm:prSet presAssocID="{894F8CE6-1FBD-4D4E-9A5C-C1508DFB3E4C}" presName="vert1" presStyleCnt="0"/>
      <dgm:spPr/>
    </dgm:pt>
  </dgm:ptLst>
  <dgm:cxnLst>
    <dgm:cxn modelId="{39DE8324-B21E-45F2-AEBF-13A5D8E3EAD2}" srcId="{565D446A-CF42-4856-9212-B6345198B30E}" destId="{41A91126-E665-4BD2-BE5D-BAB9B3D33A92}" srcOrd="0" destOrd="0" parTransId="{FEB17F09-911B-4501-9F31-1D8401A7E9B4}" sibTransId="{6072D0A6-9100-47F1-97DE-7F793364749E}"/>
    <dgm:cxn modelId="{F025782D-E0D9-4D01-9D5B-F0C7323214E0}" type="presOf" srcId="{C74957EF-2E2E-4270-8535-F61E9503E393}" destId="{A22798FB-757F-423C-BCB5-270C980FFA9A}" srcOrd="0" destOrd="0" presId="urn:microsoft.com/office/officeart/2008/layout/LinedList"/>
    <dgm:cxn modelId="{59F6B971-5408-485D-9CFA-AB69420F3975}" type="presOf" srcId="{6DA4F229-0D61-4ABE-9B4B-5B68101BF7FA}" destId="{E322DE5E-DFF2-47C4-A033-6237066C69AA}" srcOrd="0" destOrd="0" presId="urn:microsoft.com/office/officeart/2008/layout/LinedList"/>
    <dgm:cxn modelId="{41C6EB71-8618-4950-9525-9608923E4D64}" srcId="{565D446A-CF42-4856-9212-B6345198B30E}" destId="{C74957EF-2E2E-4270-8535-F61E9503E393}" srcOrd="4" destOrd="0" parTransId="{EA01FD41-4F83-40B8-90C5-D01B3D955850}" sibTransId="{50460C3B-0A2A-48C7-8F0A-0CAACC2D79BA}"/>
    <dgm:cxn modelId="{BBD47A56-904C-40E0-B9F1-1A56EEEE8850}" type="presOf" srcId="{41A91126-E665-4BD2-BE5D-BAB9B3D33A92}" destId="{E2830166-0810-43C1-B299-B9406B87EA68}" srcOrd="0" destOrd="0" presId="urn:microsoft.com/office/officeart/2008/layout/LinedList"/>
    <dgm:cxn modelId="{5638C279-3262-4020-B966-54F4D8C1EE40}" type="presOf" srcId="{C5FF195C-389B-4BBB-A4A3-E91244D958C6}" destId="{0951ED7F-1897-40FE-A239-435E72C9D3D0}" srcOrd="0" destOrd="0" presId="urn:microsoft.com/office/officeart/2008/layout/LinedList"/>
    <dgm:cxn modelId="{952F89B7-1D94-4E84-8312-13E48F77C1D7}" srcId="{565D446A-CF42-4856-9212-B6345198B30E}" destId="{F6D5D787-6168-4D93-99CB-51B241D20DB9}" srcOrd="2" destOrd="0" parTransId="{80CB48FE-CF31-41EF-9449-686B0153C3D0}" sibTransId="{93D9D2E9-C938-48ED-9839-2DDBD08001DD}"/>
    <dgm:cxn modelId="{BA08C0C1-D91E-4B79-B025-BFEF5A9E1B97}" type="presOf" srcId="{894F8CE6-1FBD-4D4E-9A5C-C1508DFB3E4C}" destId="{792A787C-8D5B-490B-8948-9AD439C95B79}" srcOrd="0" destOrd="0" presId="urn:microsoft.com/office/officeart/2008/layout/LinedList"/>
    <dgm:cxn modelId="{C6E2F6D8-FCB0-4BE2-AA02-5CBE989D3638}" srcId="{565D446A-CF42-4856-9212-B6345198B30E}" destId="{6DA4F229-0D61-4ABE-9B4B-5B68101BF7FA}" srcOrd="3" destOrd="0" parTransId="{B1CD79BC-DBC3-4431-B570-3342180605A0}" sibTransId="{AAA8FA65-A00B-4EB9-A7F5-1857194B17DF}"/>
    <dgm:cxn modelId="{A414EBD9-BDC9-4E9F-9D6E-E0FF41C3555D}" srcId="{565D446A-CF42-4856-9212-B6345198B30E}" destId="{894F8CE6-1FBD-4D4E-9A5C-C1508DFB3E4C}" srcOrd="5" destOrd="0" parTransId="{B2DE6EDD-187C-4A79-B5AD-243E5EA3BCD9}" sibTransId="{7C5ECDB4-D102-4B90-AB1E-A917F08D624A}"/>
    <dgm:cxn modelId="{729BA5DF-AF53-479D-B891-D84BDA1D2D78}" type="presOf" srcId="{F6D5D787-6168-4D93-99CB-51B241D20DB9}" destId="{509030B6-383B-4D1B-BFA0-833AF367500B}" srcOrd="0" destOrd="0" presId="urn:microsoft.com/office/officeart/2008/layout/LinedList"/>
    <dgm:cxn modelId="{D5AEDBDF-2B0A-4AFC-88E1-0F41EDB30F7E}" type="presOf" srcId="{565D446A-CF42-4856-9212-B6345198B30E}" destId="{A1352C54-DA22-49FE-8D65-C7CEC2808F88}" srcOrd="0" destOrd="0" presId="urn:microsoft.com/office/officeart/2008/layout/LinedList"/>
    <dgm:cxn modelId="{0E2282EF-E44A-4F9A-B05B-45AC3FF318FF}" srcId="{565D446A-CF42-4856-9212-B6345198B30E}" destId="{C5FF195C-389B-4BBB-A4A3-E91244D958C6}" srcOrd="1" destOrd="0" parTransId="{C9EDD1AD-DD5B-4EDD-8680-9E5C07585A7D}" sibTransId="{950529CD-5924-4D98-9997-18BF175C751E}"/>
    <dgm:cxn modelId="{F4E77958-CDA3-495F-9928-C25FA7F2F071}" type="presParOf" srcId="{A1352C54-DA22-49FE-8D65-C7CEC2808F88}" destId="{68413F33-BD0F-4049-9969-4F294DD61B49}" srcOrd="0" destOrd="0" presId="urn:microsoft.com/office/officeart/2008/layout/LinedList"/>
    <dgm:cxn modelId="{95409145-BEBE-4173-8F98-8B1EFE565698}" type="presParOf" srcId="{A1352C54-DA22-49FE-8D65-C7CEC2808F88}" destId="{07C8207D-DA41-49F9-8C00-AAEF29E0C9C6}" srcOrd="1" destOrd="0" presId="urn:microsoft.com/office/officeart/2008/layout/LinedList"/>
    <dgm:cxn modelId="{A2B2F41C-F40D-4B12-9D78-049B6A0054FF}" type="presParOf" srcId="{07C8207D-DA41-49F9-8C00-AAEF29E0C9C6}" destId="{E2830166-0810-43C1-B299-B9406B87EA68}" srcOrd="0" destOrd="0" presId="urn:microsoft.com/office/officeart/2008/layout/LinedList"/>
    <dgm:cxn modelId="{27769CE3-1638-4DFA-96AA-9233333D6076}" type="presParOf" srcId="{07C8207D-DA41-49F9-8C00-AAEF29E0C9C6}" destId="{743BB4D8-BC6E-47F0-ACA2-676E2BEA167B}" srcOrd="1" destOrd="0" presId="urn:microsoft.com/office/officeart/2008/layout/LinedList"/>
    <dgm:cxn modelId="{DE1F45AA-C914-4B90-9D2F-954D5721D393}" type="presParOf" srcId="{A1352C54-DA22-49FE-8D65-C7CEC2808F88}" destId="{80EEB74F-771C-40CA-9E50-84162D21D62C}" srcOrd="2" destOrd="0" presId="urn:microsoft.com/office/officeart/2008/layout/LinedList"/>
    <dgm:cxn modelId="{1EF45F84-CB11-409F-8D02-86F70A9C2027}" type="presParOf" srcId="{A1352C54-DA22-49FE-8D65-C7CEC2808F88}" destId="{C003A192-A190-4639-B409-3C8833F63FB6}" srcOrd="3" destOrd="0" presId="urn:microsoft.com/office/officeart/2008/layout/LinedList"/>
    <dgm:cxn modelId="{175107C8-7670-461D-B224-CB1E873475E9}" type="presParOf" srcId="{C003A192-A190-4639-B409-3C8833F63FB6}" destId="{0951ED7F-1897-40FE-A239-435E72C9D3D0}" srcOrd="0" destOrd="0" presId="urn:microsoft.com/office/officeart/2008/layout/LinedList"/>
    <dgm:cxn modelId="{2CFF0B2A-CE60-4DEE-A473-68E5ABED0259}" type="presParOf" srcId="{C003A192-A190-4639-B409-3C8833F63FB6}" destId="{8664B2C3-0130-4F72-841F-BD71E2C23317}" srcOrd="1" destOrd="0" presId="urn:microsoft.com/office/officeart/2008/layout/LinedList"/>
    <dgm:cxn modelId="{B232271D-83CD-4002-84A5-4283927D207A}" type="presParOf" srcId="{A1352C54-DA22-49FE-8D65-C7CEC2808F88}" destId="{1D8E547E-8814-4C9C-9FA6-8E3A00D0D5B4}" srcOrd="4" destOrd="0" presId="urn:microsoft.com/office/officeart/2008/layout/LinedList"/>
    <dgm:cxn modelId="{AF1FF583-0AFF-4D8A-8395-2E5C3898E141}" type="presParOf" srcId="{A1352C54-DA22-49FE-8D65-C7CEC2808F88}" destId="{60E2F54A-3ACE-41F2-833B-FC15A0FF829A}" srcOrd="5" destOrd="0" presId="urn:microsoft.com/office/officeart/2008/layout/LinedList"/>
    <dgm:cxn modelId="{6268930B-A79E-4087-A6DC-B81083006F91}" type="presParOf" srcId="{60E2F54A-3ACE-41F2-833B-FC15A0FF829A}" destId="{509030B6-383B-4D1B-BFA0-833AF367500B}" srcOrd="0" destOrd="0" presId="urn:microsoft.com/office/officeart/2008/layout/LinedList"/>
    <dgm:cxn modelId="{E4F431BF-1931-46CF-BDE3-CD7368C10F0A}" type="presParOf" srcId="{60E2F54A-3ACE-41F2-833B-FC15A0FF829A}" destId="{C6488D80-DC63-42B9-80E0-88741F87EF68}" srcOrd="1" destOrd="0" presId="urn:microsoft.com/office/officeart/2008/layout/LinedList"/>
    <dgm:cxn modelId="{44570B12-CC99-4BE6-BD30-8BCD9BDC79A2}" type="presParOf" srcId="{A1352C54-DA22-49FE-8D65-C7CEC2808F88}" destId="{5F3DB2C6-677B-4EF4-9CB7-4B19AF96FA1D}" srcOrd="6" destOrd="0" presId="urn:microsoft.com/office/officeart/2008/layout/LinedList"/>
    <dgm:cxn modelId="{34DBABB5-10E4-4F08-ABB2-975DF372832C}" type="presParOf" srcId="{A1352C54-DA22-49FE-8D65-C7CEC2808F88}" destId="{6BE94C82-E435-4DEF-A916-150F8C26FCF0}" srcOrd="7" destOrd="0" presId="urn:microsoft.com/office/officeart/2008/layout/LinedList"/>
    <dgm:cxn modelId="{8B927946-4DBC-4350-A22F-FB70E0BB4B6C}" type="presParOf" srcId="{6BE94C82-E435-4DEF-A916-150F8C26FCF0}" destId="{E322DE5E-DFF2-47C4-A033-6237066C69AA}" srcOrd="0" destOrd="0" presId="urn:microsoft.com/office/officeart/2008/layout/LinedList"/>
    <dgm:cxn modelId="{80D60C0C-B893-4D93-9874-95A171CF9BFF}" type="presParOf" srcId="{6BE94C82-E435-4DEF-A916-150F8C26FCF0}" destId="{4CEEB029-385E-40FE-8700-7CF195AC08DB}" srcOrd="1" destOrd="0" presId="urn:microsoft.com/office/officeart/2008/layout/LinedList"/>
    <dgm:cxn modelId="{8FE3E034-85D3-4E5C-8AA1-A7FE57122444}" type="presParOf" srcId="{A1352C54-DA22-49FE-8D65-C7CEC2808F88}" destId="{926DB8C6-1FFC-46CF-BC2C-3526B2EA8A94}" srcOrd="8" destOrd="0" presId="urn:microsoft.com/office/officeart/2008/layout/LinedList"/>
    <dgm:cxn modelId="{B4082CF8-80F3-47EC-9350-C9418176F08E}" type="presParOf" srcId="{A1352C54-DA22-49FE-8D65-C7CEC2808F88}" destId="{438DBFF1-5CFC-4C83-BB37-FEE2BCCBFC84}" srcOrd="9" destOrd="0" presId="urn:microsoft.com/office/officeart/2008/layout/LinedList"/>
    <dgm:cxn modelId="{519F0CAE-A2FB-4DEF-B2E6-390A4B358886}" type="presParOf" srcId="{438DBFF1-5CFC-4C83-BB37-FEE2BCCBFC84}" destId="{A22798FB-757F-423C-BCB5-270C980FFA9A}" srcOrd="0" destOrd="0" presId="urn:microsoft.com/office/officeart/2008/layout/LinedList"/>
    <dgm:cxn modelId="{AB422EEB-FAE4-4F0C-B64D-EAB9637B89A6}" type="presParOf" srcId="{438DBFF1-5CFC-4C83-BB37-FEE2BCCBFC84}" destId="{4AC510D8-D39A-4B36-A8E9-8A2F74DD1623}" srcOrd="1" destOrd="0" presId="urn:microsoft.com/office/officeart/2008/layout/LinedList"/>
    <dgm:cxn modelId="{05D85095-0E4E-42DA-99CC-F7EC8F2D243C}" type="presParOf" srcId="{A1352C54-DA22-49FE-8D65-C7CEC2808F88}" destId="{DEFD66A4-72E6-4946-AC6A-C524E70C16A5}" srcOrd="10" destOrd="0" presId="urn:microsoft.com/office/officeart/2008/layout/LinedList"/>
    <dgm:cxn modelId="{E09773B9-1E74-47B9-9CCD-202F960F7CA6}" type="presParOf" srcId="{A1352C54-DA22-49FE-8D65-C7CEC2808F88}" destId="{3073489A-B160-407F-8585-7B0B7CF3802C}" srcOrd="11" destOrd="0" presId="urn:microsoft.com/office/officeart/2008/layout/LinedList"/>
    <dgm:cxn modelId="{7513B8FF-A2B2-40D4-98A6-A45DFDFB4B57}" type="presParOf" srcId="{3073489A-B160-407F-8585-7B0B7CF3802C}" destId="{792A787C-8D5B-490B-8948-9AD439C95B79}" srcOrd="0" destOrd="0" presId="urn:microsoft.com/office/officeart/2008/layout/LinedList"/>
    <dgm:cxn modelId="{5D5D0153-6316-4BDC-B789-2A82D8C52159}" type="presParOf" srcId="{3073489A-B160-407F-8585-7B0B7CF3802C}" destId="{F879BB14-9DCE-462D-A5D4-F25547A9A4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8313F-7EE4-4C19-99B9-605CBB0B13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01F1B-23E2-44F3-AAB9-5C7C4D5B9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used in this project was taken from Kaggle</a:t>
          </a:r>
        </a:p>
      </dgm:t>
    </dgm:pt>
    <dgm:pt modelId="{0699253C-08B0-486D-BBD5-7128FB055489}" type="parTrans" cxnId="{B1DA30E0-4D1C-4BBB-87FC-B048AEE4C7FF}">
      <dgm:prSet/>
      <dgm:spPr/>
      <dgm:t>
        <a:bodyPr/>
        <a:lstStyle/>
        <a:p>
          <a:endParaRPr lang="en-US"/>
        </a:p>
      </dgm:t>
    </dgm:pt>
    <dgm:pt modelId="{CD8A9EC2-6795-4F2E-97CA-8EEFCE079860}" type="sibTrans" cxnId="{B1DA30E0-4D1C-4BBB-87FC-B048AEE4C7FF}">
      <dgm:prSet/>
      <dgm:spPr/>
      <dgm:t>
        <a:bodyPr/>
        <a:lstStyle/>
        <a:p>
          <a:endParaRPr lang="en-US"/>
        </a:p>
      </dgm:t>
    </dgm:pt>
    <dgm:pt modelId="{188D2489-B76F-41C0-A25C-04066ED14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Our aim for this project is to be able to predict some important characteristics of loans, and do visualizations to improve our understanding</a:t>
          </a:r>
        </a:p>
      </dgm:t>
    </dgm:pt>
    <dgm:pt modelId="{94D05557-82B3-4F88-8A65-51186C64FF29}" type="parTrans" cxnId="{63C9DB11-8F90-4559-9936-3CE37C1034EA}">
      <dgm:prSet/>
      <dgm:spPr/>
      <dgm:t>
        <a:bodyPr/>
        <a:lstStyle/>
        <a:p>
          <a:endParaRPr lang="en-US"/>
        </a:p>
      </dgm:t>
    </dgm:pt>
    <dgm:pt modelId="{322D91E1-48E9-4166-A58A-9EED3F219440}" type="sibTrans" cxnId="{63C9DB11-8F90-4559-9936-3CE37C1034EA}">
      <dgm:prSet/>
      <dgm:spPr/>
      <dgm:t>
        <a:bodyPr/>
        <a:lstStyle/>
        <a:p>
          <a:endParaRPr lang="en-US"/>
        </a:p>
      </dgm:t>
    </dgm:pt>
    <dgm:pt modelId="{1A385C35-5249-446F-9C59-3E612B538023}" type="pres">
      <dgm:prSet presAssocID="{1F08313F-7EE4-4C19-99B9-605CBB0B1320}" presName="root" presStyleCnt="0">
        <dgm:presLayoutVars>
          <dgm:dir/>
          <dgm:resizeHandles val="exact"/>
        </dgm:presLayoutVars>
      </dgm:prSet>
      <dgm:spPr/>
    </dgm:pt>
    <dgm:pt modelId="{814979AA-4AE5-4DE3-84D4-6DF5B12F9B64}" type="pres">
      <dgm:prSet presAssocID="{E4401F1B-23E2-44F3-AAB9-5C7C4D5B91A3}" presName="compNode" presStyleCnt="0"/>
      <dgm:spPr/>
    </dgm:pt>
    <dgm:pt modelId="{B588CBC0-E946-455B-A3A3-E68E84B9A615}" type="pres">
      <dgm:prSet presAssocID="{E4401F1B-23E2-44F3-AAB9-5C7C4D5B91A3}" presName="bgRect" presStyleLbl="bgShp" presStyleIdx="0" presStyleCnt="2" custScaleY="98640"/>
      <dgm:spPr/>
    </dgm:pt>
    <dgm:pt modelId="{F39D1AB9-8EAA-4BDE-A823-C5DF8097A01B}" type="pres">
      <dgm:prSet presAssocID="{E4401F1B-23E2-44F3-AAB9-5C7C4D5B91A3}" presName="iconRect" presStyleLbl="node1" presStyleIdx="0" presStyleCnt="2"/>
      <dgm:spPr/>
    </dgm:pt>
    <dgm:pt modelId="{03AED8E5-8AD9-4D66-8857-80BA9B85C3DA}" type="pres">
      <dgm:prSet presAssocID="{E4401F1B-23E2-44F3-AAB9-5C7C4D5B91A3}" presName="spaceRect" presStyleCnt="0"/>
      <dgm:spPr/>
    </dgm:pt>
    <dgm:pt modelId="{0A60DA1F-2723-41FF-9D9C-4B95C20B29A4}" type="pres">
      <dgm:prSet presAssocID="{E4401F1B-23E2-44F3-AAB9-5C7C4D5B91A3}" presName="parTx" presStyleLbl="revTx" presStyleIdx="0" presStyleCnt="2">
        <dgm:presLayoutVars>
          <dgm:chMax val="0"/>
          <dgm:chPref val="0"/>
        </dgm:presLayoutVars>
      </dgm:prSet>
      <dgm:spPr/>
    </dgm:pt>
    <dgm:pt modelId="{C5FF8976-A9CE-48F5-97B2-4C0D6CBDB592}" type="pres">
      <dgm:prSet presAssocID="{CD8A9EC2-6795-4F2E-97CA-8EEFCE079860}" presName="sibTrans" presStyleCnt="0"/>
      <dgm:spPr/>
    </dgm:pt>
    <dgm:pt modelId="{7ED97E9F-05A7-4674-888D-9D69934B54A4}" type="pres">
      <dgm:prSet presAssocID="{188D2489-B76F-41C0-A25C-04066ED1425D}" presName="compNode" presStyleCnt="0"/>
      <dgm:spPr/>
    </dgm:pt>
    <dgm:pt modelId="{E88B2F6B-FF85-428E-8B9A-D29B64C02AD0}" type="pres">
      <dgm:prSet presAssocID="{188D2489-B76F-41C0-A25C-04066ED1425D}" presName="bgRect" presStyleLbl="bgShp" presStyleIdx="1" presStyleCnt="2"/>
      <dgm:spPr/>
    </dgm:pt>
    <dgm:pt modelId="{DDB3875E-2CFD-4D75-B7EE-0ED9FAFD46E1}" type="pres">
      <dgm:prSet presAssocID="{188D2489-B76F-41C0-A25C-04066ED1425D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07F2D8F4-0B6E-48BD-8C20-F58873E7A443}" type="pres">
      <dgm:prSet presAssocID="{188D2489-B76F-41C0-A25C-04066ED1425D}" presName="spaceRect" presStyleCnt="0"/>
      <dgm:spPr/>
    </dgm:pt>
    <dgm:pt modelId="{EECEC1A4-A306-4040-AA02-59EAF6E3BE50}" type="pres">
      <dgm:prSet presAssocID="{188D2489-B76F-41C0-A25C-04066ED1425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C9DB11-8F90-4559-9936-3CE37C1034EA}" srcId="{1F08313F-7EE4-4C19-99B9-605CBB0B1320}" destId="{188D2489-B76F-41C0-A25C-04066ED1425D}" srcOrd="1" destOrd="0" parTransId="{94D05557-82B3-4F88-8A65-51186C64FF29}" sibTransId="{322D91E1-48E9-4166-A58A-9EED3F219440}"/>
    <dgm:cxn modelId="{2B7B2988-2DC7-4C64-89DE-E5CA04888AC6}" type="presOf" srcId="{E4401F1B-23E2-44F3-AAB9-5C7C4D5B91A3}" destId="{0A60DA1F-2723-41FF-9D9C-4B95C20B29A4}" srcOrd="0" destOrd="0" presId="urn:microsoft.com/office/officeart/2018/2/layout/IconVerticalSolidList"/>
    <dgm:cxn modelId="{A75710A0-A61A-4C68-BE97-8C94F8C81DD3}" type="presOf" srcId="{188D2489-B76F-41C0-A25C-04066ED1425D}" destId="{EECEC1A4-A306-4040-AA02-59EAF6E3BE50}" srcOrd="0" destOrd="0" presId="urn:microsoft.com/office/officeart/2018/2/layout/IconVerticalSolidList"/>
    <dgm:cxn modelId="{FC08BAC8-12AD-4D7A-BC4A-B386EC11A522}" type="presOf" srcId="{1F08313F-7EE4-4C19-99B9-605CBB0B1320}" destId="{1A385C35-5249-446F-9C59-3E612B538023}" srcOrd="0" destOrd="0" presId="urn:microsoft.com/office/officeart/2018/2/layout/IconVerticalSolidList"/>
    <dgm:cxn modelId="{B1DA30E0-4D1C-4BBB-87FC-B048AEE4C7FF}" srcId="{1F08313F-7EE4-4C19-99B9-605CBB0B1320}" destId="{E4401F1B-23E2-44F3-AAB9-5C7C4D5B91A3}" srcOrd="0" destOrd="0" parTransId="{0699253C-08B0-486D-BBD5-7128FB055489}" sibTransId="{CD8A9EC2-6795-4F2E-97CA-8EEFCE079860}"/>
    <dgm:cxn modelId="{EA346084-ABCC-4E00-9875-4C535E8BA476}" type="presParOf" srcId="{1A385C35-5249-446F-9C59-3E612B538023}" destId="{814979AA-4AE5-4DE3-84D4-6DF5B12F9B64}" srcOrd="0" destOrd="0" presId="urn:microsoft.com/office/officeart/2018/2/layout/IconVerticalSolidList"/>
    <dgm:cxn modelId="{556F364C-0E12-490D-ADDC-E94CD0CE061D}" type="presParOf" srcId="{814979AA-4AE5-4DE3-84D4-6DF5B12F9B64}" destId="{B588CBC0-E946-455B-A3A3-E68E84B9A615}" srcOrd="0" destOrd="0" presId="urn:microsoft.com/office/officeart/2018/2/layout/IconVerticalSolidList"/>
    <dgm:cxn modelId="{A7647614-4242-4F73-B8DC-AB2090E0C4B8}" type="presParOf" srcId="{814979AA-4AE5-4DE3-84D4-6DF5B12F9B64}" destId="{F39D1AB9-8EAA-4BDE-A823-C5DF8097A01B}" srcOrd="1" destOrd="0" presId="urn:microsoft.com/office/officeart/2018/2/layout/IconVerticalSolidList"/>
    <dgm:cxn modelId="{39EF2ACB-C73D-47EA-ABAB-2947BA431350}" type="presParOf" srcId="{814979AA-4AE5-4DE3-84D4-6DF5B12F9B64}" destId="{03AED8E5-8AD9-4D66-8857-80BA9B85C3DA}" srcOrd="2" destOrd="0" presId="urn:microsoft.com/office/officeart/2018/2/layout/IconVerticalSolidList"/>
    <dgm:cxn modelId="{84A1F723-C047-4F73-95F2-AB8713173007}" type="presParOf" srcId="{814979AA-4AE5-4DE3-84D4-6DF5B12F9B64}" destId="{0A60DA1F-2723-41FF-9D9C-4B95C20B29A4}" srcOrd="3" destOrd="0" presId="urn:microsoft.com/office/officeart/2018/2/layout/IconVerticalSolidList"/>
    <dgm:cxn modelId="{214C4CD6-56F8-474E-AAF3-8F70D7460FBB}" type="presParOf" srcId="{1A385C35-5249-446F-9C59-3E612B538023}" destId="{C5FF8976-A9CE-48F5-97B2-4C0D6CBDB592}" srcOrd="1" destOrd="0" presId="urn:microsoft.com/office/officeart/2018/2/layout/IconVerticalSolidList"/>
    <dgm:cxn modelId="{CD08608D-9BF8-430F-8911-8EDAD3F65A76}" type="presParOf" srcId="{1A385C35-5249-446F-9C59-3E612B538023}" destId="{7ED97E9F-05A7-4674-888D-9D69934B54A4}" srcOrd="2" destOrd="0" presId="urn:microsoft.com/office/officeart/2018/2/layout/IconVerticalSolidList"/>
    <dgm:cxn modelId="{31214EFB-5CB6-44A4-AC97-A1BDBBFCC3DB}" type="presParOf" srcId="{7ED97E9F-05A7-4674-888D-9D69934B54A4}" destId="{E88B2F6B-FF85-428E-8B9A-D29B64C02AD0}" srcOrd="0" destOrd="0" presId="urn:microsoft.com/office/officeart/2018/2/layout/IconVerticalSolidList"/>
    <dgm:cxn modelId="{6EF6B2BB-92CC-4C85-A112-95A0884963E4}" type="presParOf" srcId="{7ED97E9F-05A7-4674-888D-9D69934B54A4}" destId="{DDB3875E-2CFD-4D75-B7EE-0ED9FAFD46E1}" srcOrd="1" destOrd="0" presId="urn:microsoft.com/office/officeart/2018/2/layout/IconVerticalSolidList"/>
    <dgm:cxn modelId="{59403BA3-7940-4528-BCDF-AFBC4466F256}" type="presParOf" srcId="{7ED97E9F-05A7-4674-888D-9D69934B54A4}" destId="{07F2D8F4-0B6E-48BD-8C20-F58873E7A443}" srcOrd="2" destOrd="0" presId="urn:microsoft.com/office/officeart/2018/2/layout/IconVerticalSolidList"/>
    <dgm:cxn modelId="{69DF56C3-A6FE-43F5-9443-945CC4CE6547}" type="presParOf" srcId="{7ED97E9F-05A7-4674-888D-9D69934B54A4}" destId="{EECEC1A4-A306-4040-AA02-59EAF6E3B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C2365-9FF8-4714-B747-AA91360897F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F1F991-75D7-4DD0-A9BD-6CFF4000C87C}">
      <dgm:prSet/>
      <dgm:spPr/>
      <dgm:t>
        <a:bodyPr/>
        <a:lstStyle/>
        <a:p>
          <a:r>
            <a:rPr lang="en-GB"/>
            <a:t>Loan id</a:t>
          </a:r>
          <a:endParaRPr lang="en-US"/>
        </a:p>
      </dgm:t>
    </dgm:pt>
    <dgm:pt modelId="{8EB8B920-8A81-45A7-B2E8-5151153190A9}" type="parTrans" cxnId="{6283368A-A509-4059-90E5-F7440077B389}">
      <dgm:prSet/>
      <dgm:spPr/>
      <dgm:t>
        <a:bodyPr/>
        <a:lstStyle/>
        <a:p>
          <a:endParaRPr lang="en-US"/>
        </a:p>
      </dgm:t>
    </dgm:pt>
    <dgm:pt modelId="{B4202EC1-F68C-4741-B67D-5C9E4B090433}" type="sibTrans" cxnId="{6283368A-A509-4059-90E5-F7440077B389}">
      <dgm:prSet/>
      <dgm:spPr/>
      <dgm:t>
        <a:bodyPr/>
        <a:lstStyle/>
        <a:p>
          <a:endParaRPr lang="en-US"/>
        </a:p>
      </dgm:t>
    </dgm:pt>
    <dgm:pt modelId="{61058DE4-9750-47CE-9729-696D6D0CD4D5}">
      <dgm:prSet/>
      <dgm:spPr/>
      <dgm:t>
        <a:bodyPr/>
        <a:lstStyle/>
        <a:p>
          <a:r>
            <a:rPr lang="en-GB" dirty="0"/>
            <a:t>No of dependents</a:t>
          </a:r>
          <a:endParaRPr lang="en-US" dirty="0"/>
        </a:p>
      </dgm:t>
    </dgm:pt>
    <dgm:pt modelId="{97F201D9-F7B9-4354-BEFD-694B835814C9}" type="parTrans" cxnId="{4D51F1E9-C642-4F7E-8731-57B953264FED}">
      <dgm:prSet/>
      <dgm:spPr/>
      <dgm:t>
        <a:bodyPr/>
        <a:lstStyle/>
        <a:p>
          <a:endParaRPr lang="en-US"/>
        </a:p>
      </dgm:t>
    </dgm:pt>
    <dgm:pt modelId="{2F25ABBC-894C-49A8-8BE3-1DD9F4D1D90A}" type="sibTrans" cxnId="{4D51F1E9-C642-4F7E-8731-57B953264FED}">
      <dgm:prSet/>
      <dgm:spPr/>
      <dgm:t>
        <a:bodyPr/>
        <a:lstStyle/>
        <a:p>
          <a:endParaRPr lang="en-US"/>
        </a:p>
      </dgm:t>
    </dgm:pt>
    <dgm:pt modelId="{68202F46-B9EF-4FF0-8F55-ADFD32A69BD8}">
      <dgm:prSet/>
      <dgm:spPr/>
      <dgm:t>
        <a:bodyPr/>
        <a:lstStyle/>
        <a:p>
          <a:r>
            <a:rPr lang="en-GB" dirty="0"/>
            <a:t>Education</a:t>
          </a:r>
          <a:endParaRPr lang="en-US" dirty="0"/>
        </a:p>
      </dgm:t>
    </dgm:pt>
    <dgm:pt modelId="{4127BFC2-4361-40E7-B22B-63395096EBC5}" type="parTrans" cxnId="{4F1914EE-FD5D-43CE-B59C-A80435FD5272}">
      <dgm:prSet/>
      <dgm:spPr/>
      <dgm:t>
        <a:bodyPr/>
        <a:lstStyle/>
        <a:p>
          <a:endParaRPr lang="en-US"/>
        </a:p>
      </dgm:t>
    </dgm:pt>
    <dgm:pt modelId="{2073DEBD-336A-4C8F-A03D-6417FB19D50A}" type="sibTrans" cxnId="{4F1914EE-FD5D-43CE-B59C-A80435FD5272}">
      <dgm:prSet/>
      <dgm:spPr/>
      <dgm:t>
        <a:bodyPr/>
        <a:lstStyle/>
        <a:p>
          <a:endParaRPr lang="en-US"/>
        </a:p>
      </dgm:t>
    </dgm:pt>
    <dgm:pt modelId="{800A4AB2-30C3-4737-A5D1-3838E93F8AD1}">
      <dgm:prSet/>
      <dgm:spPr/>
      <dgm:t>
        <a:bodyPr/>
        <a:lstStyle/>
        <a:p>
          <a:r>
            <a:rPr lang="en-GB" dirty="0"/>
            <a:t>Self employed</a:t>
          </a:r>
          <a:endParaRPr lang="en-US" dirty="0"/>
        </a:p>
      </dgm:t>
    </dgm:pt>
    <dgm:pt modelId="{56E7FCF5-465A-4EC9-83C1-EB18473F2696}" type="parTrans" cxnId="{A03A5A82-1FA0-475D-92B5-8D829AD60B4C}">
      <dgm:prSet/>
      <dgm:spPr/>
      <dgm:t>
        <a:bodyPr/>
        <a:lstStyle/>
        <a:p>
          <a:endParaRPr lang="en-US"/>
        </a:p>
      </dgm:t>
    </dgm:pt>
    <dgm:pt modelId="{21EC983C-C0FA-4177-85FE-8A29E4E094E1}" type="sibTrans" cxnId="{A03A5A82-1FA0-475D-92B5-8D829AD60B4C}">
      <dgm:prSet/>
      <dgm:spPr/>
      <dgm:t>
        <a:bodyPr/>
        <a:lstStyle/>
        <a:p>
          <a:endParaRPr lang="en-US"/>
        </a:p>
      </dgm:t>
    </dgm:pt>
    <dgm:pt modelId="{269FC917-117A-4A9B-B349-CA4191178477}">
      <dgm:prSet/>
      <dgm:spPr/>
      <dgm:t>
        <a:bodyPr/>
        <a:lstStyle/>
        <a:p>
          <a:r>
            <a:rPr lang="en-GB" dirty="0"/>
            <a:t>Income</a:t>
          </a:r>
          <a:endParaRPr lang="en-US" dirty="0"/>
        </a:p>
      </dgm:t>
    </dgm:pt>
    <dgm:pt modelId="{12570CC7-0416-4DC8-B385-137C5FEE4F5D}" type="parTrans" cxnId="{9991239F-83E8-4086-95FE-2EB0853007C9}">
      <dgm:prSet/>
      <dgm:spPr/>
      <dgm:t>
        <a:bodyPr/>
        <a:lstStyle/>
        <a:p>
          <a:endParaRPr lang="en-US"/>
        </a:p>
      </dgm:t>
    </dgm:pt>
    <dgm:pt modelId="{8F9E4201-1947-483D-8C79-B217F3EC8945}" type="sibTrans" cxnId="{9991239F-83E8-4086-95FE-2EB0853007C9}">
      <dgm:prSet/>
      <dgm:spPr/>
      <dgm:t>
        <a:bodyPr/>
        <a:lstStyle/>
        <a:p>
          <a:endParaRPr lang="en-US"/>
        </a:p>
      </dgm:t>
    </dgm:pt>
    <dgm:pt modelId="{C9D15E94-3A98-43A7-83E1-6B2B4121BAB1}">
      <dgm:prSet/>
      <dgm:spPr/>
      <dgm:t>
        <a:bodyPr/>
        <a:lstStyle/>
        <a:p>
          <a:r>
            <a:rPr lang="en-US" dirty="0"/>
            <a:t>Loan amount</a:t>
          </a:r>
        </a:p>
      </dgm:t>
    </dgm:pt>
    <dgm:pt modelId="{8E9A1274-EB90-4A1B-8DC5-474570BBDF09}" type="parTrans" cxnId="{ACE6AD78-EB91-46DB-BC99-88DDC7154C4E}">
      <dgm:prSet/>
      <dgm:spPr/>
      <dgm:t>
        <a:bodyPr/>
        <a:lstStyle/>
        <a:p>
          <a:endParaRPr lang="en-US"/>
        </a:p>
      </dgm:t>
    </dgm:pt>
    <dgm:pt modelId="{21E1A6AE-26A8-4E1B-A674-85B52FDE581E}" type="sibTrans" cxnId="{ACE6AD78-EB91-46DB-BC99-88DDC7154C4E}">
      <dgm:prSet/>
      <dgm:spPr/>
      <dgm:t>
        <a:bodyPr/>
        <a:lstStyle/>
        <a:p>
          <a:endParaRPr lang="en-US"/>
        </a:p>
      </dgm:t>
    </dgm:pt>
    <dgm:pt modelId="{C9FDA8CB-8DD0-47CD-BFBB-5D0F004073B7}">
      <dgm:prSet/>
      <dgm:spPr/>
      <dgm:t>
        <a:bodyPr/>
        <a:lstStyle/>
        <a:p>
          <a:r>
            <a:rPr lang="en-GB" dirty="0"/>
            <a:t>Cibil score</a:t>
          </a:r>
          <a:endParaRPr lang="en-US" dirty="0"/>
        </a:p>
      </dgm:t>
    </dgm:pt>
    <dgm:pt modelId="{83694FB0-6525-49A1-975D-B335F782AAEE}" type="parTrans" cxnId="{32ED9297-3889-4DC0-A357-1B1A9E110EE5}">
      <dgm:prSet/>
      <dgm:spPr/>
      <dgm:t>
        <a:bodyPr/>
        <a:lstStyle/>
        <a:p>
          <a:endParaRPr lang="en-US"/>
        </a:p>
      </dgm:t>
    </dgm:pt>
    <dgm:pt modelId="{97F0B1C3-17A2-49F4-8777-42AF56AA3321}" type="sibTrans" cxnId="{32ED9297-3889-4DC0-A357-1B1A9E110EE5}">
      <dgm:prSet/>
      <dgm:spPr/>
      <dgm:t>
        <a:bodyPr/>
        <a:lstStyle/>
        <a:p>
          <a:endParaRPr lang="en-US"/>
        </a:p>
      </dgm:t>
    </dgm:pt>
    <dgm:pt modelId="{D717D45A-DE6D-4FB0-B32F-7D6C135B9BA8}">
      <dgm:prSet/>
      <dgm:spPr/>
      <dgm:t>
        <a:bodyPr/>
        <a:lstStyle/>
        <a:p>
          <a:r>
            <a:rPr lang="en-GB" dirty="0"/>
            <a:t>Residential assets value</a:t>
          </a:r>
          <a:endParaRPr lang="en-US" dirty="0"/>
        </a:p>
      </dgm:t>
    </dgm:pt>
    <dgm:pt modelId="{D630FC20-F89B-4581-A28D-28F1BD54E367}" type="parTrans" cxnId="{91CF0EAB-FE0F-49AB-BDC2-6CB0C46C9255}">
      <dgm:prSet/>
      <dgm:spPr/>
      <dgm:t>
        <a:bodyPr/>
        <a:lstStyle/>
        <a:p>
          <a:endParaRPr lang="en-US"/>
        </a:p>
      </dgm:t>
    </dgm:pt>
    <dgm:pt modelId="{DA8DEBFC-36A1-4AED-A5E5-03C518023CC0}" type="sibTrans" cxnId="{91CF0EAB-FE0F-49AB-BDC2-6CB0C46C9255}">
      <dgm:prSet/>
      <dgm:spPr/>
      <dgm:t>
        <a:bodyPr/>
        <a:lstStyle/>
        <a:p>
          <a:endParaRPr lang="en-US"/>
        </a:p>
      </dgm:t>
    </dgm:pt>
    <dgm:pt modelId="{D6E0FF32-0D61-4400-BCBC-7C16122B505A}">
      <dgm:prSet/>
      <dgm:spPr/>
      <dgm:t>
        <a:bodyPr/>
        <a:lstStyle/>
        <a:p>
          <a:r>
            <a:rPr lang="en-GB" dirty="0"/>
            <a:t>Commercial assets value</a:t>
          </a:r>
          <a:endParaRPr lang="en-US" dirty="0"/>
        </a:p>
      </dgm:t>
    </dgm:pt>
    <dgm:pt modelId="{C5F90238-1139-41A0-AB49-4FB45889DFBE}" type="parTrans" cxnId="{E23F5C44-B544-4FD7-8643-3DD6D6F9961E}">
      <dgm:prSet/>
      <dgm:spPr/>
      <dgm:t>
        <a:bodyPr/>
        <a:lstStyle/>
        <a:p>
          <a:endParaRPr lang="en-US"/>
        </a:p>
      </dgm:t>
    </dgm:pt>
    <dgm:pt modelId="{F3F21EA4-05F9-4947-B963-CE94F0229F1C}" type="sibTrans" cxnId="{E23F5C44-B544-4FD7-8643-3DD6D6F9961E}">
      <dgm:prSet/>
      <dgm:spPr/>
      <dgm:t>
        <a:bodyPr/>
        <a:lstStyle/>
        <a:p>
          <a:endParaRPr lang="en-US"/>
        </a:p>
      </dgm:t>
    </dgm:pt>
    <dgm:pt modelId="{B44E630C-D6F2-4784-AE32-DAB06198347A}">
      <dgm:prSet/>
      <dgm:spPr/>
      <dgm:t>
        <a:bodyPr/>
        <a:lstStyle/>
        <a:p>
          <a:r>
            <a:rPr lang="en-GB" dirty="0"/>
            <a:t>Luxury assets value</a:t>
          </a:r>
          <a:endParaRPr lang="en-US" dirty="0"/>
        </a:p>
      </dgm:t>
    </dgm:pt>
    <dgm:pt modelId="{46998782-9D1A-475B-88A4-835460617F4B}" type="parTrans" cxnId="{B875106F-10C5-4B7E-831B-EE5EE2ADC0C0}">
      <dgm:prSet/>
      <dgm:spPr/>
      <dgm:t>
        <a:bodyPr/>
        <a:lstStyle/>
        <a:p>
          <a:endParaRPr lang="en-US"/>
        </a:p>
      </dgm:t>
    </dgm:pt>
    <dgm:pt modelId="{5772DBAD-C12F-41C7-8C76-EE6A4C7EE79A}" type="sibTrans" cxnId="{B875106F-10C5-4B7E-831B-EE5EE2ADC0C0}">
      <dgm:prSet/>
      <dgm:spPr/>
      <dgm:t>
        <a:bodyPr/>
        <a:lstStyle/>
        <a:p>
          <a:endParaRPr lang="en-US"/>
        </a:p>
      </dgm:t>
    </dgm:pt>
    <dgm:pt modelId="{1A3754A1-CDB5-417A-8B0F-8AB3F557028C}">
      <dgm:prSet/>
      <dgm:spPr/>
      <dgm:t>
        <a:bodyPr/>
        <a:lstStyle/>
        <a:p>
          <a:r>
            <a:rPr lang="en-GB" dirty="0"/>
            <a:t>Bank assets</a:t>
          </a:r>
          <a:endParaRPr lang="en-US" dirty="0"/>
        </a:p>
      </dgm:t>
    </dgm:pt>
    <dgm:pt modelId="{386FAE5C-AA0A-45F6-8678-7CA542A95902}" type="parTrans" cxnId="{D3587449-1F9A-47A0-9972-40E1098E5911}">
      <dgm:prSet/>
      <dgm:spPr/>
      <dgm:t>
        <a:bodyPr/>
        <a:lstStyle/>
        <a:p>
          <a:endParaRPr lang="en-US"/>
        </a:p>
      </dgm:t>
    </dgm:pt>
    <dgm:pt modelId="{B41FB200-9E87-4EB4-8332-A76B2552D098}" type="sibTrans" cxnId="{D3587449-1F9A-47A0-9972-40E1098E5911}">
      <dgm:prSet/>
      <dgm:spPr/>
      <dgm:t>
        <a:bodyPr/>
        <a:lstStyle/>
        <a:p>
          <a:endParaRPr lang="en-US"/>
        </a:p>
      </dgm:t>
    </dgm:pt>
    <dgm:pt modelId="{6E6AD65D-B610-4602-BB58-724E8FC6538F}">
      <dgm:prSet/>
      <dgm:spPr/>
      <dgm:t>
        <a:bodyPr/>
        <a:lstStyle/>
        <a:p>
          <a:r>
            <a:rPr lang="en-GB" dirty="0"/>
            <a:t>Loan status</a:t>
          </a:r>
          <a:endParaRPr lang="en-US" dirty="0"/>
        </a:p>
      </dgm:t>
    </dgm:pt>
    <dgm:pt modelId="{611B725B-6130-49E8-9347-6598926E30B7}" type="parTrans" cxnId="{CB177D67-BC44-49DD-828A-889212F2813B}">
      <dgm:prSet/>
      <dgm:spPr/>
      <dgm:t>
        <a:bodyPr/>
        <a:lstStyle/>
        <a:p>
          <a:endParaRPr lang="en-US"/>
        </a:p>
      </dgm:t>
    </dgm:pt>
    <dgm:pt modelId="{2BCE69C3-1829-43F2-B061-0D4246C1FD92}" type="sibTrans" cxnId="{CB177D67-BC44-49DD-828A-889212F2813B}">
      <dgm:prSet/>
      <dgm:spPr/>
      <dgm:t>
        <a:bodyPr/>
        <a:lstStyle/>
        <a:p>
          <a:endParaRPr lang="en-US"/>
        </a:p>
      </dgm:t>
    </dgm:pt>
    <dgm:pt modelId="{642E5194-6EE5-432A-8EAC-D87AF3F73BA0}">
      <dgm:prSet/>
      <dgm:spPr/>
      <dgm:t>
        <a:bodyPr/>
        <a:lstStyle/>
        <a:p>
          <a:r>
            <a:rPr lang="en-GB" dirty="0"/>
            <a:t>Loan term</a:t>
          </a:r>
          <a:endParaRPr lang="en-US" dirty="0"/>
        </a:p>
      </dgm:t>
    </dgm:pt>
    <dgm:pt modelId="{778248CB-DA7C-4F93-A357-C596323CDB6E}" type="parTrans" cxnId="{B43B1F14-067F-456A-8F68-B29DD07A5202}">
      <dgm:prSet/>
      <dgm:spPr/>
      <dgm:t>
        <a:bodyPr/>
        <a:lstStyle/>
        <a:p>
          <a:endParaRPr lang="en-US"/>
        </a:p>
      </dgm:t>
    </dgm:pt>
    <dgm:pt modelId="{EBFEC9EF-3A40-4CE3-B754-D352F5E3BDAC}" type="sibTrans" cxnId="{B43B1F14-067F-456A-8F68-B29DD07A5202}">
      <dgm:prSet/>
      <dgm:spPr/>
      <dgm:t>
        <a:bodyPr/>
        <a:lstStyle/>
        <a:p>
          <a:endParaRPr lang="en-US"/>
        </a:p>
      </dgm:t>
    </dgm:pt>
    <dgm:pt modelId="{9FCA39A2-E2CA-4F31-8A79-67EFBBF4E13A}" type="pres">
      <dgm:prSet presAssocID="{6A0C2365-9FF8-4714-B747-AA91360897F3}" presName="diagram" presStyleCnt="0">
        <dgm:presLayoutVars>
          <dgm:dir/>
          <dgm:resizeHandles val="exact"/>
        </dgm:presLayoutVars>
      </dgm:prSet>
      <dgm:spPr/>
    </dgm:pt>
    <dgm:pt modelId="{739B55A7-2F9D-4F86-A021-6DDF62002C4E}" type="pres">
      <dgm:prSet presAssocID="{A0F1F991-75D7-4DD0-A9BD-6CFF4000C87C}" presName="node" presStyleLbl="node1" presStyleIdx="0" presStyleCnt="13">
        <dgm:presLayoutVars>
          <dgm:bulletEnabled val="1"/>
        </dgm:presLayoutVars>
      </dgm:prSet>
      <dgm:spPr/>
    </dgm:pt>
    <dgm:pt modelId="{DFDE31EA-2148-40BF-B8BD-C71778E72456}" type="pres">
      <dgm:prSet presAssocID="{B4202EC1-F68C-4741-B67D-5C9E4B090433}" presName="sibTrans" presStyleCnt="0"/>
      <dgm:spPr/>
    </dgm:pt>
    <dgm:pt modelId="{7A29C918-51DD-4201-9611-0F71C4E0B902}" type="pres">
      <dgm:prSet presAssocID="{61058DE4-9750-47CE-9729-696D6D0CD4D5}" presName="node" presStyleLbl="node1" presStyleIdx="1" presStyleCnt="13">
        <dgm:presLayoutVars>
          <dgm:bulletEnabled val="1"/>
        </dgm:presLayoutVars>
      </dgm:prSet>
      <dgm:spPr/>
    </dgm:pt>
    <dgm:pt modelId="{6C1705F1-885B-4088-944B-A35F6C37FDD0}" type="pres">
      <dgm:prSet presAssocID="{2F25ABBC-894C-49A8-8BE3-1DD9F4D1D90A}" presName="sibTrans" presStyleCnt="0"/>
      <dgm:spPr/>
    </dgm:pt>
    <dgm:pt modelId="{64696069-7564-4863-B8EC-B0F0077F8598}" type="pres">
      <dgm:prSet presAssocID="{68202F46-B9EF-4FF0-8F55-ADFD32A69BD8}" presName="node" presStyleLbl="node1" presStyleIdx="2" presStyleCnt="13">
        <dgm:presLayoutVars>
          <dgm:bulletEnabled val="1"/>
        </dgm:presLayoutVars>
      </dgm:prSet>
      <dgm:spPr/>
    </dgm:pt>
    <dgm:pt modelId="{6FF4BD2D-9D1B-4FF5-857A-90A62030A639}" type="pres">
      <dgm:prSet presAssocID="{2073DEBD-336A-4C8F-A03D-6417FB19D50A}" presName="sibTrans" presStyleCnt="0"/>
      <dgm:spPr/>
    </dgm:pt>
    <dgm:pt modelId="{3858C025-8BCB-472A-AA2D-F0E4BC30D777}" type="pres">
      <dgm:prSet presAssocID="{800A4AB2-30C3-4737-A5D1-3838E93F8AD1}" presName="node" presStyleLbl="node1" presStyleIdx="3" presStyleCnt="13">
        <dgm:presLayoutVars>
          <dgm:bulletEnabled val="1"/>
        </dgm:presLayoutVars>
      </dgm:prSet>
      <dgm:spPr/>
    </dgm:pt>
    <dgm:pt modelId="{43724E55-1BC3-4CC1-89B6-CA9A085491F4}" type="pres">
      <dgm:prSet presAssocID="{21EC983C-C0FA-4177-85FE-8A29E4E094E1}" presName="sibTrans" presStyleCnt="0"/>
      <dgm:spPr/>
    </dgm:pt>
    <dgm:pt modelId="{8AE178D7-09A5-4D1D-89F2-56CBC6A77BA4}" type="pres">
      <dgm:prSet presAssocID="{269FC917-117A-4A9B-B349-CA4191178477}" presName="node" presStyleLbl="node1" presStyleIdx="4" presStyleCnt="13">
        <dgm:presLayoutVars>
          <dgm:bulletEnabled val="1"/>
        </dgm:presLayoutVars>
      </dgm:prSet>
      <dgm:spPr/>
    </dgm:pt>
    <dgm:pt modelId="{B5B0F59D-EDFC-44F8-B82E-0BAAE80D5FA3}" type="pres">
      <dgm:prSet presAssocID="{8F9E4201-1947-483D-8C79-B217F3EC8945}" presName="sibTrans" presStyleCnt="0"/>
      <dgm:spPr/>
    </dgm:pt>
    <dgm:pt modelId="{3B8372E0-D32D-4ED1-9A8C-5690FA2AD4C9}" type="pres">
      <dgm:prSet presAssocID="{642E5194-6EE5-432A-8EAC-D87AF3F73BA0}" presName="node" presStyleLbl="node1" presStyleIdx="5" presStyleCnt="13">
        <dgm:presLayoutVars>
          <dgm:bulletEnabled val="1"/>
        </dgm:presLayoutVars>
      </dgm:prSet>
      <dgm:spPr/>
    </dgm:pt>
    <dgm:pt modelId="{409ED719-0757-4299-A3B2-A78CBE6AF92C}" type="pres">
      <dgm:prSet presAssocID="{EBFEC9EF-3A40-4CE3-B754-D352F5E3BDAC}" presName="sibTrans" presStyleCnt="0"/>
      <dgm:spPr/>
    </dgm:pt>
    <dgm:pt modelId="{7A2253D4-F1A2-4340-8AF4-573948AE5950}" type="pres">
      <dgm:prSet presAssocID="{C9D15E94-3A98-43A7-83E1-6B2B4121BAB1}" presName="node" presStyleLbl="node1" presStyleIdx="6" presStyleCnt="13">
        <dgm:presLayoutVars>
          <dgm:bulletEnabled val="1"/>
        </dgm:presLayoutVars>
      </dgm:prSet>
      <dgm:spPr/>
    </dgm:pt>
    <dgm:pt modelId="{69444584-042D-42B1-BA24-1B922396D167}" type="pres">
      <dgm:prSet presAssocID="{21E1A6AE-26A8-4E1B-A674-85B52FDE581E}" presName="sibTrans" presStyleCnt="0"/>
      <dgm:spPr/>
    </dgm:pt>
    <dgm:pt modelId="{E25F2EA0-B964-4390-9B4B-20399E6FEBB2}" type="pres">
      <dgm:prSet presAssocID="{C9FDA8CB-8DD0-47CD-BFBB-5D0F004073B7}" presName="node" presStyleLbl="node1" presStyleIdx="7" presStyleCnt="13">
        <dgm:presLayoutVars>
          <dgm:bulletEnabled val="1"/>
        </dgm:presLayoutVars>
      </dgm:prSet>
      <dgm:spPr/>
    </dgm:pt>
    <dgm:pt modelId="{2930090B-C9E4-448F-ABC4-006216A61B07}" type="pres">
      <dgm:prSet presAssocID="{97F0B1C3-17A2-49F4-8777-42AF56AA3321}" presName="sibTrans" presStyleCnt="0"/>
      <dgm:spPr/>
    </dgm:pt>
    <dgm:pt modelId="{2C14707E-1407-4888-A2AD-5AB1B86E81BD}" type="pres">
      <dgm:prSet presAssocID="{D717D45A-DE6D-4FB0-B32F-7D6C135B9BA8}" presName="node" presStyleLbl="node1" presStyleIdx="8" presStyleCnt="13">
        <dgm:presLayoutVars>
          <dgm:bulletEnabled val="1"/>
        </dgm:presLayoutVars>
      </dgm:prSet>
      <dgm:spPr/>
    </dgm:pt>
    <dgm:pt modelId="{746B8852-3499-426B-A954-2210605D2A38}" type="pres">
      <dgm:prSet presAssocID="{DA8DEBFC-36A1-4AED-A5E5-03C518023CC0}" presName="sibTrans" presStyleCnt="0"/>
      <dgm:spPr/>
    </dgm:pt>
    <dgm:pt modelId="{95AFA15A-FACB-4B12-B2C8-798D2699DDA7}" type="pres">
      <dgm:prSet presAssocID="{D6E0FF32-0D61-4400-BCBC-7C16122B505A}" presName="node" presStyleLbl="node1" presStyleIdx="9" presStyleCnt="13">
        <dgm:presLayoutVars>
          <dgm:bulletEnabled val="1"/>
        </dgm:presLayoutVars>
      </dgm:prSet>
      <dgm:spPr/>
    </dgm:pt>
    <dgm:pt modelId="{FBABA5B0-2394-4006-BA06-9AB69D873569}" type="pres">
      <dgm:prSet presAssocID="{F3F21EA4-05F9-4947-B963-CE94F0229F1C}" presName="sibTrans" presStyleCnt="0"/>
      <dgm:spPr/>
    </dgm:pt>
    <dgm:pt modelId="{BE6A9479-9FF4-464B-8C80-A255B85CB5B1}" type="pres">
      <dgm:prSet presAssocID="{B44E630C-D6F2-4784-AE32-DAB06198347A}" presName="node" presStyleLbl="node1" presStyleIdx="10" presStyleCnt="13">
        <dgm:presLayoutVars>
          <dgm:bulletEnabled val="1"/>
        </dgm:presLayoutVars>
      </dgm:prSet>
      <dgm:spPr/>
    </dgm:pt>
    <dgm:pt modelId="{C409A377-9D65-4BF8-810E-ED79C47CFD6F}" type="pres">
      <dgm:prSet presAssocID="{5772DBAD-C12F-41C7-8C76-EE6A4C7EE79A}" presName="sibTrans" presStyleCnt="0"/>
      <dgm:spPr/>
    </dgm:pt>
    <dgm:pt modelId="{B2F555B5-9E11-4316-94FA-114327DA9029}" type="pres">
      <dgm:prSet presAssocID="{1A3754A1-CDB5-417A-8B0F-8AB3F557028C}" presName="node" presStyleLbl="node1" presStyleIdx="11" presStyleCnt="13">
        <dgm:presLayoutVars>
          <dgm:bulletEnabled val="1"/>
        </dgm:presLayoutVars>
      </dgm:prSet>
      <dgm:spPr/>
    </dgm:pt>
    <dgm:pt modelId="{12369DD0-64AA-4681-884A-6EDF137C4DEC}" type="pres">
      <dgm:prSet presAssocID="{B41FB200-9E87-4EB4-8332-A76B2552D098}" presName="sibTrans" presStyleCnt="0"/>
      <dgm:spPr/>
    </dgm:pt>
    <dgm:pt modelId="{275F1944-1E43-45EB-BEF6-7E471D3E263F}" type="pres">
      <dgm:prSet presAssocID="{6E6AD65D-B610-4602-BB58-724E8FC6538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C4B12306-856C-4F8E-9ACF-C7FB2C26D4F2}" type="presOf" srcId="{1A3754A1-CDB5-417A-8B0F-8AB3F557028C}" destId="{B2F555B5-9E11-4316-94FA-114327DA9029}" srcOrd="0" destOrd="0" presId="urn:microsoft.com/office/officeart/2005/8/layout/default"/>
    <dgm:cxn modelId="{B43B1F14-067F-456A-8F68-B29DD07A5202}" srcId="{6A0C2365-9FF8-4714-B747-AA91360897F3}" destId="{642E5194-6EE5-432A-8EAC-D87AF3F73BA0}" srcOrd="5" destOrd="0" parTransId="{778248CB-DA7C-4F93-A357-C596323CDB6E}" sibTransId="{EBFEC9EF-3A40-4CE3-B754-D352F5E3BDAC}"/>
    <dgm:cxn modelId="{E863B037-FE6A-46CD-A469-79EFC61CB140}" type="presOf" srcId="{C9FDA8CB-8DD0-47CD-BFBB-5D0F004073B7}" destId="{E25F2EA0-B964-4390-9B4B-20399E6FEBB2}" srcOrd="0" destOrd="0" presId="urn:microsoft.com/office/officeart/2005/8/layout/default"/>
    <dgm:cxn modelId="{D6B8CB3E-8462-451E-856F-4C1FF066FD55}" type="presOf" srcId="{C9D15E94-3A98-43A7-83E1-6B2B4121BAB1}" destId="{7A2253D4-F1A2-4340-8AF4-573948AE5950}" srcOrd="0" destOrd="0" presId="urn:microsoft.com/office/officeart/2005/8/layout/default"/>
    <dgm:cxn modelId="{E23F5C44-B544-4FD7-8643-3DD6D6F9961E}" srcId="{6A0C2365-9FF8-4714-B747-AA91360897F3}" destId="{D6E0FF32-0D61-4400-BCBC-7C16122B505A}" srcOrd="9" destOrd="0" parTransId="{C5F90238-1139-41A0-AB49-4FB45889DFBE}" sibTransId="{F3F21EA4-05F9-4947-B963-CE94F0229F1C}"/>
    <dgm:cxn modelId="{CB177D67-BC44-49DD-828A-889212F2813B}" srcId="{6A0C2365-9FF8-4714-B747-AA91360897F3}" destId="{6E6AD65D-B610-4602-BB58-724E8FC6538F}" srcOrd="12" destOrd="0" parTransId="{611B725B-6130-49E8-9347-6598926E30B7}" sibTransId="{2BCE69C3-1829-43F2-B061-0D4246C1FD92}"/>
    <dgm:cxn modelId="{2999A367-8390-41D2-B03A-80CFFA50FDDF}" type="presOf" srcId="{A0F1F991-75D7-4DD0-A9BD-6CFF4000C87C}" destId="{739B55A7-2F9D-4F86-A021-6DDF62002C4E}" srcOrd="0" destOrd="0" presId="urn:microsoft.com/office/officeart/2005/8/layout/default"/>
    <dgm:cxn modelId="{D3587449-1F9A-47A0-9972-40E1098E5911}" srcId="{6A0C2365-9FF8-4714-B747-AA91360897F3}" destId="{1A3754A1-CDB5-417A-8B0F-8AB3F557028C}" srcOrd="11" destOrd="0" parTransId="{386FAE5C-AA0A-45F6-8678-7CA542A95902}" sibTransId="{B41FB200-9E87-4EB4-8332-A76B2552D098}"/>
    <dgm:cxn modelId="{B875106F-10C5-4B7E-831B-EE5EE2ADC0C0}" srcId="{6A0C2365-9FF8-4714-B747-AA91360897F3}" destId="{B44E630C-D6F2-4784-AE32-DAB06198347A}" srcOrd="10" destOrd="0" parTransId="{46998782-9D1A-475B-88A4-835460617F4B}" sibTransId="{5772DBAD-C12F-41C7-8C76-EE6A4C7EE79A}"/>
    <dgm:cxn modelId="{5BF7856F-961C-4F3D-8C26-6F109054E54E}" type="presOf" srcId="{6A0C2365-9FF8-4714-B747-AA91360897F3}" destId="{9FCA39A2-E2CA-4F31-8A79-67EFBBF4E13A}" srcOrd="0" destOrd="0" presId="urn:microsoft.com/office/officeart/2005/8/layout/default"/>
    <dgm:cxn modelId="{FCBCDA55-14F2-4A42-8EC9-B3208A2F24C2}" type="presOf" srcId="{642E5194-6EE5-432A-8EAC-D87AF3F73BA0}" destId="{3B8372E0-D32D-4ED1-9A8C-5690FA2AD4C9}" srcOrd="0" destOrd="0" presId="urn:microsoft.com/office/officeart/2005/8/layout/default"/>
    <dgm:cxn modelId="{ACE6AD78-EB91-46DB-BC99-88DDC7154C4E}" srcId="{6A0C2365-9FF8-4714-B747-AA91360897F3}" destId="{C9D15E94-3A98-43A7-83E1-6B2B4121BAB1}" srcOrd="6" destOrd="0" parTransId="{8E9A1274-EB90-4A1B-8DC5-474570BBDF09}" sibTransId="{21E1A6AE-26A8-4E1B-A674-85B52FDE581E}"/>
    <dgm:cxn modelId="{79C8447F-43FF-4B6E-AAFA-43299C6E87F8}" type="presOf" srcId="{800A4AB2-30C3-4737-A5D1-3838E93F8AD1}" destId="{3858C025-8BCB-472A-AA2D-F0E4BC30D777}" srcOrd="0" destOrd="0" presId="urn:microsoft.com/office/officeart/2005/8/layout/default"/>
    <dgm:cxn modelId="{82023F82-E81B-45A9-87AB-96EF67E4E3C7}" type="presOf" srcId="{D6E0FF32-0D61-4400-BCBC-7C16122B505A}" destId="{95AFA15A-FACB-4B12-B2C8-798D2699DDA7}" srcOrd="0" destOrd="0" presId="urn:microsoft.com/office/officeart/2005/8/layout/default"/>
    <dgm:cxn modelId="{A03A5A82-1FA0-475D-92B5-8D829AD60B4C}" srcId="{6A0C2365-9FF8-4714-B747-AA91360897F3}" destId="{800A4AB2-30C3-4737-A5D1-3838E93F8AD1}" srcOrd="3" destOrd="0" parTransId="{56E7FCF5-465A-4EC9-83C1-EB18473F2696}" sibTransId="{21EC983C-C0FA-4177-85FE-8A29E4E094E1}"/>
    <dgm:cxn modelId="{9B1C188A-9E53-4AA8-AA61-0D08160F2535}" type="presOf" srcId="{68202F46-B9EF-4FF0-8F55-ADFD32A69BD8}" destId="{64696069-7564-4863-B8EC-B0F0077F8598}" srcOrd="0" destOrd="0" presId="urn:microsoft.com/office/officeart/2005/8/layout/default"/>
    <dgm:cxn modelId="{6283368A-A509-4059-90E5-F7440077B389}" srcId="{6A0C2365-9FF8-4714-B747-AA91360897F3}" destId="{A0F1F991-75D7-4DD0-A9BD-6CFF4000C87C}" srcOrd="0" destOrd="0" parTransId="{8EB8B920-8A81-45A7-B2E8-5151153190A9}" sibTransId="{B4202EC1-F68C-4741-B67D-5C9E4B090433}"/>
    <dgm:cxn modelId="{32ED9297-3889-4DC0-A357-1B1A9E110EE5}" srcId="{6A0C2365-9FF8-4714-B747-AA91360897F3}" destId="{C9FDA8CB-8DD0-47CD-BFBB-5D0F004073B7}" srcOrd="7" destOrd="0" parTransId="{83694FB0-6525-49A1-975D-B335F782AAEE}" sibTransId="{97F0B1C3-17A2-49F4-8777-42AF56AA3321}"/>
    <dgm:cxn modelId="{B193ED9E-74F1-47FD-BA7A-99261E43AF50}" type="presOf" srcId="{6E6AD65D-B610-4602-BB58-724E8FC6538F}" destId="{275F1944-1E43-45EB-BEF6-7E471D3E263F}" srcOrd="0" destOrd="0" presId="urn:microsoft.com/office/officeart/2005/8/layout/default"/>
    <dgm:cxn modelId="{9991239F-83E8-4086-95FE-2EB0853007C9}" srcId="{6A0C2365-9FF8-4714-B747-AA91360897F3}" destId="{269FC917-117A-4A9B-B349-CA4191178477}" srcOrd="4" destOrd="0" parTransId="{12570CC7-0416-4DC8-B385-137C5FEE4F5D}" sibTransId="{8F9E4201-1947-483D-8C79-B217F3EC8945}"/>
    <dgm:cxn modelId="{91CF0EAB-FE0F-49AB-BDC2-6CB0C46C9255}" srcId="{6A0C2365-9FF8-4714-B747-AA91360897F3}" destId="{D717D45A-DE6D-4FB0-B32F-7D6C135B9BA8}" srcOrd="8" destOrd="0" parTransId="{D630FC20-F89B-4581-A28D-28F1BD54E367}" sibTransId="{DA8DEBFC-36A1-4AED-A5E5-03C518023CC0}"/>
    <dgm:cxn modelId="{1876BBC2-AE22-45FB-9219-37E9BEC6AE31}" type="presOf" srcId="{61058DE4-9750-47CE-9729-696D6D0CD4D5}" destId="{7A29C918-51DD-4201-9611-0F71C4E0B902}" srcOrd="0" destOrd="0" presId="urn:microsoft.com/office/officeart/2005/8/layout/default"/>
    <dgm:cxn modelId="{7C2096E7-7372-4FCE-AF7E-5A73D160A8E7}" type="presOf" srcId="{269FC917-117A-4A9B-B349-CA4191178477}" destId="{8AE178D7-09A5-4D1D-89F2-56CBC6A77BA4}" srcOrd="0" destOrd="0" presId="urn:microsoft.com/office/officeart/2005/8/layout/default"/>
    <dgm:cxn modelId="{4D51F1E9-C642-4F7E-8731-57B953264FED}" srcId="{6A0C2365-9FF8-4714-B747-AA91360897F3}" destId="{61058DE4-9750-47CE-9729-696D6D0CD4D5}" srcOrd="1" destOrd="0" parTransId="{97F201D9-F7B9-4354-BEFD-694B835814C9}" sibTransId="{2F25ABBC-894C-49A8-8BE3-1DD9F4D1D90A}"/>
    <dgm:cxn modelId="{04745AED-294C-4EC7-8A02-4FBE030B233B}" type="presOf" srcId="{D717D45A-DE6D-4FB0-B32F-7D6C135B9BA8}" destId="{2C14707E-1407-4888-A2AD-5AB1B86E81BD}" srcOrd="0" destOrd="0" presId="urn:microsoft.com/office/officeart/2005/8/layout/default"/>
    <dgm:cxn modelId="{4F1914EE-FD5D-43CE-B59C-A80435FD5272}" srcId="{6A0C2365-9FF8-4714-B747-AA91360897F3}" destId="{68202F46-B9EF-4FF0-8F55-ADFD32A69BD8}" srcOrd="2" destOrd="0" parTransId="{4127BFC2-4361-40E7-B22B-63395096EBC5}" sibTransId="{2073DEBD-336A-4C8F-A03D-6417FB19D50A}"/>
    <dgm:cxn modelId="{8BD1DEF3-3948-4B65-B1A2-581EF6C258CA}" type="presOf" srcId="{B44E630C-D6F2-4784-AE32-DAB06198347A}" destId="{BE6A9479-9FF4-464B-8C80-A255B85CB5B1}" srcOrd="0" destOrd="0" presId="urn:microsoft.com/office/officeart/2005/8/layout/default"/>
    <dgm:cxn modelId="{DEBF3A81-9F6F-41D0-98D9-1E3356F2CEC4}" type="presParOf" srcId="{9FCA39A2-E2CA-4F31-8A79-67EFBBF4E13A}" destId="{739B55A7-2F9D-4F86-A021-6DDF62002C4E}" srcOrd="0" destOrd="0" presId="urn:microsoft.com/office/officeart/2005/8/layout/default"/>
    <dgm:cxn modelId="{FCBCBD14-3480-49C0-BDEB-DBCF01EC660F}" type="presParOf" srcId="{9FCA39A2-E2CA-4F31-8A79-67EFBBF4E13A}" destId="{DFDE31EA-2148-40BF-B8BD-C71778E72456}" srcOrd="1" destOrd="0" presId="urn:microsoft.com/office/officeart/2005/8/layout/default"/>
    <dgm:cxn modelId="{7859B5C0-19CA-4D43-AF56-72B4A8C3747F}" type="presParOf" srcId="{9FCA39A2-E2CA-4F31-8A79-67EFBBF4E13A}" destId="{7A29C918-51DD-4201-9611-0F71C4E0B902}" srcOrd="2" destOrd="0" presId="urn:microsoft.com/office/officeart/2005/8/layout/default"/>
    <dgm:cxn modelId="{D92DE5FC-BFFD-4100-B421-2B7492977F59}" type="presParOf" srcId="{9FCA39A2-E2CA-4F31-8A79-67EFBBF4E13A}" destId="{6C1705F1-885B-4088-944B-A35F6C37FDD0}" srcOrd="3" destOrd="0" presId="urn:microsoft.com/office/officeart/2005/8/layout/default"/>
    <dgm:cxn modelId="{AC897EB9-FF8B-49F1-A66C-E583EF9A7488}" type="presParOf" srcId="{9FCA39A2-E2CA-4F31-8A79-67EFBBF4E13A}" destId="{64696069-7564-4863-B8EC-B0F0077F8598}" srcOrd="4" destOrd="0" presId="urn:microsoft.com/office/officeart/2005/8/layout/default"/>
    <dgm:cxn modelId="{715C812E-B5B9-432F-A0D7-9ADEEA743F50}" type="presParOf" srcId="{9FCA39A2-E2CA-4F31-8A79-67EFBBF4E13A}" destId="{6FF4BD2D-9D1B-4FF5-857A-90A62030A639}" srcOrd="5" destOrd="0" presId="urn:microsoft.com/office/officeart/2005/8/layout/default"/>
    <dgm:cxn modelId="{DB1F929A-78A4-4994-AAFF-0E3B8D2F50D3}" type="presParOf" srcId="{9FCA39A2-E2CA-4F31-8A79-67EFBBF4E13A}" destId="{3858C025-8BCB-472A-AA2D-F0E4BC30D777}" srcOrd="6" destOrd="0" presId="urn:microsoft.com/office/officeart/2005/8/layout/default"/>
    <dgm:cxn modelId="{39756631-6A24-4D99-BB6C-D28331F36EEA}" type="presParOf" srcId="{9FCA39A2-E2CA-4F31-8A79-67EFBBF4E13A}" destId="{43724E55-1BC3-4CC1-89B6-CA9A085491F4}" srcOrd="7" destOrd="0" presId="urn:microsoft.com/office/officeart/2005/8/layout/default"/>
    <dgm:cxn modelId="{BEE0CD3F-8B37-4A93-ACD8-1C772B6BCC02}" type="presParOf" srcId="{9FCA39A2-E2CA-4F31-8A79-67EFBBF4E13A}" destId="{8AE178D7-09A5-4D1D-89F2-56CBC6A77BA4}" srcOrd="8" destOrd="0" presId="urn:microsoft.com/office/officeart/2005/8/layout/default"/>
    <dgm:cxn modelId="{9A4B357A-5C8F-4F24-9922-D93AA442E66D}" type="presParOf" srcId="{9FCA39A2-E2CA-4F31-8A79-67EFBBF4E13A}" destId="{B5B0F59D-EDFC-44F8-B82E-0BAAE80D5FA3}" srcOrd="9" destOrd="0" presId="urn:microsoft.com/office/officeart/2005/8/layout/default"/>
    <dgm:cxn modelId="{C6D17FF3-C3BA-4A18-939F-8FAE75E54F5A}" type="presParOf" srcId="{9FCA39A2-E2CA-4F31-8A79-67EFBBF4E13A}" destId="{3B8372E0-D32D-4ED1-9A8C-5690FA2AD4C9}" srcOrd="10" destOrd="0" presId="urn:microsoft.com/office/officeart/2005/8/layout/default"/>
    <dgm:cxn modelId="{FC6E7C10-242E-4F68-9825-FE5A08F1A08F}" type="presParOf" srcId="{9FCA39A2-E2CA-4F31-8A79-67EFBBF4E13A}" destId="{409ED719-0757-4299-A3B2-A78CBE6AF92C}" srcOrd="11" destOrd="0" presId="urn:microsoft.com/office/officeart/2005/8/layout/default"/>
    <dgm:cxn modelId="{5A7AA272-58F1-4537-A24F-054070DD5DFC}" type="presParOf" srcId="{9FCA39A2-E2CA-4F31-8A79-67EFBBF4E13A}" destId="{7A2253D4-F1A2-4340-8AF4-573948AE5950}" srcOrd="12" destOrd="0" presId="urn:microsoft.com/office/officeart/2005/8/layout/default"/>
    <dgm:cxn modelId="{AE298E43-3CB1-45BC-96E7-83355AC1A15A}" type="presParOf" srcId="{9FCA39A2-E2CA-4F31-8A79-67EFBBF4E13A}" destId="{69444584-042D-42B1-BA24-1B922396D167}" srcOrd="13" destOrd="0" presId="urn:microsoft.com/office/officeart/2005/8/layout/default"/>
    <dgm:cxn modelId="{9A95FAA4-DDB6-4074-B48E-3B6FCBE3934D}" type="presParOf" srcId="{9FCA39A2-E2CA-4F31-8A79-67EFBBF4E13A}" destId="{E25F2EA0-B964-4390-9B4B-20399E6FEBB2}" srcOrd="14" destOrd="0" presId="urn:microsoft.com/office/officeart/2005/8/layout/default"/>
    <dgm:cxn modelId="{D7B78BF4-E956-4E51-AA0F-53E8FF8D7A79}" type="presParOf" srcId="{9FCA39A2-E2CA-4F31-8A79-67EFBBF4E13A}" destId="{2930090B-C9E4-448F-ABC4-006216A61B07}" srcOrd="15" destOrd="0" presId="urn:microsoft.com/office/officeart/2005/8/layout/default"/>
    <dgm:cxn modelId="{2B5064A8-F53D-4DBC-8E56-302CF1FADECA}" type="presParOf" srcId="{9FCA39A2-E2CA-4F31-8A79-67EFBBF4E13A}" destId="{2C14707E-1407-4888-A2AD-5AB1B86E81BD}" srcOrd="16" destOrd="0" presId="urn:microsoft.com/office/officeart/2005/8/layout/default"/>
    <dgm:cxn modelId="{BA0012FF-C1DC-419D-B237-3F555E77A100}" type="presParOf" srcId="{9FCA39A2-E2CA-4F31-8A79-67EFBBF4E13A}" destId="{746B8852-3499-426B-A954-2210605D2A38}" srcOrd="17" destOrd="0" presId="urn:microsoft.com/office/officeart/2005/8/layout/default"/>
    <dgm:cxn modelId="{DD8B053C-1E76-49E2-9991-3F33A97D546F}" type="presParOf" srcId="{9FCA39A2-E2CA-4F31-8A79-67EFBBF4E13A}" destId="{95AFA15A-FACB-4B12-B2C8-798D2699DDA7}" srcOrd="18" destOrd="0" presId="urn:microsoft.com/office/officeart/2005/8/layout/default"/>
    <dgm:cxn modelId="{867EDF38-1DC3-4B56-8C51-EF4AB794AFF2}" type="presParOf" srcId="{9FCA39A2-E2CA-4F31-8A79-67EFBBF4E13A}" destId="{FBABA5B0-2394-4006-BA06-9AB69D873569}" srcOrd="19" destOrd="0" presId="urn:microsoft.com/office/officeart/2005/8/layout/default"/>
    <dgm:cxn modelId="{1BFFE80D-88A3-49C5-9276-AE94E4694B64}" type="presParOf" srcId="{9FCA39A2-E2CA-4F31-8A79-67EFBBF4E13A}" destId="{BE6A9479-9FF4-464B-8C80-A255B85CB5B1}" srcOrd="20" destOrd="0" presId="urn:microsoft.com/office/officeart/2005/8/layout/default"/>
    <dgm:cxn modelId="{CBF922A9-C44C-471A-8DAC-170E9AE8A4F5}" type="presParOf" srcId="{9FCA39A2-E2CA-4F31-8A79-67EFBBF4E13A}" destId="{C409A377-9D65-4BF8-810E-ED79C47CFD6F}" srcOrd="21" destOrd="0" presId="urn:microsoft.com/office/officeart/2005/8/layout/default"/>
    <dgm:cxn modelId="{6D0A21B0-43E3-426E-B0AA-1E9990D2A050}" type="presParOf" srcId="{9FCA39A2-E2CA-4F31-8A79-67EFBBF4E13A}" destId="{B2F555B5-9E11-4316-94FA-114327DA9029}" srcOrd="22" destOrd="0" presId="urn:microsoft.com/office/officeart/2005/8/layout/default"/>
    <dgm:cxn modelId="{613267CD-A159-4B83-B13E-84863A6E9399}" type="presParOf" srcId="{9FCA39A2-E2CA-4F31-8A79-67EFBBF4E13A}" destId="{12369DD0-64AA-4681-884A-6EDF137C4DEC}" srcOrd="23" destOrd="0" presId="urn:microsoft.com/office/officeart/2005/8/layout/default"/>
    <dgm:cxn modelId="{1A6E3357-10E2-4681-A182-46F547653638}" type="presParOf" srcId="{9FCA39A2-E2CA-4F31-8A79-67EFBBF4E13A}" destId="{275F1944-1E43-45EB-BEF6-7E471D3E263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08313F-7EE4-4C19-99B9-605CBB0B13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D2489-B76F-41C0-A25C-04066ED14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r>
            <a:rPr lang="en-US" sz="21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21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was quite clean, it had no nulls and duplicates. However, it had some negative values that were incorrect, so I imputed them</a:t>
          </a:r>
        </a:p>
      </dgm:t>
    </dgm:pt>
    <dgm:pt modelId="{94D05557-82B3-4F88-8A65-51186C64FF29}" type="parTrans" cxnId="{63C9DB11-8F90-4559-9936-3CE37C1034EA}">
      <dgm:prSet/>
      <dgm:spPr/>
      <dgm:t>
        <a:bodyPr/>
        <a:lstStyle/>
        <a:p>
          <a:endParaRPr lang="en-US"/>
        </a:p>
      </dgm:t>
    </dgm:pt>
    <dgm:pt modelId="{322D91E1-48E9-4166-A58A-9EED3F219440}" type="sibTrans" cxnId="{63C9DB11-8F90-4559-9936-3CE37C1034EA}">
      <dgm:prSet/>
      <dgm:spPr/>
      <dgm:t>
        <a:bodyPr/>
        <a:lstStyle/>
        <a:p>
          <a:endParaRPr lang="en-US"/>
        </a:p>
      </dgm:t>
    </dgm:pt>
    <dgm:pt modelId="{1A385C35-5249-446F-9C59-3E612B538023}" type="pres">
      <dgm:prSet presAssocID="{1F08313F-7EE4-4C19-99B9-605CBB0B1320}" presName="root" presStyleCnt="0">
        <dgm:presLayoutVars>
          <dgm:dir/>
          <dgm:resizeHandles val="exact"/>
        </dgm:presLayoutVars>
      </dgm:prSet>
      <dgm:spPr/>
    </dgm:pt>
    <dgm:pt modelId="{7ED97E9F-05A7-4674-888D-9D69934B54A4}" type="pres">
      <dgm:prSet presAssocID="{188D2489-B76F-41C0-A25C-04066ED1425D}" presName="compNode" presStyleCnt="0"/>
      <dgm:spPr/>
    </dgm:pt>
    <dgm:pt modelId="{E88B2F6B-FF85-428E-8B9A-D29B64C02AD0}" type="pres">
      <dgm:prSet presAssocID="{188D2489-B76F-41C0-A25C-04066ED1425D}" presName="bgRect" presStyleLbl="bgShp" presStyleIdx="0" presStyleCnt="1"/>
      <dgm:spPr/>
    </dgm:pt>
    <dgm:pt modelId="{DDB3875E-2CFD-4D75-B7EE-0ED9FAFD46E1}" type="pres">
      <dgm:prSet presAssocID="{188D2489-B76F-41C0-A25C-04066ED1425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7F2D8F4-0B6E-48BD-8C20-F58873E7A443}" type="pres">
      <dgm:prSet presAssocID="{188D2489-B76F-41C0-A25C-04066ED1425D}" presName="spaceRect" presStyleCnt="0"/>
      <dgm:spPr/>
    </dgm:pt>
    <dgm:pt modelId="{EECEC1A4-A306-4040-AA02-59EAF6E3BE50}" type="pres">
      <dgm:prSet presAssocID="{188D2489-B76F-41C0-A25C-04066ED1425D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63C9DB11-8F90-4559-9936-3CE37C1034EA}" srcId="{1F08313F-7EE4-4C19-99B9-605CBB0B1320}" destId="{188D2489-B76F-41C0-A25C-04066ED1425D}" srcOrd="0" destOrd="0" parTransId="{94D05557-82B3-4F88-8A65-51186C64FF29}" sibTransId="{322D91E1-48E9-4166-A58A-9EED3F219440}"/>
    <dgm:cxn modelId="{A75710A0-A61A-4C68-BE97-8C94F8C81DD3}" type="presOf" srcId="{188D2489-B76F-41C0-A25C-04066ED1425D}" destId="{EECEC1A4-A306-4040-AA02-59EAF6E3BE50}" srcOrd="0" destOrd="0" presId="urn:microsoft.com/office/officeart/2018/2/layout/IconVerticalSolidList"/>
    <dgm:cxn modelId="{FC08BAC8-12AD-4D7A-BC4A-B386EC11A522}" type="presOf" srcId="{1F08313F-7EE4-4C19-99B9-605CBB0B1320}" destId="{1A385C35-5249-446F-9C59-3E612B538023}" srcOrd="0" destOrd="0" presId="urn:microsoft.com/office/officeart/2018/2/layout/IconVerticalSolidList"/>
    <dgm:cxn modelId="{CD08608D-9BF8-430F-8911-8EDAD3F65A76}" type="presParOf" srcId="{1A385C35-5249-446F-9C59-3E612B538023}" destId="{7ED97E9F-05A7-4674-888D-9D69934B54A4}" srcOrd="0" destOrd="0" presId="urn:microsoft.com/office/officeart/2018/2/layout/IconVerticalSolidList"/>
    <dgm:cxn modelId="{31214EFB-5CB6-44A4-AC97-A1BDBBFCC3DB}" type="presParOf" srcId="{7ED97E9F-05A7-4674-888D-9D69934B54A4}" destId="{E88B2F6B-FF85-428E-8B9A-D29B64C02AD0}" srcOrd="0" destOrd="0" presId="urn:microsoft.com/office/officeart/2018/2/layout/IconVerticalSolidList"/>
    <dgm:cxn modelId="{6EF6B2BB-92CC-4C85-A112-95A0884963E4}" type="presParOf" srcId="{7ED97E9F-05A7-4674-888D-9D69934B54A4}" destId="{DDB3875E-2CFD-4D75-B7EE-0ED9FAFD46E1}" srcOrd="1" destOrd="0" presId="urn:microsoft.com/office/officeart/2018/2/layout/IconVerticalSolidList"/>
    <dgm:cxn modelId="{59403BA3-7940-4528-BCDF-AFBC4466F256}" type="presParOf" srcId="{7ED97E9F-05A7-4674-888D-9D69934B54A4}" destId="{07F2D8F4-0B6E-48BD-8C20-F58873E7A443}" srcOrd="2" destOrd="0" presId="urn:microsoft.com/office/officeart/2018/2/layout/IconVerticalSolidList"/>
    <dgm:cxn modelId="{69DF56C3-A6FE-43F5-9443-945CC4CE6547}" type="presParOf" srcId="{7ED97E9F-05A7-4674-888D-9D69934B54A4}" destId="{EECEC1A4-A306-4040-AA02-59EAF6E3B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04C74-6D93-4122-80F0-E8E1910046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917A18-88E5-421F-834F-186B9A6400F4}">
      <dgm:prSet custT="1"/>
      <dgm:spPr/>
      <dgm:t>
        <a:bodyPr/>
        <a:lstStyle/>
        <a:p>
          <a:r>
            <a:rPr lang="en-GB" sz="3200" b="1" dirty="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84CF9-95F0-4460-A025-58CBC56BBF78}" type="parTrans" cxnId="{A82D64F7-8724-4E97-8DB6-8E9F8CD59EB0}">
      <dgm:prSet/>
      <dgm:spPr/>
      <dgm:t>
        <a:bodyPr/>
        <a:lstStyle/>
        <a:p>
          <a:endParaRPr lang="en-US"/>
        </a:p>
      </dgm:t>
    </dgm:pt>
    <dgm:pt modelId="{24188E02-7303-42C4-8C65-1DF4992774AD}" type="sibTrans" cxnId="{A82D64F7-8724-4E97-8DB6-8E9F8CD59EB0}">
      <dgm:prSet/>
      <dgm:spPr/>
      <dgm:t>
        <a:bodyPr/>
        <a:lstStyle/>
        <a:p>
          <a:endParaRPr lang="en-US"/>
        </a:p>
      </dgm:t>
    </dgm:pt>
    <dgm:pt modelId="{2E144D10-2259-4B76-8F7A-F4123080E874}">
      <dgm:prSet/>
      <dgm:spPr/>
      <dgm:t>
        <a:bodyPr/>
        <a:lstStyle/>
        <a:p>
          <a:pPr algn="ctr"/>
          <a:r>
            <a:rPr lang="en-GB" b="1" dirty="0">
              <a:latin typeface="Arial" panose="020B0604020202020204" pitchFamily="34" charset="0"/>
              <a:cs typeface="Arial" panose="020B0604020202020204" pitchFamily="34" charset="0"/>
            </a:rPr>
            <a:t>KNN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77DF1-6319-42DD-BE1F-BEBB22463216}" type="parTrans" cxnId="{17809F60-C84E-4882-8227-14A1995316A8}">
      <dgm:prSet/>
      <dgm:spPr/>
      <dgm:t>
        <a:bodyPr/>
        <a:lstStyle/>
        <a:p>
          <a:endParaRPr lang="en-US"/>
        </a:p>
      </dgm:t>
    </dgm:pt>
    <dgm:pt modelId="{E21217C3-E348-41C2-A64E-D06F7DC684D1}" type="sibTrans" cxnId="{17809F60-C84E-4882-8227-14A1995316A8}">
      <dgm:prSet/>
      <dgm:spPr/>
      <dgm:t>
        <a:bodyPr/>
        <a:lstStyle/>
        <a:p>
          <a:endParaRPr lang="en-US"/>
        </a:p>
      </dgm:t>
    </dgm:pt>
    <dgm:pt modelId="{42F452E6-0276-494B-9658-8A6B734A3506}">
      <dgm:prSet/>
      <dgm:spPr/>
      <dgm:t>
        <a:bodyPr/>
        <a:lstStyle/>
        <a:p>
          <a:pPr algn="ctr"/>
          <a:r>
            <a:rPr lang="en-GB" b="1" dirty="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8B7A24-5EB6-4B2A-A014-4F6F2CB75DDD}" type="parTrans" cxnId="{0479E3A0-DDDD-44F1-9127-E29C266CDFEB}">
      <dgm:prSet/>
      <dgm:spPr/>
      <dgm:t>
        <a:bodyPr/>
        <a:lstStyle/>
        <a:p>
          <a:endParaRPr lang="en-US"/>
        </a:p>
      </dgm:t>
    </dgm:pt>
    <dgm:pt modelId="{3825219A-223E-4855-9974-98315190E7A6}" type="sibTrans" cxnId="{0479E3A0-DDDD-44F1-9127-E29C266CDFEB}">
      <dgm:prSet/>
      <dgm:spPr/>
      <dgm:t>
        <a:bodyPr/>
        <a:lstStyle/>
        <a:p>
          <a:endParaRPr lang="en-US"/>
        </a:p>
      </dgm:t>
    </dgm:pt>
    <dgm:pt modelId="{628BD873-C134-4F26-8C48-98932A9FB140}">
      <dgm:prSet/>
      <dgm:spPr/>
      <dgm:t>
        <a:bodyPr/>
        <a:lstStyle/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Linear and</a:t>
          </a:r>
        </a:p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Polynomial Regressions</a:t>
          </a:r>
        </a:p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Using RFE/PCA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933AE6-F17A-44C0-8F0C-BAB4CD8E9377}" type="parTrans" cxnId="{9121FC41-B0A9-4C0D-91EA-70BA331C4C27}">
      <dgm:prSet/>
      <dgm:spPr/>
      <dgm:t>
        <a:bodyPr/>
        <a:lstStyle/>
        <a:p>
          <a:endParaRPr lang="en-US"/>
        </a:p>
      </dgm:t>
    </dgm:pt>
    <dgm:pt modelId="{B589DA16-EE2C-452F-B14A-0B805DCD9C73}" type="sibTrans" cxnId="{9121FC41-B0A9-4C0D-91EA-70BA331C4C27}">
      <dgm:prSet/>
      <dgm:spPr/>
      <dgm:t>
        <a:bodyPr/>
        <a:lstStyle/>
        <a:p>
          <a:endParaRPr lang="en-US"/>
        </a:p>
      </dgm:t>
    </dgm:pt>
    <dgm:pt modelId="{2189A5B9-B8DC-4C14-8314-8F030823F8A2}" type="pres">
      <dgm:prSet presAssocID="{BD004C74-6D93-4122-80F0-E8E19100461C}" presName="linear" presStyleCnt="0">
        <dgm:presLayoutVars>
          <dgm:dir/>
          <dgm:animLvl val="lvl"/>
          <dgm:resizeHandles val="exact"/>
        </dgm:presLayoutVars>
      </dgm:prSet>
      <dgm:spPr/>
    </dgm:pt>
    <dgm:pt modelId="{59E4AF27-CEA0-4840-9115-6DAB947B037A}" type="pres">
      <dgm:prSet presAssocID="{14917A18-88E5-421F-834F-186B9A6400F4}" presName="parentLin" presStyleCnt="0"/>
      <dgm:spPr/>
    </dgm:pt>
    <dgm:pt modelId="{BBA2822F-D418-4FCF-9758-BA71B034BBE3}" type="pres">
      <dgm:prSet presAssocID="{14917A18-88E5-421F-834F-186B9A6400F4}" presName="parentLeftMargin" presStyleLbl="node1" presStyleIdx="0" presStyleCnt="4"/>
      <dgm:spPr/>
    </dgm:pt>
    <dgm:pt modelId="{7535407F-D441-4A63-A3D4-AC63DF1F1035}" type="pres">
      <dgm:prSet presAssocID="{14917A18-88E5-421F-834F-186B9A640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F22FB9-971E-48AD-9ED8-879486ACD732}" type="pres">
      <dgm:prSet presAssocID="{14917A18-88E5-421F-834F-186B9A6400F4}" presName="negativeSpace" presStyleCnt="0"/>
      <dgm:spPr/>
    </dgm:pt>
    <dgm:pt modelId="{A5BD456C-7C77-4C39-8F89-F9282F6A4F0A}" type="pres">
      <dgm:prSet presAssocID="{14917A18-88E5-421F-834F-186B9A6400F4}" presName="childText" presStyleLbl="conFgAcc1" presStyleIdx="0" presStyleCnt="4">
        <dgm:presLayoutVars>
          <dgm:bulletEnabled val="1"/>
        </dgm:presLayoutVars>
      </dgm:prSet>
      <dgm:spPr/>
    </dgm:pt>
    <dgm:pt modelId="{20F000F7-C276-41F1-ADDC-E05B733B8DE6}" type="pres">
      <dgm:prSet presAssocID="{24188E02-7303-42C4-8C65-1DF4992774AD}" presName="spaceBetweenRectangles" presStyleCnt="0"/>
      <dgm:spPr/>
    </dgm:pt>
    <dgm:pt modelId="{F0F75294-1E1B-4083-9E8B-5D7C9CA0C45B}" type="pres">
      <dgm:prSet presAssocID="{2E144D10-2259-4B76-8F7A-F4123080E874}" presName="parentLin" presStyleCnt="0"/>
      <dgm:spPr/>
    </dgm:pt>
    <dgm:pt modelId="{6F14E1D3-CC58-4FBA-8B4B-B2C2DD1F33CE}" type="pres">
      <dgm:prSet presAssocID="{2E144D10-2259-4B76-8F7A-F4123080E874}" presName="parentLeftMargin" presStyleLbl="node1" presStyleIdx="0" presStyleCnt="4"/>
      <dgm:spPr/>
    </dgm:pt>
    <dgm:pt modelId="{0E483CE5-94A6-481A-AED2-064AAD0E01AD}" type="pres">
      <dgm:prSet presAssocID="{2E144D10-2259-4B76-8F7A-F4123080E8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46EF4D-B829-4345-83D1-7D6E96CC98EA}" type="pres">
      <dgm:prSet presAssocID="{2E144D10-2259-4B76-8F7A-F4123080E874}" presName="negativeSpace" presStyleCnt="0"/>
      <dgm:spPr/>
    </dgm:pt>
    <dgm:pt modelId="{0921A0D2-8096-42FC-A640-1291BB68C80E}" type="pres">
      <dgm:prSet presAssocID="{2E144D10-2259-4B76-8F7A-F4123080E874}" presName="childText" presStyleLbl="conFgAcc1" presStyleIdx="1" presStyleCnt="4">
        <dgm:presLayoutVars>
          <dgm:bulletEnabled val="1"/>
        </dgm:presLayoutVars>
      </dgm:prSet>
      <dgm:spPr/>
    </dgm:pt>
    <dgm:pt modelId="{98D0AF88-D449-42CA-A85B-5CB88BF48AE6}" type="pres">
      <dgm:prSet presAssocID="{E21217C3-E348-41C2-A64E-D06F7DC684D1}" presName="spaceBetweenRectangles" presStyleCnt="0"/>
      <dgm:spPr/>
    </dgm:pt>
    <dgm:pt modelId="{8B6DC683-F970-4305-93C5-739DF085B449}" type="pres">
      <dgm:prSet presAssocID="{42F452E6-0276-494B-9658-8A6B734A3506}" presName="parentLin" presStyleCnt="0"/>
      <dgm:spPr/>
    </dgm:pt>
    <dgm:pt modelId="{492B1700-76AE-48D6-A3EA-C8114B36717C}" type="pres">
      <dgm:prSet presAssocID="{42F452E6-0276-494B-9658-8A6B734A3506}" presName="parentLeftMargin" presStyleLbl="node1" presStyleIdx="1" presStyleCnt="4"/>
      <dgm:spPr/>
    </dgm:pt>
    <dgm:pt modelId="{8C28D2EE-AC86-4995-ABF6-64DD2115E27C}" type="pres">
      <dgm:prSet presAssocID="{42F452E6-0276-494B-9658-8A6B734A35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C6CAE2-E780-4A63-B705-A8E3BA38EDDA}" type="pres">
      <dgm:prSet presAssocID="{42F452E6-0276-494B-9658-8A6B734A3506}" presName="negativeSpace" presStyleCnt="0"/>
      <dgm:spPr/>
    </dgm:pt>
    <dgm:pt modelId="{117AE09F-80A0-4E24-86A6-3463B3B8086E}" type="pres">
      <dgm:prSet presAssocID="{42F452E6-0276-494B-9658-8A6B734A3506}" presName="childText" presStyleLbl="conFgAcc1" presStyleIdx="2" presStyleCnt="4">
        <dgm:presLayoutVars>
          <dgm:bulletEnabled val="1"/>
        </dgm:presLayoutVars>
      </dgm:prSet>
      <dgm:spPr/>
    </dgm:pt>
    <dgm:pt modelId="{55FE82EE-0B80-4B1D-846F-55F1FA5F38EA}" type="pres">
      <dgm:prSet presAssocID="{3825219A-223E-4855-9974-98315190E7A6}" presName="spaceBetweenRectangles" presStyleCnt="0"/>
      <dgm:spPr/>
    </dgm:pt>
    <dgm:pt modelId="{FEBEE90B-5F2D-465C-8009-A8EFA7EC56C8}" type="pres">
      <dgm:prSet presAssocID="{628BD873-C134-4F26-8C48-98932A9FB140}" presName="parentLin" presStyleCnt="0"/>
      <dgm:spPr/>
    </dgm:pt>
    <dgm:pt modelId="{435B9DDE-8DCC-41AD-97E5-C23B557B065B}" type="pres">
      <dgm:prSet presAssocID="{628BD873-C134-4F26-8C48-98932A9FB140}" presName="parentLeftMargin" presStyleLbl="node1" presStyleIdx="2" presStyleCnt="4"/>
      <dgm:spPr/>
    </dgm:pt>
    <dgm:pt modelId="{C34D2706-683F-4ABF-9FC7-32432445E698}" type="pres">
      <dgm:prSet presAssocID="{628BD873-C134-4F26-8C48-98932A9FB140}" presName="parentText" presStyleLbl="node1" presStyleIdx="3" presStyleCnt="4" custScaleY="214333">
        <dgm:presLayoutVars>
          <dgm:chMax val="0"/>
          <dgm:bulletEnabled val="1"/>
        </dgm:presLayoutVars>
      </dgm:prSet>
      <dgm:spPr/>
    </dgm:pt>
    <dgm:pt modelId="{75AB8178-6EDF-4180-9C74-8204A28F9700}" type="pres">
      <dgm:prSet presAssocID="{628BD873-C134-4F26-8C48-98932A9FB140}" presName="negativeSpace" presStyleCnt="0"/>
      <dgm:spPr/>
    </dgm:pt>
    <dgm:pt modelId="{AFAE1C8E-D6BB-40FE-929C-EB623F33BBB1}" type="pres">
      <dgm:prSet presAssocID="{628BD873-C134-4F26-8C48-98932A9FB14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809F60-C84E-4882-8227-14A1995316A8}" srcId="{BD004C74-6D93-4122-80F0-E8E19100461C}" destId="{2E144D10-2259-4B76-8F7A-F4123080E874}" srcOrd="1" destOrd="0" parTransId="{B3E77DF1-6319-42DD-BE1F-BEBB22463216}" sibTransId="{E21217C3-E348-41C2-A64E-D06F7DC684D1}"/>
    <dgm:cxn modelId="{9121FC41-B0A9-4C0D-91EA-70BA331C4C27}" srcId="{BD004C74-6D93-4122-80F0-E8E19100461C}" destId="{628BD873-C134-4F26-8C48-98932A9FB140}" srcOrd="3" destOrd="0" parTransId="{63933AE6-F17A-44C0-8F0C-BAB4CD8E9377}" sibTransId="{B589DA16-EE2C-452F-B14A-0B805DCD9C73}"/>
    <dgm:cxn modelId="{DDDF574F-2111-4E94-8EFF-CFFAAE697F2B}" type="presOf" srcId="{2E144D10-2259-4B76-8F7A-F4123080E874}" destId="{0E483CE5-94A6-481A-AED2-064AAD0E01AD}" srcOrd="1" destOrd="0" presId="urn:microsoft.com/office/officeart/2005/8/layout/list1"/>
    <dgm:cxn modelId="{BB7A4377-1638-423D-A0FB-5A8ED35287AE}" type="presOf" srcId="{42F452E6-0276-494B-9658-8A6B734A3506}" destId="{8C28D2EE-AC86-4995-ABF6-64DD2115E27C}" srcOrd="1" destOrd="0" presId="urn:microsoft.com/office/officeart/2005/8/layout/list1"/>
    <dgm:cxn modelId="{AA10D258-6A39-469A-BDE0-3257C616AD5E}" type="presOf" srcId="{2E144D10-2259-4B76-8F7A-F4123080E874}" destId="{6F14E1D3-CC58-4FBA-8B4B-B2C2DD1F33CE}" srcOrd="0" destOrd="0" presId="urn:microsoft.com/office/officeart/2005/8/layout/list1"/>
    <dgm:cxn modelId="{DBB52096-BDAA-4926-BF6A-64A480FD269F}" type="presOf" srcId="{628BD873-C134-4F26-8C48-98932A9FB140}" destId="{435B9DDE-8DCC-41AD-97E5-C23B557B065B}" srcOrd="0" destOrd="0" presId="urn:microsoft.com/office/officeart/2005/8/layout/list1"/>
    <dgm:cxn modelId="{0479E3A0-DDDD-44F1-9127-E29C266CDFEB}" srcId="{BD004C74-6D93-4122-80F0-E8E19100461C}" destId="{42F452E6-0276-494B-9658-8A6B734A3506}" srcOrd="2" destOrd="0" parTransId="{3C8B7A24-5EB6-4B2A-A014-4F6F2CB75DDD}" sibTransId="{3825219A-223E-4855-9974-98315190E7A6}"/>
    <dgm:cxn modelId="{7AFFD1AB-F8C1-4278-BEAF-E854DFF97851}" type="presOf" srcId="{14917A18-88E5-421F-834F-186B9A6400F4}" destId="{BBA2822F-D418-4FCF-9758-BA71B034BBE3}" srcOrd="0" destOrd="0" presId="urn:microsoft.com/office/officeart/2005/8/layout/list1"/>
    <dgm:cxn modelId="{0B52CBAE-D12E-423B-8F8A-2BD91B334AD4}" type="presOf" srcId="{42F452E6-0276-494B-9658-8A6B734A3506}" destId="{492B1700-76AE-48D6-A3EA-C8114B36717C}" srcOrd="0" destOrd="0" presId="urn:microsoft.com/office/officeart/2005/8/layout/list1"/>
    <dgm:cxn modelId="{D37FCDB2-611D-4576-A691-2C97156ACACB}" type="presOf" srcId="{BD004C74-6D93-4122-80F0-E8E19100461C}" destId="{2189A5B9-B8DC-4C14-8314-8F030823F8A2}" srcOrd="0" destOrd="0" presId="urn:microsoft.com/office/officeart/2005/8/layout/list1"/>
    <dgm:cxn modelId="{C5585BE2-EF5D-4B9D-80FB-996C49AA97AE}" type="presOf" srcId="{14917A18-88E5-421F-834F-186B9A6400F4}" destId="{7535407F-D441-4A63-A3D4-AC63DF1F1035}" srcOrd="1" destOrd="0" presId="urn:microsoft.com/office/officeart/2005/8/layout/list1"/>
    <dgm:cxn modelId="{8F1169F6-57D7-4BED-BBD9-0682E71EFCE4}" type="presOf" srcId="{628BD873-C134-4F26-8C48-98932A9FB140}" destId="{C34D2706-683F-4ABF-9FC7-32432445E698}" srcOrd="1" destOrd="0" presId="urn:microsoft.com/office/officeart/2005/8/layout/list1"/>
    <dgm:cxn modelId="{A82D64F7-8724-4E97-8DB6-8E9F8CD59EB0}" srcId="{BD004C74-6D93-4122-80F0-E8E19100461C}" destId="{14917A18-88E5-421F-834F-186B9A6400F4}" srcOrd="0" destOrd="0" parTransId="{ABC84CF9-95F0-4460-A025-58CBC56BBF78}" sibTransId="{24188E02-7303-42C4-8C65-1DF4992774AD}"/>
    <dgm:cxn modelId="{FA066ACB-B86B-4A9D-815F-BADBF2CD9393}" type="presParOf" srcId="{2189A5B9-B8DC-4C14-8314-8F030823F8A2}" destId="{59E4AF27-CEA0-4840-9115-6DAB947B037A}" srcOrd="0" destOrd="0" presId="urn:microsoft.com/office/officeart/2005/8/layout/list1"/>
    <dgm:cxn modelId="{6EDFC4C2-89C1-4F8E-AF86-CCFE637B8C31}" type="presParOf" srcId="{59E4AF27-CEA0-4840-9115-6DAB947B037A}" destId="{BBA2822F-D418-4FCF-9758-BA71B034BBE3}" srcOrd="0" destOrd="0" presId="urn:microsoft.com/office/officeart/2005/8/layout/list1"/>
    <dgm:cxn modelId="{24E6C5E6-CE40-4271-B253-48EA6511A28C}" type="presParOf" srcId="{59E4AF27-CEA0-4840-9115-6DAB947B037A}" destId="{7535407F-D441-4A63-A3D4-AC63DF1F1035}" srcOrd="1" destOrd="0" presId="urn:microsoft.com/office/officeart/2005/8/layout/list1"/>
    <dgm:cxn modelId="{D90014D7-ED8E-4990-AB27-11B72492A715}" type="presParOf" srcId="{2189A5B9-B8DC-4C14-8314-8F030823F8A2}" destId="{46F22FB9-971E-48AD-9ED8-879486ACD732}" srcOrd="1" destOrd="0" presId="urn:microsoft.com/office/officeart/2005/8/layout/list1"/>
    <dgm:cxn modelId="{EB2B27C1-B901-48F3-A964-E346F467E64C}" type="presParOf" srcId="{2189A5B9-B8DC-4C14-8314-8F030823F8A2}" destId="{A5BD456C-7C77-4C39-8F89-F9282F6A4F0A}" srcOrd="2" destOrd="0" presId="urn:microsoft.com/office/officeart/2005/8/layout/list1"/>
    <dgm:cxn modelId="{B5C8E95D-E53C-42A0-9EC2-23AF12264E0F}" type="presParOf" srcId="{2189A5B9-B8DC-4C14-8314-8F030823F8A2}" destId="{20F000F7-C276-41F1-ADDC-E05B733B8DE6}" srcOrd="3" destOrd="0" presId="urn:microsoft.com/office/officeart/2005/8/layout/list1"/>
    <dgm:cxn modelId="{D71D0417-8BF4-4ED2-9F70-9122F54DF3E5}" type="presParOf" srcId="{2189A5B9-B8DC-4C14-8314-8F030823F8A2}" destId="{F0F75294-1E1B-4083-9E8B-5D7C9CA0C45B}" srcOrd="4" destOrd="0" presId="urn:microsoft.com/office/officeart/2005/8/layout/list1"/>
    <dgm:cxn modelId="{E5466633-ABB6-4D7C-B61B-1A8F80B8B21B}" type="presParOf" srcId="{F0F75294-1E1B-4083-9E8B-5D7C9CA0C45B}" destId="{6F14E1D3-CC58-4FBA-8B4B-B2C2DD1F33CE}" srcOrd="0" destOrd="0" presId="urn:microsoft.com/office/officeart/2005/8/layout/list1"/>
    <dgm:cxn modelId="{EC74142E-AB34-457D-BC5B-E015541995C7}" type="presParOf" srcId="{F0F75294-1E1B-4083-9E8B-5D7C9CA0C45B}" destId="{0E483CE5-94A6-481A-AED2-064AAD0E01AD}" srcOrd="1" destOrd="0" presId="urn:microsoft.com/office/officeart/2005/8/layout/list1"/>
    <dgm:cxn modelId="{C9BC2C93-4D3A-4AA1-9E60-4BAF2B90D54A}" type="presParOf" srcId="{2189A5B9-B8DC-4C14-8314-8F030823F8A2}" destId="{5746EF4D-B829-4345-83D1-7D6E96CC98EA}" srcOrd="5" destOrd="0" presId="urn:microsoft.com/office/officeart/2005/8/layout/list1"/>
    <dgm:cxn modelId="{4EBFFD60-0B5C-4638-853E-D0FD0B41EA42}" type="presParOf" srcId="{2189A5B9-B8DC-4C14-8314-8F030823F8A2}" destId="{0921A0D2-8096-42FC-A640-1291BB68C80E}" srcOrd="6" destOrd="0" presId="urn:microsoft.com/office/officeart/2005/8/layout/list1"/>
    <dgm:cxn modelId="{F2758072-E50E-46FA-9AE1-359BDEBCF208}" type="presParOf" srcId="{2189A5B9-B8DC-4C14-8314-8F030823F8A2}" destId="{98D0AF88-D449-42CA-A85B-5CB88BF48AE6}" srcOrd="7" destOrd="0" presId="urn:microsoft.com/office/officeart/2005/8/layout/list1"/>
    <dgm:cxn modelId="{15EDDC59-192E-4D35-B1DD-CC2B2EC6E293}" type="presParOf" srcId="{2189A5B9-B8DC-4C14-8314-8F030823F8A2}" destId="{8B6DC683-F970-4305-93C5-739DF085B449}" srcOrd="8" destOrd="0" presId="urn:microsoft.com/office/officeart/2005/8/layout/list1"/>
    <dgm:cxn modelId="{5D4571EF-E1B1-420F-8117-6781A1F5DBD6}" type="presParOf" srcId="{8B6DC683-F970-4305-93C5-739DF085B449}" destId="{492B1700-76AE-48D6-A3EA-C8114B36717C}" srcOrd="0" destOrd="0" presId="urn:microsoft.com/office/officeart/2005/8/layout/list1"/>
    <dgm:cxn modelId="{F8D8DD90-14E1-4098-9357-69EC82E39B66}" type="presParOf" srcId="{8B6DC683-F970-4305-93C5-739DF085B449}" destId="{8C28D2EE-AC86-4995-ABF6-64DD2115E27C}" srcOrd="1" destOrd="0" presId="urn:microsoft.com/office/officeart/2005/8/layout/list1"/>
    <dgm:cxn modelId="{8384C066-1293-4C81-87B9-843287D062BA}" type="presParOf" srcId="{2189A5B9-B8DC-4C14-8314-8F030823F8A2}" destId="{00C6CAE2-E780-4A63-B705-A8E3BA38EDDA}" srcOrd="9" destOrd="0" presId="urn:microsoft.com/office/officeart/2005/8/layout/list1"/>
    <dgm:cxn modelId="{5D707130-6C26-4725-A50B-7E7A7A42E491}" type="presParOf" srcId="{2189A5B9-B8DC-4C14-8314-8F030823F8A2}" destId="{117AE09F-80A0-4E24-86A6-3463B3B8086E}" srcOrd="10" destOrd="0" presId="urn:microsoft.com/office/officeart/2005/8/layout/list1"/>
    <dgm:cxn modelId="{752913C4-2849-4169-B086-F5D98E6800BB}" type="presParOf" srcId="{2189A5B9-B8DC-4C14-8314-8F030823F8A2}" destId="{55FE82EE-0B80-4B1D-846F-55F1FA5F38EA}" srcOrd="11" destOrd="0" presId="urn:microsoft.com/office/officeart/2005/8/layout/list1"/>
    <dgm:cxn modelId="{116DED71-0A73-49E7-9FE6-A380A8586E20}" type="presParOf" srcId="{2189A5B9-B8DC-4C14-8314-8F030823F8A2}" destId="{FEBEE90B-5F2D-465C-8009-A8EFA7EC56C8}" srcOrd="12" destOrd="0" presId="urn:microsoft.com/office/officeart/2005/8/layout/list1"/>
    <dgm:cxn modelId="{0C4F263D-B586-4496-A47F-82AF613897C7}" type="presParOf" srcId="{FEBEE90B-5F2D-465C-8009-A8EFA7EC56C8}" destId="{435B9DDE-8DCC-41AD-97E5-C23B557B065B}" srcOrd="0" destOrd="0" presId="urn:microsoft.com/office/officeart/2005/8/layout/list1"/>
    <dgm:cxn modelId="{C86BA29E-45F6-42D8-8B2E-89262CDA6361}" type="presParOf" srcId="{FEBEE90B-5F2D-465C-8009-A8EFA7EC56C8}" destId="{C34D2706-683F-4ABF-9FC7-32432445E698}" srcOrd="1" destOrd="0" presId="urn:microsoft.com/office/officeart/2005/8/layout/list1"/>
    <dgm:cxn modelId="{06DEA6AC-EEAF-4180-9376-13341020718C}" type="presParOf" srcId="{2189A5B9-B8DC-4C14-8314-8F030823F8A2}" destId="{75AB8178-6EDF-4180-9C74-8204A28F9700}" srcOrd="13" destOrd="0" presId="urn:microsoft.com/office/officeart/2005/8/layout/list1"/>
    <dgm:cxn modelId="{3C47E0FB-A9AC-4238-90B4-EA0C7272BD0E}" type="presParOf" srcId="{2189A5B9-B8DC-4C14-8314-8F030823F8A2}" destId="{AFAE1C8E-D6BB-40FE-929C-EB623F33BB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29909C-D250-45E2-BA1B-CB80D5FD73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5DAAB2-3807-40D4-80D4-8BCAB07CBED2}">
      <dgm:prSet custT="1"/>
      <dgm:spPr/>
      <dgm:t>
        <a:bodyPr/>
        <a:lstStyle/>
        <a:p>
          <a:pPr algn="l" rtl="0">
            <a:lnSpc>
              <a:spcPct val="100000"/>
            </a:lnSpc>
          </a:pPr>
          <a:r>
            <a:rPr lang="en-GB" sz="1600" b="0" dirty="0">
              <a:latin typeface="Arial" panose="020B0604020202020204" pitchFamily="34" charset="0"/>
              <a:cs typeface="Arial" panose="020B0604020202020204" pitchFamily="34" charset="0"/>
            </a:rPr>
            <a:t>We did Exploratory Data Analysis on the features of this dataset and saw how each feature is distributed.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F60C71-3442-4B0A-A580-060FBBA700EB}" type="parTrans" cxnId="{78CE7A34-A9C9-4378-95F3-56460C90B15C}">
      <dgm:prSet/>
      <dgm:spPr/>
      <dgm:t>
        <a:bodyPr/>
        <a:lstStyle/>
        <a:p>
          <a:endParaRPr lang="en-US"/>
        </a:p>
      </dgm:t>
    </dgm:pt>
    <dgm:pt modelId="{8E8064A5-3BD4-41A2-8022-CFF6871D7B9E}" type="sibTrans" cxnId="{78CE7A34-A9C9-4378-95F3-56460C90B1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3CFA68-E419-4295-904A-98C47DC8A469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en-GB" b="0" dirty="0">
              <a:latin typeface="Arial" panose="020B0604020202020204" pitchFamily="34" charset="0"/>
              <a:cs typeface="Arial" panose="020B0604020202020204" pitchFamily="34" charset="0"/>
            </a:rPr>
            <a:t>The Income variable has more importance than I expected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362576-A90A-4B50-8154-CFBE0F119746}" type="parTrans" cxnId="{E4D1C468-B8B4-4709-A2B1-888BB6FF942F}">
      <dgm:prSet/>
      <dgm:spPr/>
      <dgm:t>
        <a:bodyPr/>
        <a:lstStyle/>
        <a:p>
          <a:endParaRPr lang="en-US"/>
        </a:p>
      </dgm:t>
    </dgm:pt>
    <dgm:pt modelId="{A9ED0449-0ECB-487C-8396-CA3B0319296C}" type="sibTrans" cxnId="{E4D1C468-B8B4-4709-A2B1-888BB6FF9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24BFE3-D9FC-4F2A-B23E-CB6D577AC241}">
      <dgm:prSet custT="1"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sz="1600" b="0" dirty="0">
              <a:latin typeface="Arial" panose="020B0604020202020204" pitchFamily="34" charset="0"/>
              <a:cs typeface="Arial" panose="020B0604020202020204" pitchFamily="34" charset="0"/>
            </a:rPr>
            <a:t>It is possible to predict the variables loan amount and loan </a:t>
          </a:r>
          <a:r>
            <a:rPr lang="en-GB" sz="1600" b="0" u="none" dirty="0">
              <a:latin typeface="Arial" panose="020B0604020202020204" pitchFamily="34" charset="0"/>
              <a:cs typeface="Arial" panose="020B0604020202020204" pitchFamily="34" charset="0"/>
            </a:rPr>
            <a:t>status,</a:t>
          </a:r>
          <a:r>
            <a:rPr lang="en-GB" sz="1600" b="0" dirty="0">
              <a:latin typeface="Arial" panose="020B0604020202020204" pitchFamily="34" charset="0"/>
              <a:cs typeface="Arial" panose="020B0604020202020204" pitchFamily="34" charset="0"/>
            </a:rPr>
            <a:t> but it is important to consider what variables represent a risk for the bank (like the income in this case)</a:t>
          </a:r>
        </a:p>
      </dgm:t>
    </dgm:pt>
    <dgm:pt modelId="{112F6C50-458E-41C5-ADDD-3903C769E3C0}" type="parTrans" cxnId="{062C7CEF-E338-4A82-9474-0DDC0F04C6CD}">
      <dgm:prSet/>
      <dgm:spPr/>
      <dgm:t>
        <a:bodyPr/>
        <a:lstStyle/>
        <a:p>
          <a:endParaRPr lang="en-US"/>
        </a:p>
      </dgm:t>
    </dgm:pt>
    <dgm:pt modelId="{F11A0C48-1ECA-4069-B362-2FB95430F5A9}" type="sibTrans" cxnId="{062C7CEF-E338-4A82-9474-0DDC0F04C6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9561C3-99C3-42BF-9FD9-F4130DE0F9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We got good accuracy for all the models, having the linear regression using RFE and the logistic regression as our final models</a:t>
          </a:r>
        </a:p>
      </dgm:t>
    </dgm:pt>
    <dgm:pt modelId="{622AE117-D928-4B1C-8094-FFFF9FA1150B}" type="parTrans" cxnId="{70458F80-09E8-47EC-A624-17A98C6C53C1}">
      <dgm:prSet/>
      <dgm:spPr/>
      <dgm:t>
        <a:bodyPr/>
        <a:lstStyle/>
        <a:p>
          <a:endParaRPr lang="en-US"/>
        </a:p>
      </dgm:t>
    </dgm:pt>
    <dgm:pt modelId="{21684643-660F-4AC4-86D0-4D3B680E6EE9}" type="sibTrans" cxnId="{70458F80-09E8-47EC-A624-17A98C6C53C1}">
      <dgm:prSet/>
      <dgm:spPr/>
      <dgm:t>
        <a:bodyPr/>
        <a:lstStyle/>
        <a:p>
          <a:endParaRPr lang="en-US"/>
        </a:p>
      </dgm:t>
    </dgm:pt>
    <dgm:pt modelId="{B0E6B2EF-7C8D-4F80-A4B6-B3895F2C3443}" type="pres">
      <dgm:prSet presAssocID="{4729909C-D250-45E2-BA1B-CB80D5FD7357}" presName="root" presStyleCnt="0">
        <dgm:presLayoutVars>
          <dgm:dir/>
          <dgm:resizeHandles val="exact"/>
        </dgm:presLayoutVars>
      </dgm:prSet>
      <dgm:spPr/>
    </dgm:pt>
    <dgm:pt modelId="{26A95EEA-1DE1-4165-865E-E7081D4610E1}" type="pres">
      <dgm:prSet presAssocID="{4729909C-D250-45E2-BA1B-CB80D5FD7357}" presName="container" presStyleCnt="0">
        <dgm:presLayoutVars>
          <dgm:dir/>
          <dgm:resizeHandles val="exact"/>
        </dgm:presLayoutVars>
      </dgm:prSet>
      <dgm:spPr/>
    </dgm:pt>
    <dgm:pt modelId="{2FBD9CF6-17BA-497C-B035-3FBDDEB3238A}" type="pres">
      <dgm:prSet presAssocID="{FD5DAAB2-3807-40D4-80D4-8BCAB07CBED2}" presName="compNode" presStyleCnt="0"/>
      <dgm:spPr/>
    </dgm:pt>
    <dgm:pt modelId="{C8F82205-4F76-457B-AFE9-98B1E0C88714}" type="pres">
      <dgm:prSet presAssocID="{FD5DAAB2-3807-40D4-80D4-8BCAB07CBED2}" presName="iconBgRect" presStyleLbl="bgShp" presStyleIdx="0" presStyleCnt="4"/>
      <dgm:spPr/>
    </dgm:pt>
    <dgm:pt modelId="{2A2C9458-4EB5-41F4-9547-6852AE3B0B84}" type="pres">
      <dgm:prSet presAssocID="{FD5DAAB2-3807-40D4-80D4-8BCAB07CBE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486881-B9E8-4116-83F6-7D44409F7C55}" type="pres">
      <dgm:prSet presAssocID="{FD5DAAB2-3807-40D4-80D4-8BCAB07CBED2}" presName="spaceRect" presStyleCnt="0"/>
      <dgm:spPr/>
    </dgm:pt>
    <dgm:pt modelId="{77CFBA06-2F64-4FD1-9AF1-BBBD448F4BE1}" type="pres">
      <dgm:prSet presAssocID="{FD5DAAB2-3807-40D4-80D4-8BCAB07CBED2}" presName="textRect" presStyleLbl="revTx" presStyleIdx="0" presStyleCnt="4">
        <dgm:presLayoutVars>
          <dgm:chMax val="1"/>
          <dgm:chPref val="1"/>
        </dgm:presLayoutVars>
      </dgm:prSet>
      <dgm:spPr/>
    </dgm:pt>
    <dgm:pt modelId="{E6365990-01F7-4E6C-911A-9EBF846A3D6F}" type="pres">
      <dgm:prSet presAssocID="{8E8064A5-3BD4-41A2-8022-CFF6871D7B9E}" presName="sibTrans" presStyleLbl="sibTrans2D1" presStyleIdx="0" presStyleCnt="0"/>
      <dgm:spPr/>
    </dgm:pt>
    <dgm:pt modelId="{4F431F6D-EC76-4537-928A-8FFA13AB715A}" type="pres">
      <dgm:prSet presAssocID="{FD3CFA68-E419-4295-904A-98C47DC8A469}" presName="compNode" presStyleCnt="0"/>
      <dgm:spPr/>
    </dgm:pt>
    <dgm:pt modelId="{136EFE82-0D08-4D9F-B3B8-701BDA9AE577}" type="pres">
      <dgm:prSet presAssocID="{FD3CFA68-E419-4295-904A-98C47DC8A469}" presName="iconBgRect" presStyleLbl="bgShp" presStyleIdx="1" presStyleCnt="4"/>
      <dgm:spPr/>
    </dgm:pt>
    <dgm:pt modelId="{CB4DCDF6-4143-412F-AD00-7DEC3C6789D7}" type="pres">
      <dgm:prSet presAssocID="{FD3CFA68-E419-4295-904A-98C47DC8A4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8FFEF46-5756-4AC0-994C-124FFD43B30C}" type="pres">
      <dgm:prSet presAssocID="{FD3CFA68-E419-4295-904A-98C47DC8A469}" presName="spaceRect" presStyleCnt="0"/>
      <dgm:spPr/>
    </dgm:pt>
    <dgm:pt modelId="{C93FA933-FB83-4F4E-8734-9550025C8367}" type="pres">
      <dgm:prSet presAssocID="{FD3CFA68-E419-4295-904A-98C47DC8A469}" presName="textRect" presStyleLbl="revTx" presStyleIdx="1" presStyleCnt="4">
        <dgm:presLayoutVars>
          <dgm:chMax val="1"/>
          <dgm:chPref val="1"/>
        </dgm:presLayoutVars>
      </dgm:prSet>
      <dgm:spPr/>
    </dgm:pt>
    <dgm:pt modelId="{723DA207-4964-42FE-A481-5C31972AE01E}" type="pres">
      <dgm:prSet presAssocID="{A9ED0449-0ECB-487C-8396-CA3B0319296C}" presName="sibTrans" presStyleLbl="sibTrans2D1" presStyleIdx="0" presStyleCnt="0"/>
      <dgm:spPr/>
    </dgm:pt>
    <dgm:pt modelId="{0EFBF14C-8C4C-4023-8435-35564CDA454D}" type="pres">
      <dgm:prSet presAssocID="{3024BFE3-D9FC-4F2A-B23E-CB6D577AC241}" presName="compNode" presStyleCnt="0"/>
      <dgm:spPr/>
    </dgm:pt>
    <dgm:pt modelId="{D53B2CDF-E147-44D9-B9D2-469768DA361D}" type="pres">
      <dgm:prSet presAssocID="{3024BFE3-D9FC-4F2A-B23E-CB6D577AC241}" presName="iconBgRect" presStyleLbl="bgShp" presStyleIdx="2" presStyleCnt="4"/>
      <dgm:spPr/>
    </dgm:pt>
    <dgm:pt modelId="{B5DE0971-1F27-4261-8B64-9548EC82931E}" type="pres">
      <dgm:prSet presAssocID="{3024BFE3-D9FC-4F2A-B23E-CB6D577AC2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A457D27-7465-427B-8A2F-8BE9D0404C2F}" type="pres">
      <dgm:prSet presAssocID="{3024BFE3-D9FC-4F2A-B23E-CB6D577AC241}" presName="spaceRect" presStyleCnt="0"/>
      <dgm:spPr/>
    </dgm:pt>
    <dgm:pt modelId="{6101D0C0-1F27-4CF4-9289-15C11591B7D6}" type="pres">
      <dgm:prSet presAssocID="{3024BFE3-D9FC-4F2A-B23E-CB6D577AC241}" presName="textRect" presStyleLbl="revTx" presStyleIdx="2" presStyleCnt="4" custScaleX="116593" custLinFactNeighborX="5678">
        <dgm:presLayoutVars>
          <dgm:chMax val="1"/>
          <dgm:chPref val="1"/>
        </dgm:presLayoutVars>
      </dgm:prSet>
      <dgm:spPr/>
    </dgm:pt>
    <dgm:pt modelId="{FF4EAD4C-8EBE-4E2E-BB05-827527DDD968}" type="pres">
      <dgm:prSet presAssocID="{F11A0C48-1ECA-4069-B362-2FB95430F5A9}" presName="sibTrans" presStyleLbl="sibTrans2D1" presStyleIdx="0" presStyleCnt="0"/>
      <dgm:spPr/>
    </dgm:pt>
    <dgm:pt modelId="{8B754C6B-D92C-442B-8351-8832E8FC958B}" type="pres">
      <dgm:prSet presAssocID="{BF9561C3-99C3-42BF-9FD9-F4130DE0F910}" presName="compNode" presStyleCnt="0"/>
      <dgm:spPr/>
    </dgm:pt>
    <dgm:pt modelId="{8E16C834-D31B-43AA-AEDA-1EE1A0CBCD92}" type="pres">
      <dgm:prSet presAssocID="{BF9561C3-99C3-42BF-9FD9-F4130DE0F910}" presName="iconBgRect" presStyleLbl="bgShp" presStyleIdx="3" presStyleCnt="4"/>
      <dgm:spPr/>
    </dgm:pt>
    <dgm:pt modelId="{80CF15F9-9F4B-4A05-BB9C-3D44E0141EC5}" type="pres">
      <dgm:prSet presAssocID="{BF9561C3-99C3-42BF-9FD9-F4130DE0F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91BF58-DC63-4B79-A46A-98F86D01D05C}" type="pres">
      <dgm:prSet presAssocID="{BF9561C3-99C3-42BF-9FD9-F4130DE0F910}" presName="spaceRect" presStyleCnt="0"/>
      <dgm:spPr/>
    </dgm:pt>
    <dgm:pt modelId="{980AD9A5-50B7-4707-A3E1-6ED82F1CDA9D}" type="pres">
      <dgm:prSet presAssocID="{BF9561C3-99C3-42BF-9FD9-F4130DE0F9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34830A-FC14-42BA-BC32-6082EA8A53C4}" type="presOf" srcId="{8E8064A5-3BD4-41A2-8022-CFF6871D7B9E}" destId="{E6365990-01F7-4E6C-911A-9EBF846A3D6F}" srcOrd="0" destOrd="0" presId="urn:microsoft.com/office/officeart/2018/2/layout/IconCircleList"/>
    <dgm:cxn modelId="{0ADFDB32-BFC0-424E-80E5-CD8CBFED4A3A}" type="presOf" srcId="{FD5DAAB2-3807-40D4-80D4-8BCAB07CBED2}" destId="{77CFBA06-2F64-4FD1-9AF1-BBBD448F4BE1}" srcOrd="0" destOrd="0" presId="urn:microsoft.com/office/officeart/2018/2/layout/IconCircleList"/>
    <dgm:cxn modelId="{78CE7A34-A9C9-4378-95F3-56460C90B15C}" srcId="{4729909C-D250-45E2-BA1B-CB80D5FD7357}" destId="{FD5DAAB2-3807-40D4-80D4-8BCAB07CBED2}" srcOrd="0" destOrd="0" parTransId="{69F60C71-3442-4B0A-A580-060FBBA700EB}" sibTransId="{8E8064A5-3BD4-41A2-8022-CFF6871D7B9E}"/>
    <dgm:cxn modelId="{DCB1CC35-9F9C-45CC-8FE6-1291CE59CE45}" type="presOf" srcId="{A9ED0449-0ECB-487C-8396-CA3B0319296C}" destId="{723DA207-4964-42FE-A481-5C31972AE01E}" srcOrd="0" destOrd="0" presId="urn:microsoft.com/office/officeart/2018/2/layout/IconCircleList"/>
    <dgm:cxn modelId="{4ECD0164-6E04-460C-95D1-747739EBAA87}" type="presOf" srcId="{3024BFE3-D9FC-4F2A-B23E-CB6D577AC241}" destId="{6101D0C0-1F27-4CF4-9289-15C11591B7D6}" srcOrd="0" destOrd="0" presId="urn:microsoft.com/office/officeart/2018/2/layout/IconCircleList"/>
    <dgm:cxn modelId="{E4D1C468-B8B4-4709-A2B1-888BB6FF942F}" srcId="{4729909C-D250-45E2-BA1B-CB80D5FD7357}" destId="{FD3CFA68-E419-4295-904A-98C47DC8A469}" srcOrd="1" destOrd="0" parTransId="{54362576-A90A-4B50-8154-CFBE0F119746}" sibTransId="{A9ED0449-0ECB-487C-8396-CA3B0319296C}"/>
    <dgm:cxn modelId="{33575D73-3032-4755-BC9B-A3268C99AB1E}" type="presOf" srcId="{F11A0C48-1ECA-4069-B362-2FB95430F5A9}" destId="{FF4EAD4C-8EBE-4E2E-BB05-827527DDD968}" srcOrd="0" destOrd="0" presId="urn:microsoft.com/office/officeart/2018/2/layout/IconCircleList"/>
    <dgm:cxn modelId="{70458F80-09E8-47EC-A624-17A98C6C53C1}" srcId="{4729909C-D250-45E2-BA1B-CB80D5FD7357}" destId="{BF9561C3-99C3-42BF-9FD9-F4130DE0F910}" srcOrd="3" destOrd="0" parTransId="{622AE117-D928-4B1C-8094-FFFF9FA1150B}" sibTransId="{21684643-660F-4AC4-86D0-4D3B680E6EE9}"/>
    <dgm:cxn modelId="{F0A2F0AA-4001-403B-93C8-566089EF1384}" type="presOf" srcId="{BF9561C3-99C3-42BF-9FD9-F4130DE0F910}" destId="{980AD9A5-50B7-4707-A3E1-6ED82F1CDA9D}" srcOrd="0" destOrd="0" presId="urn:microsoft.com/office/officeart/2018/2/layout/IconCircleList"/>
    <dgm:cxn modelId="{931F2DB7-52D4-4984-846E-243F22E8ECEE}" type="presOf" srcId="{FD3CFA68-E419-4295-904A-98C47DC8A469}" destId="{C93FA933-FB83-4F4E-8734-9550025C8367}" srcOrd="0" destOrd="0" presId="urn:microsoft.com/office/officeart/2018/2/layout/IconCircleList"/>
    <dgm:cxn modelId="{20CDF6C8-8876-42DE-B2DF-F4E628E16040}" type="presOf" srcId="{4729909C-D250-45E2-BA1B-CB80D5FD7357}" destId="{B0E6B2EF-7C8D-4F80-A4B6-B3895F2C3443}" srcOrd="0" destOrd="0" presId="urn:microsoft.com/office/officeart/2018/2/layout/IconCircleList"/>
    <dgm:cxn modelId="{062C7CEF-E338-4A82-9474-0DDC0F04C6CD}" srcId="{4729909C-D250-45E2-BA1B-CB80D5FD7357}" destId="{3024BFE3-D9FC-4F2A-B23E-CB6D577AC241}" srcOrd="2" destOrd="0" parTransId="{112F6C50-458E-41C5-ADDD-3903C769E3C0}" sibTransId="{F11A0C48-1ECA-4069-B362-2FB95430F5A9}"/>
    <dgm:cxn modelId="{42E58792-4978-4817-9081-CDD42DE00503}" type="presParOf" srcId="{B0E6B2EF-7C8D-4F80-A4B6-B3895F2C3443}" destId="{26A95EEA-1DE1-4165-865E-E7081D4610E1}" srcOrd="0" destOrd="0" presId="urn:microsoft.com/office/officeart/2018/2/layout/IconCircleList"/>
    <dgm:cxn modelId="{D2DA3C70-0E4A-4BDD-B67C-37176C805953}" type="presParOf" srcId="{26A95EEA-1DE1-4165-865E-E7081D4610E1}" destId="{2FBD9CF6-17BA-497C-B035-3FBDDEB3238A}" srcOrd="0" destOrd="0" presId="urn:microsoft.com/office/officeart/2018/2/layout/IconCircleList"/>
    <dgm:cxn modelId="{BC3E512B-07D0-4FF1-89A5-E565ADA807D5}" type="presParOf" srcId="{2FBD9CF6-17BA-497C-B035-3FBDDEB3238A}" destId="{C8F82205-4F76-457B-AFE9-98B1E0C88714}" srcOrd="0" destOrd="0" presId="urn:microsoft.com/office/officeart/2018/2/layout/IconCircleList"/>
    <dgm:cxn modelId="{F8F52C52-327D-45C7-82C8-865EC27B0F59}" type="presParOf" srcId="{2FBD9CF6-17BA-497C-B035-3FBDDEB3238A}" destId="{2A2C9458-4EB5-41F4-9547-6852AE3B0B84}" srcOrd="1" destOrd="0" presId="urn:microsoft.com/office/officeart/2018/2/layout/IconCircleList"/>
    <dgm:cxn modelId="{96689B55-BE2D-4E99-BA78-2F58785EAA75}" type="presParOf" srcId="{2FBD9CF6-17BA-497C-B035-3FBDDEB3238A}" destId="{FD486881-B9E8-4116-83F6-7D44409F7C55}" srcOrd="2" destOrd="0" presId="urn:microsoft.com/office/officeart/2018/2/layout/IconCircleList"/>
    <dgm:cxn modelId="{3CDE7959-DEDD-47D2-AF38-D12286575E29}" type="presParOf" srcId="{2FBD9CF6-17BA-497C-B035-3FBDDEB3238A}" destId="{77CFBA06-2F64-4FD1-9AF1-BBBD448F4BE1}" srcOrd="3" destOrd="0" presId="urn:microsoft.com/office/officeart/2018/2/layout/IconCircleList"/>
    <dgm:cxn modelId="{8FA355DA-9762-4F28-8274-539954B7C359}" type="presParOf" srcId="{26A95EEA-1DE1-4165-865E-E7081D4610E1}" destId="{E6365990-01F7-4E6C-911A-9EBF846A3D6F}" srcOrd="1" destOrd="0" presId="urn:microsoft.com/office/officeart/2018/2/layout/IconCircleList"/>
    <dgm:cxn modelId="{D5644631-90FB-43A9-885D-48BADD9E144F}" type="presParOf" srcId="{26A95EEA-1DE1-4165-865E-E7081D4610E1}" destId="{4F431F6D-EC76-4537-928A-8FFA13AB715A}" srcOrd="2" destOrd="0" presId="urn:microsoft.com/office/officeart/2018/2/layout/IconCircleList"/>
    <dgm:cxn modelId="{27D4ACEB-FE1C-4EE6-A132-8203B24AD267}" type="presParOf" srcId="{4F431F6D-EC76-4537-928A-8FFA13AB715A}" destId="{136EFE82-0D08-4D9F-B3B8-701BDA9AE577}" srcOrd="0" destOrd="0" presId="urn:microsoft.com/office/officeart/2018/2/layout/IconCircleList"/>
    <dgm:cxn modelId="{C9C14C54-2676-47DB-BE3A-1365A08C4A6F}" type="presParOf" srcId="{4F431F6D-EC76-4537-928A-8FFA13AB715A}" destId="{CB4DCDF6-4143-412F-AD00-7DEC3C6789D7}" srcOrd="1" destOrd="0" presId="urn:microsoft.com/office/officeart/2018/2/layout/IconCircleList"/>
    <dgm:cxn modelId="{7E0A6AE9-2A7F-4F5F-A86B-F91502D25B44}" type="presParOf" srcId="{4F431F6D-EC76-4537-928A-8FFA13AB715A}" destId="{78FFEF46-5756-4AC0-994C-124FFD43B30C}" srcOrd="2" destOrd="0" presId="urn:microsoft.com/office/officeart/2018/2/layout/IconCircleList"/>
    <dgm:cxn modelId="{2E512578-6830-449F-B954-AF9B24AAA1C7}" type="presParOf" srcId="{4F431F6D-EC76-4537-928A-8FFA13AB715A}" destId="{C93FA933-FB83-4F4E-8734-9550025C8367}" srcOrd="3" destOrd="0" presId="urn:microsoft.com/office/officeart/2018/2/layout/IconCircleList"/>
    <dgm:cxn modelId="{6D69A0AE-8F0C-4386-BD1B-E542A6611250}" type="presParOf" srcId="{26A95EEA-1DE1-4165-865E-E7081D4610E1}" destId="{723DA207-4964-42FE-A481-5C31972AE01E}" srcOrd="3" destOrd="0" presId="urn:microsoft.com/office/officeart/2018/2/layout/IconCircleList"/>
    <dgm:cxn modelId="{F16937B1-6BE6-45D2-828D-F82C92C4284F}" type="presParOf" srcId="{26A95EEA-1DE1-4165-865E-E7081D4610E1}" destId="{0EFBF14C-8C4C-4023-8435-35564CDA454D}" srcOrd="4" destOrd="0" presId="urn:microsoft.com/office/officeart/2018/2/layout/IconCircleList"/>
    <dgm:cxn modelId="{DC1A04A6-5450-4998-80D4-317BCD4B83B8}" type="presParOf" srcId="{0EFBF14C-8C4C-4023-8435-35564CDA454D}" destId="{D53B2CDF-E147-44D9-B9D2-469768DA361D}" srcOrd="0" destOrd="0" presId="urn:microsoft.com/office/officeart/2018/2/layout/IconCircleList"/>
    <dgm:cxn modelId="{37F7FEBC-6651-4DBC-8577-718FBF2475B4}" type="presParOf" srcId="{0EFBF14C-8C4C-4023-8435-35564CDA454D}" destId="{B5DE0971-1F27-4261-8B64-9548EC82931E}" srcOrd="1" destOrd="0" presId="urn:microsoft.com/office/officeart/2018/2/layout/IconCircleList"/>
    <dgm:cxn modelId="{762B7AC4-667A-4D75-BB4A-2379798D1525}" type="presParOf" srcId="{0EFBF14C-8C4C-4023-8435-35564CDA454D}" destId="{DA457D27-7465-427B-8A2F-8BE9D0404C2F}" srcOrd="2" destOrd="0" presId="urn:microsoft.com/office/officeart/2018/2/layout/IconCircleList"/>
    <dgm:cxn modelId="{FBAD4EF4-1F40-41E3-844F-7DB251F03D03}" type="presParOf" srcId="{0EFBF14C-8C4C-4023-8435-35564CDA454D}" destId="{6101D0C0-1F27-4CF4-9289-15C11591B7D6}" srcOrd="3" destOrd="0" presId="urn:microsoft.com/office/officeart/2018/2/layout/IconCircleList"/>
    <dgm:cxn modelId="{D88029DE-4DA4-43BF-BD79-A15DDF2D0B30}" type="presParOf" srcId="{26A95EEA-1DE1-4165-865E-E7081D4610E1}" destId="{FF4EAD4C-8EBE-4E2E-BB05-827527DDD968}" srcOrd="5" destOrd="0" presId="urn:microsoft.com/office/officeart/2018/2/layout/IconCircleList"/>
    <dgm:cxn modelId="{7EA42A5C-9877-4179-9BDB-8C7A0F756B2B}" type="presParOf" srcId="{26A95EEA-1DE1-4165-865E-E7081D4610E1}" destId="{8B754C6B-D92C-442B-8351-8832E8FC958B}" srcOrd="6" destOrd="0" presId="urn:microsoft.com/office/officeart/2018/2/layout/IconCircleList"/>
    <dgm:cxn modelId="{D7D55C15-DC45-4FAD-9A0D-CDAE46625383}" type="presParOf" srcId="{8B754C6B-D92C-442B-8351-8832E8FC958B}" destId="{8E16C834-D31B-43AA-AEDA-1EE1A0CBCD92}" srcOrd="0" destOrd="0" presId="urn:microsoft.com/office/officeart/2018/2/layout/IconCircleList"/>
    <dgm:cxn modelId="{5EDED876-9B8B-45C3-811D-8A6B506E8FDF}" type="presParOf" srcId="{8B754C6B-D92C-442B-8351-8832E8FC958B}" destId="{80CF15F9-9F4B-4A05-BB9C-3D44E0141EC5}" srcOrd="1" destOrd="0" presId="urn:microsoft.com/office/officeart/2018/2/layout/IconCircleList"/>
    <dgm:cxn modelId="{3D302523-700E-40D0-9F66-3699AC390C4B}" type="presParOf" srcId="{8B754C6B-D92C-442B-8351-8832E8FC958B}" destId="{1E91BF58-DC63-4B79-A46A-98F86D01D05C}" srcOrd="2" destOrd="0" presId="urn:microsoft.com/office/officeart/2018/2/layout/IconCircleList"/>
    <dgm:cxn modelId="{0463C245-631A-47D0-9EB6-485D280125B3}" type="presParOf" srcId="{8B754C6B-D92C-442B-8351-8832E8FC958B}" destId="{980AD9A5-50B7-4707-A3E1-6ED82F1CDA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3F33-BD0F-4049-9969-4F294DD61B49}">
      <dsp:nvSpPr>
        <dsp:cNvPr id="0" name=""/>
        <dsp:cNvSpPr/>
      </dsp:nvSpPr>
      <dsp:spPr>
        <a:xfrm>
          <a:off x="0" y="224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0166-0810-43C1-B299-B9406B87EA68}">
      <dsp:nvSpPr>
        <dsp:cNvPr id="0" name=""/>
        <dsp:cNvSpPr/>
      </dsp:nvSpPr>
      <dsp:spPr>
        <a:xfrm>
          <a:off x="0" y="224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Goals &amp; Data Collection</a:t>
          </a:r>
        </a:p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4"/>
        <a:ext cx="5452343" cy="765230"/>
      </dsp:txXfrm>
    </dsp:sp>
    <dsp:sp modelId="{80EEB74F-771C-40CA-9E50-84162D21D62C}">
      <dsp:nvSpPr>
        <dsp:cNvPr id="0" name=""/>
        <dsp:cNvSpPr/>
      </dsp:nvSpPr>
      <dsp:spPr>
        <a:xfrm>
          <a:off x="0" y="76747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ED7F-1897-40FE-A239-435E72C9D3D0}">
      <dsp:nvSpPr>
        <dsp:cNvPr id="0" name=""/>
        <dsp:cNvSpPr/>
      </dsp:nvSpPr>
      <dsp:spPr>
        <a:xfrm>
          <a:off x="0" y="76747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0" y="767474"/>
        <a:ext cx="5452343" cy="765230"/>
      </dsp:txXfrm>
    </dsp:sp>
    <dsp:sp modelId="{1D8E547E-8814-4C9C-9FA6-8E3A00D0D5B4}">
      <dsp:nvSpPr>
        <dsp:cNvPr id="0" name=""/>
        <dsp:cNvSpPr/>
      </dsp:nvSpPr>
      <dsp:spPr>
        <a:xfrm>
          <a:off x="0" y="153270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030B6-383B-4D1B-BFA0-833AF367500B}">
      <dsp:nvSpPr>
        <dsp:cNvPr id="0" name=""/>
        <dsp:cNvSpPr/>
      </dsp:nvSpPr>
      <dsp:spPr>
        <a:xfrm>
          <a:off x="0" y="153270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</a:p>
      </dsp:txBody>
      <dsp:txXfrm>
        <a:off x="0" y="1532704"/>
        <a:ext cx="5452343" cy="765230"/>
      </dsp:txXfrm>
    </dsp:sp>
    <dsp:sp modelId="{5F3DB2C6-677B-4EF4-9CB7-4B19AF96FA1D}">
      <dsp:nvSpPr>
        <dsp:cNvPr id="0" name=""/>
        <dsp:cNvSpPr/>
      </dsp:nvSpPr>
      <dsp:spPr>
        <a:xfrm>
          <a:off x="0" y="229793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2DE5E-DFF2-47C4-A033-6237066C69AA}">
      <dsp:nvSpPr>
        <dsp:cNvPr id="0" name=""/>
        <dsp:cNvSpPr/>
      </dsp:nvSpPr>
      <dsp:spPr>
        <a:xfrm>
          <a:off x="0" y="229793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Machine Learning models</a:t>
          </a:r>
        </a:p>
      </dsp:txBody>
      <dsp:txXfrm>
        <a:off x="0" y="2297934"/>
        <a:ext cx="5452343" cy="765230"/>
      </dsp:txXfrm>
    </dsp:sp>
    <dsp:sp modelId="{926DB8C6-1FFC-46CF-BC2C-3526B2EA8A94}">
      <dsp:nvSpPr>
        <dsp:cNvPr id="0" name=""/>
        <dsp:cNvSpPr/>
      </dsp:nvSpPr>
      <dsp:spPr>
        <a:xfrm>
          <a:off x="0" y="306316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98FB-757F-423C-BCB5-270C980FFA9A}">
      <dsp:nvSpPr>
        <dsp:cNvPr id="0" name=""/>
        <dsp:cNvSpPr/>
      </dsp:nvSpPr>
      <dsp:spPr>
        <a:xfrm>
          <a:off x="0" y="306316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Visualization in Tableau</a:t>
          </a:r>
          <a:endParaRPr lang="en-US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063164"/>
        <a:ext cx="5452343" cy="765230"/>
      </dsp:txXfrm>
    </dsp:sp>
    <dsp:sp modelId="{DEFD66A4-72E6-4946-AC6A-C524E70C16A5}">
      <dsp:nvSpPr>
        <dsp:cNvPr id="0" name=""/>
        <dsp:cNvSpPr/>
      </dsp:nvSpPr>
      <dsp:spPr>
        <a:xfrm>
          <a:off x="0" y="382839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787C-8D5B-490B-8948-9AD439C95B79}">
      <dsp:nvSpPr>
        <dsp:cNvPr id="0" name=""/>
        <dsp:cNvSpPr/>
      </dsp:nvSpPr>
      <dsp:spPr>
        <a:xfrm>
          <a:off x="0" y="382839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en-US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8394"/>
        <a:ext cx="5452343" cy="76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8CBC0-E946-455B-A3A3-E68E84B9A615}">
      <dsp:nvSpPr>
        <dsp:cNvPr id="0" name=""/>
        <dsp:cNvSpPr/>
      </dsp:nvSpPr>
      <dsp:spPr>
        <a:xfrm>
          <a:off x="0" y="715969"/>
          <a:ext cx="10515600" cy="1287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D1AB9-8EAA-4BDE-A823-C5DF8097A01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0DA1F-2723-41FF-9D9C-4B95C20B29A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used in this project was taken from Kaggle</a:t>
          </a:r>
        </a:p>
      </dsp:txBody>
      <dsp:txXfrm>
        <a:off x="1507738" y="707092"/>
        <a:ext cx="9007861" cy="1305401"/>
      </dsp:txXfrm>
    </dsp:sp>
    <dsp:sp modelId="{E88B2F6B-FF85-428E-8B9A-D29B64C02AD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875E-2CFD-4D75-B7EE-0ED9FAFD46E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C1A4-A306-4040-AA02-59EAF6E3BE5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Our aim for this project is to be able to predict some important characteristics of loans, and do visualizations to improve our understanding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B55A7-2F9D-4F86-A021-6DDF62002C4E}">
      <dsp:nvSpPr>
        <dsp:cNvPr id="0" name=""/>
        <dsp:cNvSpPr/>
      </dsp:nvSpPr>
      <dsp:spPr>
        <a:xfrm>
          <a:off x="3497" y="281959"/>
          <a:ext cx="1893709" cy="1136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Loan id</a:t>
          </a:r>
          <a:endParaRPr lang="en-US" sz="2600" kern="1200"/>
        </a:p>
      </dsp:txBody>
      <dsp:txXfrm>
        <a:off x="3497" y="281959"/>
        <a:ext cx="1893709" cy="1136225"/>
      </dsp:txXfrm>
    </dsp:sp>
    <dsp:sp modelId="{7A29C918-51DD-4201-9611-0F71C4E0B902}">
      <dsp:nvSpPr>
        <dsp:cNvPr id="0" name=""/>
        <dsp:cNvSpPr/>
      </dsp:nvSpPr>
      <dsp:spPr>
        <a:xfrm>
          <a:off x="2086577" y="281959"/>
          <a:ext cx="1893709" cy="1136225"/>
        </a:xfrm>
        <a:prstGeom prst="rect">
          <a:avLst/>
        </a:prstGeom>
        <a:solidFill>
          <a:schemeClr val="accent5">
            <a:hueOff val="-64961"/>
            <a:satOff val="664"/>
            <a:lumOff val="-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No of dependents</a:t>
          </a:r>
          <a:endParaRPr lang="en-US" sz="2600" kern="1200" dirty="0"/>
        </a:p>
      </dsp:txBody>
      <dsp:txXfrm>
        <a:off x="2086577" y="281959"/>
        <a:ext cx="1893709" cy="1136225"/>
      </dsp:txXfrm>
    </dsp:sp>
    <dsp:sp modelId="{64696069-7564-4863-B8EC-B0F0077F8598}">
      <dsp:nvSpPr>
        <dsp:cNvPr id="0" name=""/>
        <dsp:cNvSpPr/>
      </dsp:nvSpPr>
      <dsp:spPr>
        <a:xfrm>
          <a:off x="4169657" y="281959"/>
          <a:ext cx="1893709" cy="1136225"/>
        </a:xfrm>
        <a:prstGeom prst="rect">
          <a:avLst/>
        </a:prstGeom>
        <a:solidFill>
          <a:schemeClr val="accent5">
            <a:hueOff val="-129922"/>
            <a:satOff val="1328"/>
            <a:lumOff val="-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Education</a:t>
          </a:r>
          <a:endParaRPr lang="en-US" sz="2600" kern="1200" dirty="0"/>
        </a:p>
      </dsp:txBody>
      <dsp:txXfrm>
        <a:off x="4169657" y="281959"/>
        <a:ext cx="1893709" cy="1136225"/>
      </dsp:txXfrm>
    </dsp:sp>
    <dsp:sp modelId="{3858C025-8BCB-472A-AA2D-F0E4BC30D777}">
      <dsp:nvSpPr>
        <dsp:cNvPr id="0" name=""/>
        <dsp:cNvSpPr/>
      </dsp:nvSpPr>
      <dsp:spPr>
        <a:xfrm>
          <a:off x="6252738" y="281959"/>
          <a:ext cx="1893709" cy="1136225"/>
        </a:xfrm>
        <a:prstGeom prst="rect">
          <a:avLst/>
        </a:prstGeom>
        <a:solidFill>
          <a:schemeClr val="accent5">
            <a:hueOff val="-194883"/>
            <a:satOff val="1992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Self employed</a:t>
          </a:r>
          <a:endParaRPr lang="en-US" sz="2600" kern="1200" dirty="0"/>
        </a:p>
      </dsp:txBody>
      <dsp:txXfrm>
        <a:off x="6252738" y="281959"/>
        <a:ext cx="1893709" cy="1136225"/>
      </dsp:txXfrm>
    </dsp:sp>
    <dsp:sp modelId="{8AE178D7-09A5-4D1D-89F2-56CBC6A77BA4}">
      <dsp:nvSpPr>
        <dsp:cNvPr id="0" name=""/>
        <dsp:cNvSpPr/>
      </dsp:nvSpPr>
      <dsp:spPr>
        <a:xfrm>
          <a:off x="8335818" y="281959"/>
          <a:ext cx="1893709" cy="1136225"/>
        </a:xfrm>
        <a:prstGeom prst="rect">
          <a:avLst/>
        </a:prstGeom>
        <a:solidFill>
          <a:schemeClr val="accent5">
            <a:hueOff val="-259844"/>
            <a:satOff val="2656"/>
            <a:lumOff val="-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Income</a:t>
          </a:r>
          <a:endParaRPr lang="en-US" sz="2600" kern="1200" dirty="0"/>
        </a:p>
      </dsp:txBody>
      <dsp:txXfrm>
        <a:off x="8335818" y="281959"/>
        <a:ext cx="1893709" cy="1136225"/>
      </dsp:txXfrm>
    </dsp:sp>
    <dsp:sp modelId="{3B8372E0-D32D-4ED1-9A8C-5690FA2AD4C9}">
      <dsp:nvSpPr>
        <dsp:cNvPr id="0" name=""/>
        <dsp:cNvSpPr/>
      </dsp:nvSpPr>
      <dsp:spPr>
        <a:xfrm>
          <a:off x="3497" y="1607556"/>
          <a:ext cx="1893709" cy="1136225"/>
        </a:xfrm>
        <a:prstGeom prst="rect">
          <a:avLst/>
        </a:prstGeom>
        <a:solidFill>
          <a:schemeClr val="accent5">
            <a:hueOff val="-324805"/>
            <a:satOff val="3320"/>
            <a:lumOff val="-1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Loan term</a:t>
          </a:r>
          <a:endParaRPr lang="en-US" sz="2600" kern="1200" dirty="0"/>
        </a:p>
      </dsp:txBody>
      <dsp:txXfrm>
        <a:off x="3497" y="1607556"/>
        <a:ext cx="1893709" cy="1136225"/>
      </dsp:txXfrm>
    </dsp:sp>
    <dsp:sp modelId="{7A2253D4-F1A2-4340-8AF4-573948AE5950}">
      <dsp:nvSpPr>
        <dsp:cNvPr id="0" name=""/>
        <dsp:cNvSpPr/>
      </dsp:nvSpPr>
      <dsp:spPr>
        <a:xfrm>
          <a:off x="2086577" y="1607556"/>
          <a:ext cx="1893709" cy="1136225"/>
        </a:xfrm>
        <a:prstGeom prst="rect">
          <a:avLst/>
        </a:prstGeom>
        <a:solidFill>
          <a:schemeClr val="accent5">
            <a:hueOff val="-389766"/>
            <a:satOff val="3984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Loan amount</a:t>
          </a:r>
        </a:p>
      </dsp:txBody>
      <dsp:txXfrm>
        <a:off x="2086577" y="1607556"/>
        <a:ext cx="1893709" cy="1136225"/>
      </dsp:txXfrm>
    </dsp:sp>
    <dsp:sp modelId="{E25F2EA0-B964-4390-9B4B-20399E6FEBB2}">
      <dsp:nvSpPr>
        <dsp:cNvPr id="0" name=""/>
        <dsp:cNvSpPr/>
      </dsp:nvSpPr>
      <dsp:spPr>
        <a:xfrm>
          <a:off x="4169657" y="1607556"/>
          <a:ext cx="1893709" cy="1136225"/>
        </a:xfrm>
        <a:prstGeom prst="rect">
          <a:avLst/>
        </a:prstGeom>
        <a:solidFill>
          <a:schemeClr val="accent5">
            <a:hueOff val="-454727"/>
            <a:satOff val="4649"/>
            <a:lumOff val="-25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Cibil score</a:t>
          </a:r>
          <a:endParaRPr lang="en-US" sz="2600" kern="1200" dirty="0"/>
        </a:p>
      </dsp:txBody>
      <dsp:txXfrm>
        <a:off x="4169657" y="1607556"/>
        <a:ext cx="1893709" cy="1136225"/>
      </dsp:txXfrm>
    </dsp:sp>
    <dsp:sp modelId="{2C14707E-1407-4888-A2AD-5AB1B86E81BD}">
      <dsp:nvSpPr>
        <dsp:cNvPr id="0" name=""/>
        <dsp:cNvSpPr/>
      </dsp:nvSpPr>
      <dsp:spPr>
        <a:xfrm>
          <a:off x="6252738" y="1607556"/>
          <a:ext cx="1893709" cy="1136225"/>
        </a:xfrm>
        <a:prstGeom prst="rect">
          <a:avLst/>
        </a:prstGeom>
        <a:solidFill>
          <a:schemeClr val="accent5">
            <a:hueOff val="-519688"/>
            <a:satOff val="5313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Residential assets value</a:t>
          </a:r>
          <a:endParaRPr lang="en-US" sz="2600" kern="1200" dirty="0"/>
        </a:p>
      </dsp:txBody>
      <dsp:txXfrm>
        <a:off x="6252738" y="1607556"/>
        <a:ext cx="1893709" cy="1136225"/>
      </dsp:txXfrm>
    </dsp:sp>
    <dsp:sp modelId="{95AFA15A-FACB-4B12-B2C8-798D2699DDA7}">
      <dsp:nvSpPr>
        <dsp:cNvPr id="0" name=""/>
        <dsp:cNvSpPr/>
      </dsp:nvSpPr>
      <dsp:spPr>
        <a:xfrm>
          <a:off x="8335818" y="1607556"/>
          <a:ext cx="1893709" cy="1136225"/>
        </a:xfrm>
        <a:prstGeom prst="rect">
          <a:avLst/>
        </a:prstGeom>
        <a:solidFill>
          <a:schemeClr val="accent5">
            <a:hueOff val="-584649"/>
            <a:satOff val="5977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Commercial assets value</a:t>
          </a:r>
          <a:endParaRPr lang="en-US" sz="2600" kern="1200" dirty="0"/>
        </a:p>
      </dsp:txBody>
      <dsp:txXfrm>
        <a:off x="8335818" y="1607556"/>
        <a:ext cx="1893709" cy="1136225"/>
      </dsp:txXfrm>
    </dsp:sp>
    <dsp:sp modelId="{BE6A9479-9FF4-464B-8C80-A255B85CB5B1}">
      <dsp:nvSpPr>
        <dsp:cNvPr id="0" name=""/>
        <dsp:cNvSpPr/>
      </dsp:nvSpPr>
      <dsp:spPr>
        <a:xfrm>
          <a:off x="2086577" y="2933152"/>
          <a:ext cx="1893709" cy="1136225"/>
        </a:xfrm>
        <a:prstGeom prst="rect">
          <a:avLst/>
        </a:prstGeom>
        <a:solidFill>
          <a:schemeClr val="accent5">
            <a:hueOff val="-649610"/>
            <a:satOff val="6641"/>
            <a:lumOff val="-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Luxury assets value</a:t>
          </a:r>
          <a:endParaRPr lang="en-US" sz="2600" kern="1200" dirty="0"/>
        </a:p>
      </dsp:txBody>
      <dsp:txXfrm>
        <a:off x="2086577" y="2933152"/>
        <a:ext cx="1893709" cy="1136225"/>
      </dsp:txXfrm>
    </dsp:sp>
    <dsp:sp modelId="{B2F555B5-9E11-4316-94FA-114327DA9029}">
      <dsp:nvSpPr>
        <dsp:cNvPr id="0" name=""/>
        <dsp:cNvSpPr/>
      </dsp:nvSpPr>
      <dsp:spPr>
        <a:xfrm>
          <a:off x="4169657" y="2933152"/>
          <a:ext cx="1893709" cy="1136225"/>
        </a:xfrm>
        <a:prstGeom prst="rect">
          <a:avLst/>
        </a:prstGeom>
        <a:solidFill>
          <a:schemeClr val="accent5">
            <a:hueOff val="-714571"/>
            <a:satOff val="7305"/>
            <a:lumOff val="-39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Bank assets</a:t>
          </a:r>
          <a:endParaRPr lang="en-US" sz="2600" kern="1200" dirty="0"/>
        </a:p>
      </dsp:txBody>
      <dsp:txXfrm>
        <a:off x="4169657" y="2933152"/>
        <a:ext cx="1893709" cy="1136225"/>
      </dsp:txXfrm>
    </dsp:sp>
    <dsp:sp modelId="{275F1944-1E43-45EB-BEF6-7E471D3E263F}">
      <dsp:nvSpPr>
        <dsp:cNvPr id="0" name=""/>
        <dsp:cNvSpPr/>
      </dsp:nvSpPr>
      <dsp:spPr>
        <a:xfrm>
          <a:off x="6252738" y="2933152"/>
          <a:ext cx="1893709" cy="1136225"/>
        </a:xfrm>
        <a:prstGeom prst="rect">
          <a:avLst/>
        </a:prstGeom>
        <a:solidFill>
          <a:schemeClr val="accent5">
            <a:hueOff val="-779532"/>
            <a:satOff val="7969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Loan status</a:t>
          </a:r>
          <a:endParaRPr lang="en-US" sz="2600" kern="1200" dirty="0"/>
        </a:p>
      </dsp:txBody>
      <dsp:txXfrm>
        <a:off x="6252738" y="2933152"/>
        <a:ext cx="1893709" cy="1136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2F6B-FF85-428E-8B9A-D29B64C02AD0}">
      <dsp:nvSpPr>
        <dsp:cNvPr id="0" name=""/>
        <dsp:cNvSpPr/>
      </dsp:nvSpPr>
      <dsp:spPr>
        <a:xfrm>
          <a:off x="0" y="229135"/>
          <a:ext cx="10515600" cy="1374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875E-2CFD-4D75-B7EE-0ED9FAFD46E1}">
      <dsp:nvSpPr>
        <dsp:cNvPr id="0" name=""/>
        <dsp:cNvSpPr/>
      </dsp:nvSpPr>
      <dsp:spPr>
        <a:xfrm>
          <a:off x="415881" y="538469"/>
          <a:ext cx="756147" cy="756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C1A4-A306-4040-AA02-59EAF6E3BE50}">
      <dsp:nvSpPr>
        <dsp:cNvPr id="0" name=""/>
        <dsp:cNvSpPr/>
      </dsp:nvSpPr>
      <dsp:spPr>
        <a:xfrm>
          <a:off x="1587910" y="229135"/>
          <a:ext cx="8927689" cy="137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01" tIns="145501" rIns="145501" bIns="1455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r>
            <a:rPr lang="en-US" sz="21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was quite clean, it had no nulls and duplicates. However, it had some negative values that were incorrect, so I imputed them</a:t>
          </a:r>
        </a:p>
      </dsp:txBody>
      <dsp:txXfrm>
        <a:off x="1587910" y="229135"/>
        <a:ext cx="8927689" cy="1374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D456C-7C77-4C39-8F89-F9282F6A4F0A}">
      <dsp:nvSpPr>
        <dsp:cNvPr id="0" name=""/>
        <dsp:cNvSpPr/>
      </dsp:nvSpPr>
      <dsp:spPr>
        <a:xfrm>
          <a:off x="0" y="45114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5407F-D441-4A63-A3D4-AC63DF1F1035}">
      <dsp:nvSpPr>
        <dsp:cNvPr id="0" name=""/>
        <dsp:cNvSpPr/>
      </dsp:nvSpPr>
      <dsp:spPr>
        <a:xfrm>
          <a:off x="312263" y="67389"/>
          <a:ext cx="437168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104856"/>
        <a:ext cx="4296751" cy="692586"/>
      </dsp:txXfrm>
    </dsp:sp>
    <dsp:sp modelId="{0921A0D2-8096-42FC-A640-1291BB68C80E}">
      <dsp:nvSpPr>
        <dsp:cNvPr id="0" name=""/>
        <dsp:cNvSpPr/>
      </dsp:nvSpPr>
      <dsp:spPr>
        <a:xfrm>
          <a:off x="0" y="163050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3CE5-94A6-481A-AED2-064AAD0E01AD}">
      <dsp:nvSpPr>
        <dsp:cNvPr id="0" name=""/>
        <dsp:cNvSpPr/>
      </dsp:nvSpPr>
      <dsp:spPr>
        <a:xfrm>
          <a:off x="312263" y="1246749"/>
          <a:ext cx="437168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Arial" panose="020B0604020202020204" pitchFamily="34" charset="0"/>
              <a:cs typeface="Arial" panose="020B0604020202020204" pitchFamily="34" charset="0"/>
            </a:rPr>
            <a:t>KNN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1284216"/>
        <a:ext cx="4296751" cy="692586"/>
      </dsp:txXfrm>
    </dsp:sp>
    <dsp:sp modelId="{117AE09F-80A0-4E24-86A6-3463B3B8086E}">
      <dsp:nvSpPr>
        <dsp:cNvPr id="0" name=""/>
        <dsp:cNvSpPr/>
      </dsp:nvSpPr>
      <dsp:spPr>
        <a:xfrm>
          <a:off x="0" y="280986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D2EE-AC86-4995-ABF6-64DD2115E27C}">
      <dsp:nvSpPr>
        <dsp:cNvPr id="0" name=""/>
        <dsp:cNvSpPr/>
      </dsp:nvSpPr>
      <dsp:spPr>
        <a:xfrm>
          <a:off x="312263" y="2426109"/>
          <a:ext cx="4371685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2463576"/>
        <a:ext cx="4296751" cy="692586"/>
      </dsp:txXfrm>
    </dsp:sp>
    <dsp:sp modelId="{AFAE1C8E-D6BB-40FE-929C-EB623F33BBB1}">
      <dsp:nvSpPr>
        <dsp:cNvPr id="0" name=""/>
        <dsp:cNvSpPr/>
      </dsp:nvSpPr>
      <dsp:spPr>
        <a:xfrm>
          <a:off x="0" y="4866757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D2706-683F-4ABF-9FC7-32432445E698}">
      <dsp:nvSpPr>
        <dsp:cNvPr id="0" name=""/>
        <dsp:cNvSpPr/>
      </dsp:nvSpPr>
      <dsp:spPr>
        <a:xfrm>
          <a:off x="312263" y="3605469"/>
          <a:ext cx="4371685" cy="1645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Linear and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Polynomial Regressions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Using RFE/PCA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568" y="3685774"/>
        <a:ext cx="4211075" cy="1484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2205-4F76-457B-AFE9-98B1E0C88714}">
      <dsp:nvSpPr>
        <dsp:cNvPr id="0" name=""/>
        <dsp:cNvSpPr/>
      </dsp:nvSpPr>
      <dsp:spPr>
        <a:xfrm>
          <a:off x="36221" y="494615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C9458-4EB5-41F4-9547-6852AE3B0B84}">
      <dsp:nvSpPr>
        <dsp:cNvPr id="0" name=""/>
        <dsp:cNvSpPr/>
      </dsp:nvSpPr>
      <dsp:spPr>
        <a:xfrm>
          <a:off x="311571" y="769965"/>
          <a:ext cx="760490" cy="760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BA06-2F64-4FD1-9AF1-BBBD448F4BE1}">
      <dsp:nvSpPr>
        <dsp:cNvPr id="0" name=""/>
        <dsp:cNvSpPr/>
      </dsp:nvSpPr>
      <dsp:spPr>
        <a:xfrm>
          <a:off x="1628380" y="494615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Arial" panose="020B0604020202020204" pitchFamily="34" charset="0"/>
              <a:cs typeface="Arial" panose="020B0604020202020204" pitchFamily="34" charset="0"/>
            </a:rPr>
            <a:t>We did Exploratory Data Analysis on the features of this dataset and saw how each feature is distributed.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28380" y="494615"/>
        <a:ext cx="3090661" cy="1311189"/>
      </dsp:txXfrm>
    </dsp:sp>
    <dsp:sp modelId="{136EFE82-0D08-4D9F-B3B8-701BDA9AE577}">
      <dsp:nvSpPr>
        <dsp:cNvPr id="0" name=""/>
        <dsp:cNvSpPr/>
      </dsp:nvSpPr>
      <dsp:spPr>
        <a:xfrm>
          <a:off x="5257566" y="494615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DCDF6-4143-412F-AD00-7DEC3C6789D7}">
      <dsp:nvSpPr>
        <dsp:cNvPr id="0" name=""/>
        <dsp:cNvSpPr/>
      </dsp:nvSpPr>
      <dsp:spPr>
        <a:xfrm>
          <a:off x="5532916" y="769965"/>
          <a:ext cx="760490" cy="760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FA933-FB83-4F4E-8734-9550025C8367}">
      <dsp:nvSpPr>
        <dsp:cNvPr id="0" name=""/>
        <dsp:cNvSpPr/>
      </dsp:nvSpPr>
      <dsp:spPr>
        <a:xfrm>
          <a:off x="6849725" y="494615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>
              <a:latin typeface="Arial" panose="020B0604020202020204" pitchFamily="34" charset="0"/>
              <a:cs typeface="Arial" panose="020B0604020202020204" pitchFamily="34" charset="0"/>
            </a:rPr>
            <a:t>The Income variable has more importance than I expected</a:t>
          </a:r>
          <a:endParaRPr lang="en-US" sz="17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49725" y="494615"/>
        <a:ext cx="3090661" cy="1311189"/>
      </dsp:txXfrm>
    </dsp:sp>
    <dsp:sp modelId="{D53B2CDF-E147-44D9-B9D2-469768DA361D}">
      <dsp:nvSpPr>
        <dsp:cNvPr id="0" name=""/>
        <dsp:cNvSpPr/>
      </dsp:nvSpPr>
      <dsp:spPr>
        <a:xfrm>
          <a:off x="36221" y="2545532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E0971-1F27-4261-8B64-9548EC82931E}">
      <dsp:nvSpPr>
        <dsp:cNvPr id="0" name=""/>
        <dsp:cNvSpPr/>
      </dsp:nvSpPr>
      <dsp:spPr>
        <a:xfrm>
          <a:off x="311571" y="2820882"/>
          <a:ext cx="760490" cy="760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1D0C0-1F27-4CF4-9289-15C11591B7D6}">
      <dsp:nvSpPr>
        <dsp:cNvPr id="0" name=""/>
        <dsp:cNvSpPr/>
      </dsp:nvSpPr>
      <dsp:spPr>
        <a:xfrm>
          <a:off x="1547451" y="2545532"/>
          <a:ext cx="3603494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Arial" panose="020B0604020202020204" pitchFamily="34" charset="0"/>
              <a:cs typeface="Arial" panose="020B0604020202020204" pitchFamily="34" charset="0"/>
            </a:rPr>
            <a:t>It is possible to predict the variables loan amount and loan </a:t>
          </a:r>
          <a:r>
            <a:rPr lang="en-GB" sz="1600" b="0" u="none" kern="1200" dirty="0">
              <a:latin typeface="Arial" panose="020B0604020202020204" pitchFamily="34" charset="0"/>
              <a:cs typeface="Arial" panose="020B0604020202020204" pitchFamily="34" charset="0"/>
            </a:rPr>
            <a:t>status,</a:t>
          </a:r>
          <a:r>
            <a:rPr lang="en-GB" sz="1600" b="0" kern="1200" dirty="0">
              <a:latin typeface="Arial" panose="020B0604020202020204" pitchFamily="34" charset="0"/>
              <a:cs typeface="Arial" panose="020B0604020202020204" pitchFamily="34" charset="0"/>
            </a:rPr>
            <a:t> but it is important to consider what variables represent a risk for the bank (like the income in this case)</a:t>
          </a:r>
        </a:p>
      </dsp:txBody>
      <dsp:txXfrm>
        <a:off x="1547451" y="2545532"/>
        <a:ext cx="3603494" cy="1311189"/>
      </dsp:txXfrm>
    </dsp:sp>
    <dsp:sp modelId="{8E16C834-D31B-43AA-AEDA-1EE1A0CBCD92}">
      <dsp:nvSpPr>
        <dsp:cNvPr id="0" name=""/>
        <dsp:cNvSpPr/>
      </dsp:nvSpPr>
      <dsp:spPr>
        <a:xfrm>
          <a:off x="5513983" y="2545532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F15F9-9F4B-4A05-BB9C-3D44E0141EC5}">
      <dsp:nvSpPr>
        <dsp:cNvPr id="0" name=""/>
        <dsp:cNvSpPr/>
      </dsp:nvSpPr>
      <dsp:spPr>
        <a:xfrm>
          <a:off x="5789332" y="2820882"/>
          <a:ext cx="760490" cy="760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AD9A5-50B7-4707-A3E1-6ED82F1CDA9D}">
      <dsp:nvSpPr>
        <dsp:cNvPr id="0" name=""/>
        <dsp:cNvSpPr/>
      </dsp:nvSpPr>
      <dsp:spPr>
        <a:xfrm>
          <a:off x="7106141" y="2545532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We got good accuracy for all the models, having the linear regression using RFE and the logistic regression as our final models</a:t>
          </a:r>
        </a:p>
      </dsp:txBody>
      <dsp:txXfrm>
        <a:off x="7106141" y="2545532"/>
        <a:ext cx="3090661" cy="131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97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70D9-3D94-47EA-9FB0-B4ABCD99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920" y="806470"/>
            <a:ext cx="6347918" cy="3670098"/>
          </a:xfrm>
        </p:spPr>
        <p:txBody>
          <a:bodyPr anchor="b">
            <a:normAutofit/>
          </a:bodyPr>
          <a:lstStyle/>
          <a:p>
            <a:r>
              <a:rPr lang="en-GB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PREDICTION</a:t>
            </a:r>
          </a:p>
        </p:txBody>
      </p:sp>
      <p:pic>
        <p:nvPicPr>
          <p:cNvPr id="7" name="Picture 6" descr="A close-up of a glass ball&#10;&#10;Description automatically generated">
            <a:extLst>
              <a:ext uri="{FF2B5EF4-FFF2-40B4-BE49-F238E27FC236}">
                <a16:creationId xmlns:a16="http://schemas.microsoft.com/office/drawing/2014/main" id="{2EE94842-94FE-E327-62A4-9A45491E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9BFD67-9B16-977A-8D03-ABF42B06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636" y="4858327"/>
            <a:ext cx="3394543" cy="1814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8AC284-6FCC-A29B-0DBB-7A40700BC3C3}"/>
              </a:ext>
            </a:extLst>
          </p:cNvPr>
          <p:cNvSpPr txBox="1"/>
          <p:nvPr/>
        </p:nvSpPr>
        <p:spPr>
          <a:xfrm>
            <a:off x="5322011" y="6303880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>
                <a:latin typeface="Arial" panose="020B0604020202020204" pitchFamily="34" charset="0"/>
                <a:cs typeface="Arial" panose="020B0604020202020204" pitchFamily="34" charset="0"/>
              </a:rPr>
              <a:t>By Andrés Genta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6149-8687-4A01-7525-4ED275EEF490}"/>
              </a:ext>
            </a:extLst>
          </p:cNvPr>
          <p:cNvSpPr txBox="1"/>
          <p:nvPr/>
        </p:nvSpPr>
        <p:spPr>
          <a:xfrm>
            <a:off x="628072" y="424711"/>
            <a:ext cx="575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possible to predict loan</a:t>
            </a:r>
          </a:p>
          <a:p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accurately?</a:t>
            </a:r>
          </a:p>
        </p:txBody>
      </p:sp>
    </p:spTree>
    <p:extLst>
      <p:ext uri="{BB962C8B-B14F-4D97-AF65-F5344CB8AC3E}">
        <p14:creationId xmlns:p14="http://schemas.microsoft.com/office/powerpoint/2010/main" val="72840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2585FF5-A95B-52BE-6357-394BBA7A9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4" y="707886"/>
            <a:ext cx="9989972" cy="5575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0EE0F-88B7-7B91-6872-63A6C8AE49F5}"/>
              </a:ext>
            </a:extLst>
          </p:cNvPr>
          <p:cNvSpPr txBox="1"/>
          <p:nvPr/>
        </p:nvSpPr>
        <p:spPr>
          <a:xfrm>
            <a:off x="3888507" y="0"/>
            <a:ext cx="403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Boxplots/Outliers</a:t>
            </a:r>
          </a:p>
        </p:txBody>
      </p:sp>
    </p:spTree>
    <p:extLst>
      <p:ext uri="{BB962C8B-B14F-4D97-AF65-F5344CB8AC3E}">
        <p14:creationId xmlns:p14="http://schemas.microsoft.com/office/powerpoint/2010/main" val="353900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F91C-3B7F-4815-AE78-3B4FA056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7227" y="-201827"/>
            <a:ext cx="3440027" cy="236651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        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MODELS USED</a:t>
            </a:r>
          </a:p>
          <a:p>
            <a:pPr algn="r"/>
            <a:endParaRPr lang="en-GB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29C1DE-5FF9-4EE6-A703-AE4D62D14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736955"/>
              </p:ext>
            </p:extLst>
          </p:nvPr>
        </p:nvGraphicFramePr>
        <p:xfrm>
          <a:off x="5430058" y="23952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444EC7-42AF-E611-E909-DDDE0FEB5E49}"/>
              </a:ext>
            </a:extLst>
          </p:cNvPr>
          <p:cNvSpPr txBox="1"/>
          <p:nvPr/>
        </p:nvSpPr>
        <p:spPr>
          <a:xfrm>
            <a:off x="292767" y="4393147"/>
            <a:ext cx="3983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predict Loan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AF627-CF28-7B9D-9CFE-1588FAFF6399}"/>
              </a:ext>
            </a:extLst>
          </p:cNvPr>
          <p:cNvSpPr txBox="1"/>
          <p:nvPr/>
        </p:nvSpPr>
        <p:spPr>
          <a:xfrm>
            <a:off x="887252" y="1543296"/>
            <a:ext cx="3179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Classification models to predict Loan Status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CCFC52-83D9-2F9A-E1E1-B971971BF84D}"/>
              </a:ext>
            </a:extLst>
          </p:cNvPr>
          <p:cNvSpPr/>
          <p:nvPr/>
        </p:nvSpPr>
        <p:spPr>
          <a:xfrm>
            <a:off x="3878348" y="583079"/>
            <a:ext cx="1551710" cy="3305430"/>
          </a:xfrm>
          <a:prstGeom prst="leftBrac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1EB1AF0-2BBE-1FDD-29DB-02E88313BD0B}"/>
              </a:ext>
            </a:extLst>
          </p:cNvPr>
          <p:cNvSpPr/>
          <p:nvPr/>
        </p:nvSpPr>
        <p:spPr>
          <a:xfrm rot="10800000">
            <a:off x="4291265" y="4393147"/>
            <a:ext cx="914400" cy="822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D27127-22CA-8C1E-91E6-EC6A4FAC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0" y="2011017"/>
            <a:ext cx="5245874" cy="3170583"/>
          </a:xfrm>
          <a:prstGeom prst="rect">
            <a:avLst/>
          </a:prstGeom>
        </p:spPr>
      </p:pic>
      <p:pic>
        <p:nvPicPr>
          <p:cNvPr id="11" name="Picture 10" descr="A graph showing a number of blue squares&#10;&#10;Description automatically generated">
            <a:extLst>
              <a:ext uri="{FF2B5EF4-FFF2-40B4-BE49-F238E27FC236}">
                <a16:creationId xmlns:a16="http://schemas.microsoft.com/office/drawing/2014/main" id="{1952F73E-03A2-297F-26DD-A48FED22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20" y="1690688"/>
            <a:ext cx="5667007" cy="47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-1225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2) KNN</a:t>
            </a:r>
          </a:p>
        </p:txBody>
      </p:sp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091D14F-3008-D512-FA08-89895D02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22" y="1290320"/>
            <a:ext cx="6163732" cy="5202555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B91BC3-4632-DC7C-254B-53D6C816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6" y="1826233"/>
            <a:ext cx="5362343" cy="32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3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3) Random Forest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DC87ED-C07B-5926-D26F-BE40A51C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4" y="2024298"/>
            <a:ext cx="5285393" cy="3175108"/>
          </a:xfrm>
          <a:prstGeom prst="rect">
            <a:avLst/>
          </a:prstGeom>
        </p:spPr>
      </p:pic>
      <p:pic>
        <p:nvPicPr>
          <p:cNvPr id="11" name="Picture 10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71828427-8AEF-0843-9799-6EAB8478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1483451"/>
            <a:ext cx="6156959" cy="51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5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different colored rectangular bars&#10;&#10;Description automatically generated">
            <a:extLst>
              <a:ext uri="{FF2B5EF4-FFF2-40B4-BE49-F238E27FC236}">
                <a16:creationId xmlns:a16="http://schemas.microsoft.com/office/drawing/2014/main" id="{97C80407-A458-DF39-B4FA-EACD3883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330200"/>
            <a:ext cx="8263465" cy="61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26642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20BE-3EE7-57F6-DBB7-2BD526BE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693"/>
            <a:ext cx="10515600" cy="106098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FEATURE IMPORTANCES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65C2983-ACCC-67F9-F83D-AEE7CB47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" y="1649608"/>
            <a:ext cx="5846618" cy="4297689"/>
          </a:xfrm>
          <a:prstGeom prst="rect">
            <a:avLst/>
          </a:prstGeom>
        </p:spPr>
      </p:pic>
      <p:pic>
        <p:nvPicPr>
          <p:cNvPr id="9" name="Picture 8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0A031E8B-B3A4-C965-9078-D25B4C62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20" y="1649608"/>
            <a:ext cx="6071628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F69-8735-4983-6944-2CC8BF2D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54" y="-101600"/>
            <a:ext cx="5433291" cy="12565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060F-941F-BBC7-E7C3-DDDE7690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91" y="1107354"/>
            <a:ext cx="4762640" cy="470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 Linear Regression Model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F8F1B2-BC2F-46F8-6244-27B4B59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" y="1577889"/>
            <a:ext cx="6820491" cy="510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B0ADD-8D5B-3093-36EA-F29C05A07363}"/>
              </a:ext>
            </a:extLst>
          </p:cNvPr>
          <p:cNvSpPr txBox="1"/>
          <p:nvPr/>
        </p:nvSpPr>
        <p:spPr>
          <a:xfrm>
            <a:off x="7297727" y="6224885"/>
            <a:ext cx="302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MSE=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1.09x10^13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1B4C2-F7D1-CE6B-CABB-D7CED4D093D4}"/>
              </a:ext>
            </a:extLst>
          </p:cNvPr>
          <p:cNvSpPr txBox="1"/>
          <p:nvPr/>
        </p:nvSpPr>
        <p:spPr>
          <a:xfrm>
            <a:off x="7065818" y="2226117"/>
            <a:ext cx="456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trained this model with a subset of approved data,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order to later on use it to make predictions with rejected data</a:t>
            </a:r>
          </a:p>
        </p:txBody>
      </p:sp>
    </p:spTree>
    <p:extLst>
      <p:ext uri="{BB962C8B-B14F-4D97-AF65-F5344CB8AC3E}">
        <p14:creationId xmlns:p14="http://schemas.microsoft.com/office/powerpoint/2010/main" val="386094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F69-8735-4983-6944-2CC8BF2D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54" y="-101600"/>
            <a:ext cx="5433291" cy="12565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060F-941F-BBC7-E7C3-DDDE7690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0" y="1257106"/>
            <a:ext cx="7183225" cy="470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Linear Regression Model, using RFE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0ADD-8D5B-3093-36EA-F29C05A07363}"/>
              </a:ext>
            </a:extLst>
          </p:cNvPr>
          <p:cNvSpPr txBox="1"/>
          <p:nvPr/>
        </p:nvSpPr>
        <p:spPr>
          <a:xfrm>
            <a:off x="6980881" y="3577813"/>
            <a:ext cx="2686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1.08x10^13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9FEE9E-8ABA-8F49-7BF1-05523394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" y="1717971"/>
            <a:ext cx="6821424" cy="4974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771D68-4136-C917-46D5-C239C75EF1FE}"/>
              </a:ext>
            </a:extLst>
          </p:cNvPr>
          <p:cNvSpPr txBox="1"/>
          <p:nvPr/>
        </p:nvSpPr>
        <p:spPr>
          <a:xfrm>
            <a:off x="6980881" y="2814479"/>
            <a:ext cx="499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R2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Cross Validation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score=0.87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Standard deviation of R2=0.01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BF2B-ACCA-09C5-C8F4-67FEA3A1AB56}"/>
              </a:ext>
            </a:extLst>
          </p:cNvPr>
          <p:cNvSpPr txBox="1"/>
          <p:nvPr/>
        </p:nvSpPr>
        <p:spPr>
          <a:xfrm>
            <a:off x="6980882" y="4039539"/>
            <a:ext cx="533832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R2=0.73, p values~0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but the MSE was 2.2x10^13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Bad 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C9178-5136-97AE-E538-E007F05E9C19}"/>
              </a:ext>
            </a:extLst>
          </p:cNvPr>
          <p:cNvSpPr txBox="1"/>
          <p:nvPr/>
        </p:nvSpPr>
        <p:spPr>
          <a:xfrm>
            <a:off x="7013588" y="4831967"/>
            <a:ext cx="495840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results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were a complete disaster, unless we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use a degree=1, which is the same as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the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5D88-7C59-2C83-F240-2DE3D4F5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2" y="1292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if we remove the variable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61AD7B-0622-9FE9-00FF-7DD0AB722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2" y="1690688"/>
            <a:ext cx="7449785" cy="5038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3F7CD-D8BE-6074-3AE0-2D972E2E13BE}"/>
              </a:ext>
            </a:extLst>
          </p:cNvPr>
          <p:cNvSpPr txBox="1"/>
          <p:nvPr/>
        </p:nvSpPr>
        <p:spPr>
          <a:xfrm>
            <a:off x="8267700" y="3286409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room for improvement but clearly this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inferior to the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7099-F85B-A55A-86FC-30EC005A0202}"/>
              </a:ext>
            </a:extLst>
          </p:cNvPr>
          <p:cNvSpPr txBox="1"/>
          <p:nvPr/>
        </p:nvSpPr>
        <p:spPr>
          <a:xfrm>
            <a:off x="8267700" y="4459572"/>
            <a:ext cx="395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could be useful to improve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lived like 20 years ago, but not the satandars of banks of the present</a:t>
            </a:r>
          </a:p>
        </p:txBody>
      </p:sp>
    </p:spTree>
    <p:extLst>
      <p:ext uri="{BB962C8B-B14F-4D97-AF65-F5344CB8AC3E}">
        <p14:creationId xmlns:p14="http://schemas.microsoft.com/office/powerpoint/2010/main" val="23204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1B0F-A7E0-454D-AB00-7D0407C0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14" y="307445"/>
            <a:ext cx="4023360" cy="801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cap="all" dirty="0">
                <a:solidFill>
                  <a:schemeClr val="bg1"/>
                </a:solidFill>
              </a:rPr>
              <a:t>      </a:t>
            </a:r>
            <a:r>
              <a:rPr lang="en-US" sz="4400" b="1" i="0" kern="1200" cap="all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454807-AE2A-454A-AE05-0C379559A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5646"/>
              </p:ext>
            </p:extLst>
          </p:nvPr>
        </p:nvGraphicFramePr>
        <p:xfrm>
          <a:off x="763730" y="1546312"/>
          <a:ext cx="5452343" cy="459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0FD667-38FC-09A1-EE5D-88EFAFACDEF3}"/>
              </a:ext>
            </a:extLst>
          </p:cNvPr>
          <p:cNvSpPr txBox="1"/>
          <p:nvPr/>
        </p:nvSpPr>
        <p:spPr>
          <a:xfrm>
            <a:off x="763730" y="2378425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Loan process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8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DEC-9968-E095-3EBE-2152655C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Predictions on the rejected subset</a:t>
            </a:r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7592628-779C-8A2A-D214-CAB1871A5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75" y="1529555"/>
            <a:ext cx="6914092" cy="5185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299FD-A106-1A69-BA21-98EF6D834DFB}"/>
              </a:ext>
            </a:extLst>
          </p:cNvPr>
          <p:cNvSpPr txBox="1"/>
          <p:nvPr/>
        </p:nvSpPr>
        <p:spPr>
          <a:xfrm>
            <a:off x="2408382" y="172950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 predictions – actual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8A77A-9B3D-09DA-C0C7-A5FEC87FA3FC}"/>
              </a:ext>
            </a:extLst>
          </p:cNvPr>
          <p:cNvSpPr txBox="1"/>
          <p:nvPr/>
        </p:nvSpPr>
        <p:spPr>
          <a:xfrm>
            <a:off x="8082990" y="2419928"/>
            <a:ext cx="41090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positive side of the histogram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make sense. Let’s check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the features behave for both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positive and negatives sides.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first we will do a feature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importance to see which variables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more relevant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F5B71-74AA-D53E-4A47-D16E794AC8D8}"/>
              </a:ext>
            </a:extLst>
          </p:cNvPr>
          <p:cNvSpPr txBox="1"/>
          <p:nvPr/>
        </p:nvSpPr>
        <p:spPr>
          <a:xfrm>
            <a:off x="8226567" y="5419641"/>
            <a:ext cx="417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it could also be because of mistakes by the bank</a:t>
            </a:r>
          </a:p>
        </p:txBody>
      </p:sp>
    </p:spTree>
    <p:extLst>
      <p:ext uri="{BB962C8B-B14F-4D97-AF65-F5344CB8AC3E}">
        <p14:creationId xmlns:p14="http://schemas.microsoft.com/office/powerpoint/2010/main" val="86843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225A06-3521-2993-AC86-619494B3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971549"/>
            <a:ext cx="7761143" cy="52101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E055A7-13C1-E9A4-7518-34343AE4B2C9}"/>
              </a:ext>
            </a:extLst>
          </p:cNvPr>
          <p:cNvSpPr/>
          <p:nvPr/>
        </p:nvSpPr>
        <p:spPr>
          <a:xfrm>
            <a:off x="2590800" y="1104900"/>
            <a:ext cx="4400550" cy="447675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D5B1-9977-D5B7-9AD9-E2F114A4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8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Assets for both sides of the Histogram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EA5B721-133E-BF63-90E5-A695FCEC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7" y="975070"/>
            <a:ext cx="11834906" cy="57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2B9-6D92-0374-6B15-5ABD4055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-181527"/>
            <a:ext cx="10515600" cy="1325563"/>
          </a:xfrm>
        </p:spPr>
        <p:txBody>
          <a:bodyPr/>
          <a:lstStyle/>
          <a:p>
            <a:r>
              <a:rPr lang="en-US" dirty="0"/>
              <a:t>Self Employed for both sides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E7B345F-3664-9946-B1A5-EC03A2E5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1" y="1054937"/>
            <a:ext cx="8189637" cy="54597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D6B071-F0C2-4301-9358-686959003B84}"/>
              </a:ext>
            </a:extLst>
          </p:cNvPr>
          <p:cNvSpPr txBox="1"/>
          <p:nvPr/>
        </p:nvSpPr>
        <p:spPr>
          <a:xfrm>
            <a:off x="8578405" y="2952203"/>
            <a:ext cx="3374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quite reasonable,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variable was the least important of the feature importances, so this argument is not enough </a:t>
            </a:r>
          </a:p>
        </p:txBody>
      </p:sp>
    </p:spTree>
    <p:extLst>
      <p:ext uri="{BB962C8B-B14F-4D97-AF65-F5344CB8AC3E}">
        <p14:creationId xmlns:p14="http://schemas.microsoft.com/office/powerpoint/2010/main" val="282624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944-FD16-89A0-91C8-E24089F8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875" y="-374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Income for both sides</a:t>
            </a:r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7913175-F47E-8DB9-C8F6-C5B038BF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6" y="609600"/>
            <a:ext cx="11356838" cy="55157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4BBE3-38ED-3DD9-1074-1553927DD92F}"/>
              </a:ext>
            </a:extLst>
          </p:cNvPr>
          <p:cNvSpPr txBox="1"/>
          <p:nvPr/>
        </p:nvSpPr>
        <p:spPr>
          <a:xfrm>
            <a:off x="4435511" y="6125334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a lot of sense and explains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positive side of the first histogram</a:t>
            </a:r>
          </a:p>
        </p:txBody>
      </p:sp>
    </p:spTree>
    <p:extLst>
      <p:ext uri="{BB962C8B-B14F-4D97-AF65-F5344CB8AC3E}">
        <p14:creationId xmlns:p14="http://schemas.microsoft.com/office/powerpoint/2010/main" val="358421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5E0-7F33-4D3F-B4AE-DC47F636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CONCLUSIONS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FDBA76-0196-4327-B899-31ABBB65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69701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8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at in a tuxedo&#10;&#10;Description automatically generated">
            <a:extLst>
              <a:ext uri="{FF2B5EF4-FFF2-40B4-BE49-F238E27FC236}">
                <a16:creationId xmlns:a16="http://schemas.microsoft.com/office/drawing/2014/main" id="{BD029DDC-4E0D-8202-EDD4-D2069BF12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282133"/>
            <a:ext cx="6725920" cy="62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1E7-B67D-43F1-8FEF-35D3866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&amp; 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16B9-F00B-40DD-97E7-4B62892E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428632"/>
              </p:ext>
            </p:extLst>
          </p:nvPr>
        </p:nvGraphicFramePr>
        <p:xfrm>
          <a:off x="742950" y="17832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letter k&#10;&#10;Description automatically generated">
            <a:extLst>
              <a:ext uri="{FF2B5EF4-FFF2-40B4-BE49-F238E27FC236}">
                <a16:creationId xmlns:a16="http://schemas.microsoft.com/office/drawing/2014/main" id="{6A4A95E6-DD2E-CCF8-19E2-41B6211614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8" y="2786025"/>
            <a:ext cx="714413" cy="7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59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406D-65D8-4CCC-B900-9529244A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91" y="30377"/>
            <a:ext cx="9804918" cy="132556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Features of the dataset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B93523C-81F5-42C4-A52A-9E77A97A9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89492"/>
              </p:ext>
            </p:extLst>
          </p:nvPr>
        </p:nvGraphicFramePr>
        <p:xfrm>
          <a:off x="1111539" y="1068604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848725-D7A1-C284-B312-FC25CC3B85C3}"/>
              </a:ext>
            </a:extLst>
          </p:cNvPr>
          <p:cNvSpPr txBox="1"/>
          <p:nvPr/>
        </p:nvSpPr>
        <p:spPr>
          <a:xfrm>
            <a:off x="1708727" y="5536841"/>
            <a:ext cx="17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data.shape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4178D6D-C977-B8D0-4D08-209F3109C232}"/>
              </a:ext>
            </a:extLst>
          </p:cNvPr>
          <p:cNvSpPr/>
          <p:nvPr/>
        </p:nvSpPr>
        <p:spPr>
          <a:xfrm>
            <a:off x="3496938" y="5501542"/>
            <a:ext cx="604008" cy="5322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0532D-3C0C-BB82-732B-EF9AD821311E}"/>
              </a:ext>
            </a:extLst>
          </p:cNvPr>
          <p:cNvSpPr txBox="1"/>
          <p:nvPr/>
        </p:nvSpPr>
        <p:spPr>
          <a:xfrm>
            <a:off x="4183087" y="5552229"/>
            <a:ext cx="1394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(4269,13)</a:t>
            </a:r>
          </a:p>
        </p:txBody>
      </p:sp>
    </p:spTree>
    <p:extLst>
      <p:ext uri="{BB962C8B-B14F-4D97-AF65-F5344CB8AC3E}">
        <p14:creationId xmlns:p14="http://schemas.microsoft.com/office/powerpoint/2010/main" val="3451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42BC-56C5-76A0-8BD0-FE183928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Simplified diagram of the Loan Procedure</a:t>
            </a:r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F2FDCA98-EEE4-87B2-F926-05480F9D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0" y="1690688"/>
            <a:ext cx="11852779" cy="45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1E7-B67D-43F1-8FEF-35D38666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130" y="-222409"/>
            <a:ext cx="166116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16B9-F00B-40DD-97E7-4B62892E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438650"/>
              </p:ext>
            </p:extLst>
          </p:nvPr>
        </p:nvGraphicFramePr>
        <p:xfrm>
          <a:off x="838200" y="584994"/>
          <a:ext cx="10515600" cy="183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5B6527A-10E1-A4CA-8BAA-60EBA6ABD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60" y="2286000"/>
            <a:ext cx="6048900" cy="4501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9F1A8-7B0D-070C-18BA-2060F2744FAB}"/>
              </a:ext>
            </a:extLst>
          </p:cNvPr>
          <p:cNvSpPr txBox="1"/>
          <p:nvPr/>
        </p:nvSpPr>
        <p:spPr>
          <a:xfrm>
            <a:off x="4290291" y="2357884"/>
            <a:ext cx="36114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 assets value Histogram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70D58-164B-5B34-251A-6D890206D650}"/>
              </a:ext>
            </a:extLst>
          </p:cNvPr>
          <p:cNvSpPr txBox="1"/>
          <p:nvPr/>
        </p:nvSpPr>
        <p:spPr>
          <a:xfrm>
            <a:off x="8568580" y="3225483"/>
            <a:ext cx="354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those negatives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Had the exact same value: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-100,000. Although it is possible that residential assets can have negatives, I believe it was a systematic mistake (that is why I imputed with the median, by looking at the distribution) </a:t>
            </a:r>
          </a:p>
        </p:txBody>
      </p:sp>
    </p:spTree>
    <p:extLst>
      <p:ext uri="{BB962C8B-B14F-4D97-AF65-F5344CB8AC3E}">
        <p14:creationId xmlns:p14="http://schemas.microsoft.com/office/powerpoint/2010/main" val="1309800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C4F8-4D85-7495-0F41-C0F9B6D0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092" y="459371"/>
            <a:ext cx="3530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EDA: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correlations of numerical features </a:t>
            </a:r>
          </a:p>
        </p:txBody>
      </p:sp>
      <p:pic>
        <p:nvPicPr>
          <p:cNvPr id="5" name="Picture 4" descr="A chart with red and yellow squares&#10;&#10;Description automatically generated">
            <a:extLst>
              <a:ext uri="{FF2B5EF4-FFF2-40B4-BE49-F238E27FC236}">
                <a16:creationId xmlns:a16="http://schemas.microsoft.com/office/drawing/2014/main" id="{00A36A86-0309-B55B-E68E-58414417D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568"/>
            <a:ext cx="6777702" cy="5724466"/>
          </a:xfrm>
          <a:prstGeom prst="rect">
            <a:avLst/>
          </a:prstGeom>
        </p:spPr>
      </p:pic>
      <p:pic>
        <p:nvPicPr>
          <p:cNvPr id="7" name="Picture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BDABF929-10F0-E9C7-E2CB-EAC82BC1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26" y="2276397"/>
            <a:ext cx="5179977" cy="28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distribution of loan status&#10;&#10;Description automatically generated">
            <a:extLst>
              <a:ext uri="{FF2B5EF4-FFF2-40B4-BE49-F238E27FC236}">
                <a16:creationId xmlns:a16="http://schemas.microsoft.com/office/drawing/2014/main" id="{3FAF14EA-CE50-3440-E9B9-F8C746B31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6" y="438150"/>
            <a:ext cx="6923684" cy="6138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1452B-02FC-D0C9-F544-A59E9F91638B}"/>
              </a:ext>
            </a:extLst>
          </p:cNvPr>
          <p:cNvSpPr txBox="1"/>
          <p:nvPr/>
        </p:nvSpPr>
        <p:spPr>
          <a:xfrm>
            <a:off x="7824648" y="2921168"/>
            <a:ext cx="3970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some imbalance but it is clear that most clients are meeting the bank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0868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AFEE-3013-27B7-4AC0-C49C025A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055" y="123826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Histograms of numerical variables</a:t>
            </a:r>
          </a:p>
        </p:txBody>
      </p:sp>
      <p:pic>
        <p:nvPicPr>
          <p:cNvPr id="5" name="Picture 4" descr="A blue graph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943F130-66FA-4117-664D-82320C7E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799629"/>
            <a:ext cx="10546465" cy="59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29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694</TotalTime>
  <Words>625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Depth</vt:lpstr>
      <vt:lpstr>LOAN PREDICTION</vt:lpstr>
      <vt:lpstr>      CONTENTS</vt:lpstr>
      <vt:lpstr>Goals &amp; Data Collection</vt:lpstr>
      <vt:lpstr>Features of the dataset</vt:lpstr>
      <vt:lpstr>Simplified diagram of the Loan Procedure</vt:lpstr>
      <vt:lpstr>EDA</vt:lpstr>
      <vt:lpstr>More EDA: correlations of numerical features </vt:lpstr>
      <vt:lpstr>PowerPoint Presentation</vt:lpstr>
      <vt:lpstr>Histograms of numerical variables</vt:lpstr>
      <vt:lpstr>PowerPoint Presentation</vt:lpstr>
      <vt:lpstr>         MODELS USED </vt:lpstr>
      <vt:lpstr>Classification Models 1) Logistic Regression</vt:lpstr>
      <vt:lpstr>2) KNN</vt:lpstr>
      <vt:lpstr>3) Random Forest</vt:lpstr>
      <vt:lpstr>PowerPoint Presentation</vt:lpstr>
      <vt:lpstr>FEATURE IMPORTANCES</vt:lpstr>
      <vt:lpstr>Regression Models</vt:lpstr>
      <vt:lpstr>Regression Models</vt:lpstr>
      <vt:lpstr>What happens if we remove the variable Income?</vt:lpstr>
      <vt:lpstr>Predictions on the rejected subset</vt:lpstr>
      <vt:lpstr>PowerPoint Presentation</vt:lpstr>
      <vt:lpstr>Assets for both sides of the Histogram</vt:lpstr>
      <vt:lpstr>Self Employed for both sides</vt:lpstr>
      <vt:lpstr>Income for both sides</vt:lpstr>
      <vt:lpstr>                   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 Kannan</dc:creator>
  <cp:lastModifiedBy>Andres Genta</cp:lastModifiedBy>
  <cp:revision>848</cp:revision>
  <dcterms:created xsi:type="dcterms:W3CDTF">2022-02-04T06:41:38Z</dcterms:created>
  <dcterms:modified xsi:type="dcterms:W3CDTF">2024-08-01T10:53:39Z</dcterms:modified>
</cp:coreProperties>
</file>