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790F"/>
    <a:srgbClr val="E78E0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A1B7FC-72DE-40A9-8828-BE341426617E}"/>
              </a:ext>
            </a:extLst>
          </p:cNvPr>
          <p:cNvSpPr/>
          <p:nvPr/>
        </p:nvSpPr>
        <p:spPr>
          <a:xfrm>
            <a:off x="3434993" y="292963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37B7-4FC0-44DD-AB4B-22052C7742DF}"/>
              </a:ext>
            </a:extLst>
          </p:cNvPr>
          <p:cNvSpPr/>
          <p:nvPr/>
        </p:nvSpPr>
        <p:spPr>
          <a:xfrm>
            <a:off x="2991775" y="1464814"/>
            <a:ext cx="6214369" cy="4944864"/>
          </a:xfrm>
          <a:prstGeom prst="roundRect">
            <a:avLst/>
          </a:prstGeom>
          <a:noFill/>
          <a:ln w="57150">
            <a:solidFill>
              <a:srgbClr val="E3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7BCB2-FE9B-444C-8D7D-6532335FD58E}"/>
              </a:ext>
            </a:extLst>
          </p:cNvPr>
          <p:cNvSpPr/>
          <p:nvPr/>
        </p:nvSpPr>
        <p:spPr>
          <a:xfrm>
            <a:off x="3313964" y="1883953"/>
            <a:ext cx="5587749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Introducir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correo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electr</a:t>
            </a:r>
            <a:r>
              <a:rPr lang="es-VE" dirty="0" err="1">
                <a:solidFill>
                  <a:schemeClr val="bg1">
                    <a:lumMod val="50000"/>
                  </a:schemeClr>
                </a:solidFill>
              </a:rPr>
              <a:t>ónico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 o nombre de usuario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ECADC-6EA1-4277-AA47-87C300023F3F}"/>
              </a:ext>
            </a:extLst>
          </p:cNvPr>
          <p:cNvSpPr/>
          <p:nvPr/>
        </p:nvSpPr>
        <p:spPr>
          <a:xfrm>
            <a:off x="3313965" y="2830369"/>
            <a:ext cx="5587748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Introducir contraseña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44837-A7D2-4A4E-BE2B-517FC23E38E0}"/>
              </a:ext>
            </a:extLst>
          </p:cNvPr>
          <p:cNvSpPr/>
          <p:nvPr/>
        </p:nvSpPr>
        <p:spPr>
          <a:xfrm>
            <a:off x="3313964" y="3776785"/>
            <a:ext cx="5587748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Iniciar sesión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1025-2492-4836-8449-314A51E2E0FD}"/>
              </a:ext>
            </a:extLst>
          </p:cNvPr>
          <p:cNvSpPr/>
          <p:nvPr/>
        </p:nvSpPr>
        <p:spPr>
          <a:xfrm>
            <a:off x="3292948" y="532166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Crear usuario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EBCA1-054E-4BC4-B339-25A909D5D971}"/>
              </a:ext>
            </a:extLst>
          </p:cNvPr>
          <p:cNvSpPr/>
          <p:nvPr/>
        </p:nvSpPr>
        <p:spPr>
          <a:xfrm>
            <a:off x="6149670" y="5321665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Entrar como invitado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B7469-69D4-4C8D-A169-7DBDB25A44C3}"/>
              </a:ext>
            </a:extLst>
          </p:cNvPr>
          <p:cNvSpPr txBox="1"/>
          <p:nvPr/>
        </p:nvSpPr>
        <p:spPr>
          <a:xfrm>
            <a:off x="4783944" y="4493988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u="sng" dirty="0">
                <a:solidFill>
                  <a:schemeClr val="accent6"/>
                </a:solidFill>
              </a:rPr>
              <a:t>Se me olvidó la contraseña.</a:t>
            </a:r>
            <a:endParaRPr lang="en-US" sz="1600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3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641592" y="158053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Verificar identidad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9C8EECF-C1D9-4A22-9FD3-FA6C5996270A}"/>
              </a:ext>
            </a:extLst>
          </p:cNvPr>
          <p:cNvSpPr/>
          <p:nvPr/>
        </p:nvSpPr>
        <p:spPr>
          <a:xfrm>
            <a:off x="9610453" y="1450481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91C96F9-109E-416D-918C-060475288848}"/>
              </a:ext>
            </a:extLst>
          </p:cNvPr>
          <p:cNvSpPr/>
          <p:nvPr/>
        </p:nvSpPr>
        <p:spPr>
          <a:xfrm>
            <a:off x="641592" y="381340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D9E0167-78E5-46E6-9FBC-F1CD9D105AEC}"/>
              </a:ext>
            </a:extLst>
          </p:cNvPr>
          <p:cNvSpPr/>
          <p:nvPr/>
        </p:nvSpPr>
        <p:spPr>
          <a:xfrm>
            <a:off x="9610453" y="3734972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75C582A-425F-4D5C-B566-9499BE2A8733}"/>
              </a:ext>
            </a:extLst>
          </p:cNvPr>
          <p:cNvSpPr/>
          <p:nvPr/>
        </p:nvSpPr>
        <p:spPr>
          <a:xfrm>
            <a:off x="8768372" y="2561971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F0508246-0E16-4DFC-9B91-BEB90C63D13A}"/>
              </a:ext>
            </a:extLst>
          </p:cNvPr>
          <p:cNvSpPr/>
          <p:nvPr/>
        </p:nvSpPr>
        <p:spPr>
          <a:xfrm>
            <a:off x="8768372" y="4864923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86580" y="1509204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3680540-089F-4AD1-A2BD-962A0D27A752}"/>
              </a:ext>
            </a:extLst>
          </p:cNvPr>
          <p:cNvSpPr/>
          <p:nvPr/>
        </p:nvSpPr>
        <p:spPr>
          <a:xfrm>
            <a:off x="3586580" y="3819618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3756366-1EDE-4689-A2B3-D5DCDC23EEFB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dirty="0">
                <a:solidFill>
                  <a:srgbClr val="FF3300"/>
                </a:solidFill>
              </a:rPr>
              <a:t>Incidencias    </a:t>
            </a:r>
            <a:r>
              <a:rPr lang="es-VE" b="1" u="sng" dirty="0">
                <a:solidFill>
                  <a:srgbClr val="FF3300"/>
                </a:solidFill>
              </a:rPr>
              <a:t>Verificar identidad</a:t>
            </a:r>
            <a:r>
              <a:rPr lang="es-VE" b="1" dirty="0">
                <a:solidFill>
                  <a:srgbClr val="FF330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3814FFB2-E609-49CA-8B66-787D398C56EA}"/>
              </a:ext>
            </a:extLst>
          </p:cNvPr>
          <p:cNvSpPr/>
          <p:nvPr/>
        </p:nvSpPr>
        <p:spPr>
          <a:xfrm>
            <a:off x="8791948" y="1576829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329D653-0C3F-4C54-A210-F2E4CD0B03A1}"/>
              </a:ext>
            </a:extLst>
          </p:cNvPr>
          <p:cNvSpPr/>
          <p:nvPr/>
        </p:nvSpPr>
        <p:spPr>
          <a:xfrm>
            <a:off x="8791948" y="2462006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60911E10-3FC0-4BDB-9BB9-AC64E646CFC2}"/>
              </a:ext>
            </a:extLst>
          </p:cNvPr>
          <p:cNvSpPr/>
          <p:nvPr/>
        </p:nvSpPr>
        <p:spPr>
          <a:xfrm>
            <a:off x="8791948" y="381961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D70019D6-2EAB-42D1-86EB-4BCAB3A9FC67}"/>
              </a:ext>
            </a:extLst>
          </p:cNvPr>
          <p:cNvSpPr/>
          <p:nvPr/>
        </p:nvSpPr>
        <p:spPr>
          <a:xfrm>
            <a:off x="8791948" y="4704795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8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Formulario de registro en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1"/>
            <a:ext cx="11505461" cy="4054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07292" y="1577130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Seleccionar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607292" y="2105409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726420" y="2633688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607292" y="315422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E-mail:</a:t>
            </a: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87024" y="1577130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87024" y="2105409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87024" y="2633688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87024" y="3161967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E43CCD0A-3851-4B32-95A6-952269326A13}"/>
              </a:ext>
            </a:extLst>
          </p:cNvPr>
          <p:cNvSpPr/>
          <p:nvPr/>
        </p:nvSpPr>
        <p:spPr>
          <a:xfrm>
            <a:off x="6687024" y="3673241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17DE5BE-6B21-484A-A1CE-B71E94BA0F7D}"/>
              </a:ext>
            </a:extLst>
          </p:cNvPr>
          <p:cNvSpPr/>
          <p:nvPr/>
        </p:nvSpPr>
        <p:spPr>
          <a:xfrm>
            <a:off x="3726420" y="367449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90C603C-A7FB-40E7-A0C1-B6B099ED3B8B}"/>
              </a:ext>
            </a:extLst>
          </p:cNvPr>
          <p:cNvSpPr/>
          <p:nvPr/>
        </p:nvSpPr>
        <p:spPr>
          <a:xfrm>
            <a:off x="3726420" y="4223928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99269CDB-D89C-47A9-A89B-F0F801DC7CA7}"/>
              </a:ext>
            </a:extLst>
          </p:cNvPr>
          <p:cNvSpPr/>
          <p:nvPr/>
        </p:nvSpPr>
        <p:spPr>
          <a:xfrm>
            <a:off x="6675185" y="4200010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283B7F6B-0804-43AE-845F-1609AEE9B08B}"/>
              </a:ext>
            </a:extLst>
          </p:cNvPr>
          <p:cNvSpPr/>
          <p:nvPr/>
        </p:nvSpPr>
        <p:spPr>
          <a:xfrm>
            <a:off x="6675185" y="4726779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337575F-848B-461C-B6BD-E47D4E7368E4}"/>
              </a:ext>
            </a:extLst>
          </p:cNvPr>
          <p:cNvSpPr/>
          <p:nvPr/>
        </p:nvSpPr>
        <p:spPr>
          <a:xfrm>
            <a:off x="3505424" y="4729159"/>
            <a:ext cx="314810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3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0B89F-3DB8-4DEB-AA11-9F376BFE3FA3}"/>
              </a:ext>
            </a:extLst>
          </p:cNvPr>
          <p:cNvSpPr/>
          <p:nvPr/>
        </p:nvSpPr>
        <p:spPr>
          <a:xfrm>
            <a:off x="3441971" y="1802167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rgbClr val="E3790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28575">
                <a:solidFill>
                  <a:srgbClr val="E3790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6071-A84E-43C0-BB69-1051CEE063B8}"/>
              </a:ext>
            </a:extLst>
          </p:cNvPr>
          <p:cNvSpPr txBox="1"/>
          <p:nvPr/>
        </p:nvSpPr>
        <p:spPr>
          <a:xfrm>
            <a:off x="4044797" y="1287262"/>
            <a:ext cx="3728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Bienvenido a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Imagen 9" descr="Mano sosteniendo un animal&#10;&#10;Descripción generada automáticamente">
            <a:extLst>
              <a:ext uri="{FF2B5EF4-FFF2-40B4-BE49-F238E27FC236}">
                <a16:creationId xmlns:a16="http://schemas.microsoft.com/office/drawing/2014/main" id="{71681B5C-6689-4CE6-B413-76E7D98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7" y="3294776"/>
            <a:ext cx="4117444" cy="311095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CDE47D5-42DD-41BA-B085-6B0BEA00A84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in on YEEEEET">
            <a:extLst>
              <a:ext uri="{FF2B5EF4-FFF2-40B4-BE49-F238E27FC236}">
                <a16:creationId xmlns:a16="http://schemas.microsoft.com/office/drawing/2014/main" id="{5C08108E-22BF-40A2-A9E8-36778AAA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9" y="3277528"/>
            <a:ext cx="4361768" cy="31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1509204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616787" y="3819618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179B269-96DE-4708-BEBC-E2B836C0519E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</a:t>
            </a:r>
            <a:r>
              <a:rPr lang="es-VE" b="1" dirty="0">
                <a:solidFill>
                  <a:srgbClr val="00B0F0"/>
                </a:solidFill>
              </a:rPr>
              <a:t> </a:t>
            </a:r>
            <a:r>
              <a:rPr lang="es-VE" b="1" u="sng" dirty="0">
                <a:solidFill>
                  <a:srgbClr val="00B0F0"/>
                </a:solidFill>
              </a:rPr>
              <a:t>Adopción</a:t>
            </a:r>
            <a:r>
              <a:rPr lang="es-VE" b="1" dirty="0">
                <a:solidFill>
                  <a:srgbClr val="00B0F0"/>
                </a:solidFill>
              </a:rPr>
              <a:t>     </a:t>
            </a:r>
            <a:r>
              <a:rPr lang="es-VE" b="1" dirty="0">
                <a:solidFill>
                  <a:schemeClr val="bg1"/>
                </a:solidFill>
              </a:rPr>
              <a:t>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617CFBD-324B-4820-A060-9025C99F2650}"/>
              </a:ext>
            </a:extLst>
          </p:cNvPr>
          <p:cNvSpPr/>
          <p:nvPr/>
        </p:nvSpPr>
        <p:spPr>
          <a:xfrm>
            <a:off x="10880522" y="1509204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CA3E3C2-F119-4D04-9B94-3EC005E91062}"/>
              </a:ext>
            </a:extLst>
          </p:cNvPr>
          <p:cNvSpPr/>
          <p:nvPr/>
        </p:nvSpPr>
        <p:spPr>
          <a:xfrm>
            <a:off x="11133546" y="1623118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488D8A60-89A9-4F4F-A096-B0DE597A7C0F}"/>
              </a:ext>
            </a:extLst>
          </p:cNvPr>
          <p:cNvSpPr/>
          <p:nvPr/>
        </p:nvSpPr>
        <p:spPr>
          <a:xfrm>
            <a:off x="10880522" y="3819618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545675-F62A-41C0-98F8-499383E689BC}"/>
              </a:ext>
            </a:extLst>
          </p:cNvPr>
          <p:cNvSpPr/>
          <p:nvPr/>
        </p:nvSpPr>
        <p:spPr>
          <a:xfrm>
            <a:off x="11133546" y="3933532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3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490588" y="1509204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0588" y="3891483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</a:t>
            </a:r>
            <a:r>
              <a:rPr lang="es-VE" b="1" dirty="0">
                <a:solidFill>
                  <a:srgbClr val="00B0F0"/>
                </a:solidFill>
              </a:rPr>
              <a:t>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rgbClr val="00B0F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8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5298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372420" y="1435756"/>
            <a:ext cx="5435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2113775" y="2219636"/>
            <a:ext cx="8086668" cy="351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4FBC-4C68-4FE5-A2F5-2A0E01D66239}"/>
              </a:ext>
            </a:extLst>
          </p:cNvPr>
          <p:cNvSpPr/>
          <p:nvPr/>
        </p:nvSpPr>
        <p:spPr>
          <a:xfrm>
            <a:off x="3267368" y="5985092"/>
            <a:ext cx="54353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2AD2D4B-65DC-4D3A-98E3-18AB778F86B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DA923F4A-19FC-4D10-933A-DEF461171D00}"/>
              </a:ext>
            </a:extLst>
          </p:cNvPr>
          <p:cNvSpPr/>
          <p:nvPr/>
        </p:nvSpPr>
        <p:spPr>
          <a:xfrm>
            <a:off x="481403" y="621592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8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46255" y="1509204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546254" y="3891483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FF85E92-B7AD-4BCA-AA7E-28CE58E69FBD}"/>
              </a:ext>
            </a:extLst>
          </p:cNvPr>
          <p:cNvSpPr/>
          <p:nvPr/>
        </p:nvSpPr>
        <p:spPr>
          <a:xfrm>
            <a:off x="7528195" y="1509204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CA59AEE3-16BB-4B60-8F79-CB800962C72B}"/>
              </a:ext>
            </a:extLst>
          </p:cNvPr>
          <p:cNvSpPr/>
          <p:nvPr/>
        </p:nvSpPr>
        <p:spPr>
          <a:xfrm>
            <a:off x="9612661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FFDE9C7A-6F17-418D-8EB6-F3F063ED29C9}"/>
              </a:ext>
            </a:extLst>
          </p:cNvPr>
          <p:cNvSpPr/>
          <p:nvPr/>
        </p:nvSpPr>
        <p:spPr>
          <a:xfrm>
            <a:off x="11304445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1D451DFB-2F05-4E9B-82C5-3913E1784433}"/>
              </a:ext>
            </a:extLst>
          </p:cNvPr>
          <p:cNvSpPr/>
          <p:nvPr/>
        </p:nvSpPr>
        <p:spPr>
          <a:xfrm>
            <a:off x="10730112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5 puntas 16">
            <a:extLst>
              <a:ext uri="{FF2B5EF4-FFF2-40B4-BE49-F238E27FC236}">
                <a16:creationId xmlns:a16="http://schemas.microsoft.com/office/drawing/2014/main" id="{D1B869E9-1071-4FDF-A6E3-DDB16F865513}"/>
              </a:ext>
            </a:extLst>
          </p:cNvPr>
          <p:cNvSpPr/>
          <p:nvPr/>
        </p:nvSpPr>
        <p:spPr>
          <a:xfrm>
            <a:off x="10187555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D45AA46C-8801-4CBF-8203-4CD04F51D6B6}"/>
              </a:ext>
            </a:extLst>
          </p:cNvPr>
          <p:cNvSpPr/>
          <p:nvPr/>
        </p:nvSpPr>
        <p:spPr>
          <a:xfrm>
            <a:off x="9037604" y="1433116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E6974BFD-FB9A-46BD-8A1D-CA363C5CA4A9}"/>
              </a:ext>
            </a:extLst>
          </p:cNvPr>
          <p:cNvSpPr/>
          <p:nvPr/>
        </p:nvSpPr>
        <p:spPr>
          <a:xfrm>
            <a:off x="7528195" y="3819618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AE8CC64F-63E2-4A8F-B759-BF5205A9D133}"/>
              </a:ext>
            </a:extLst>
          </p:cNvPr>
          <p:cNvSpPr/>
          <p:nvPr/>
        </p:nvSpPr>
        <p:spPr>
          <a:xfrm>
            <a:off x="9612661" y="3743531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5BCEDDC5-4A83-4EB6-ADA4-94C9F0C65EC5}"/>
              </a:ext>
            </a:extLst>
          </p:cNvPr>
          <p:cNvSpPr/>
          <p:nvPr/>
        </p:nvSpPr>
        <p:spPr>
          <a:xfrm>
            <a:off x="11304445" y="3743532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DC5B67EC-3090-4F7B-983A-90D4D302288B}"/>
              </a:ext>
            </a:extLst>
          </p:cNvPr>
          <p:cNvSpPr/>
          <p:nvPr/>
        </p:nvSpPr>
        <p:spPr>
          <a:xfrm>
            <a:off x="10730112" y="3743532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95871EB4-98D3-4014-B666-04314E842202}"/>
              </a:ext>
            </a:extLst>
          </p:cNvPr>
          <p:cNvSpPr/>
          <p:nvPr/>
        </p:nvSpPr>
        <p:spPr>
          <a:xfrm>
            <a:off x="10187555" y="3743531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strella: 5 puntas 29">
            <a:extLst>
              <a:ext uri="{FF2B5EF4-FFF2-40B4-BE49-F238E27FC236}">
                <a16:creationId xmlns:a16="http://schemas.microsoft.com/office/drawing/2014/main" id="{BDFE3A59-C124-4EBD-8267-610817834A23}"/>
              </a:ext>
            </a:extLst>
          </p:cNvPr>
          <p:cNvSpPr/>
          <p:nvPr/>
        </p:nvSpPr>
        <p:spPr>
          <a:xfrm>
            <a:off x="9037604" y="3743530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291114-8EE2-4B54-A6E3-E5C61E20443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</a:t>
            </a:r>
            <a:r>
              <a:rPr lang="es-VE" b="1" u="sng" dirty="0">
                <a:solidFill>
                  <a:srgbClr val="00B0F0"/>
                </a:solidFill>
              </a:rPr>
              <a:t>Cat-</a:t>
            </a:r>
            <a:r>
              <a:rPr lang="es-VE" b="1" u="sng" dirty="0" err="1">
                <a:solidFill>
                  <a:srgbClr val="00B0F0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0A44F97-C4CA-4F73-AFFA-9A4F18DB3B97}"/>
              </a:ext>
            </a:extLst>
          </p:cNvPr>
          <p:cNvSpPr/>
          <p:nvPr/>
        </p:nvSpPr>
        <p:spPr>
          <a:xfrm>
            <a:off x="10897579" y="2536396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B2E0D7E-8036-4E46-AB6C-AA1A4619FE4D}"/>
              </a:ext>
            </a:extLst>
          </p:cNvPr>
          <p:cNvSpPr/>
          <p:nvPr/>
        </p:nvSpPr>
        <p:spPr>
          <a:xfrm>
            <a:off x="11150603" y="2650310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9F5EC4F-F6C6-42F8-AFC3-91C377763419}"/>
              </a:ext>
            </a:extLst>
          </p:cNvPr>
          <p:cNvSpPr/>
          <p:nvPr/>
        </p:nvSpPr>
        <p:spPr>
          <a:xfrm>
            <a:off x="10897579" y="4773450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619E3F3C-9557-45B8-B7BE-A1A5906BC749}"/>
              </a:ext>
            </a:extLst>
          </p:cNvPr>
          <p:cNvSpPr/>
          <p:nvPr/>
        </p:nvSpPr>
        <p:spPr>
          <a:xfrm>
            <a:off x="11150603" y="4887364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59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rgbClr val="00B0F0"/>
                </a:solidFill>
              </a:rPr>
              <a:t>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398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93919" y="1509204"/>
            <a:ext cx="210346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FF85E92-B7AD-4BCA-AA7E-28CE58E69FBD}"/>
              </a:ext>
            </a:extLst>
          </p:cNvPr>
          <p:cNvSpPr/>
          <p:nvPr/>
        </p:nvSpPr>
        <p:spPr>
          <a:xfrm>
            <a:off x="7520897" y="1509204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CA59AEE3-16BB-4B60-8F79-CB800962C72B}"/>
              </a:ext>
            </a:extLst>
          </p:cNvPr>
          <p:cNvSpPr/>
          <p:nvPr/>
        </p:nvSpPr>
        <p:spPr>
          <a:xfrm>
            <a:off x="9605363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FFDE9C7A-6F17-418D-8EB6-F3F063ED29C9}"/>
              </a:ext>
            </a:extLst>
          </p:cNvPr>
          <p:cNvSpPr/>
          <p:nvPr/>
        </p:nvSpPr>
        <p:spPr>
          <a:xfrm>
            <a:off x="11297147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1D451DFB-2F05-4E9B-82C5-3913E1784433}"/>
              </a:ext>
            </a:extLst>
          </p:cNvPr>
          <p:cNvSpPr/>
          <p:nvPr/>
        </p:nvSpPr>
        <p:spPr>
          <a:xfrm>
            <a:off x="10722814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5 puntas 16">
            <a:extLst>
              <a:ext uri="{FF2B5EF4-FFF2-40B4-BE49-F238E27FC236}">
                <a16:creationId xmlns:a16="http://schemas.microsoft.com/office/drawing/2014/main" id="{D1B869E9-1071-4FDF-A6E3-DDB16F865513}"/>
              </a:ext>
            </a:extLst>
          </p:cNvPr>
          <p:cNvSpPr/>
          <p:nvPr/>
        </p:nvSpPr>
        <p:spPr>
          <a:xfrm>
            <a:off x="10180257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D45AA46C-8801-4CBF-8203-4CD04F51D6B6}"/>
              </a:ext>
            </a:extLst>
          </p:cNvPr>
          <p:cNvSpPr/>
          <p:nvPr/>
        </p:nvSpPr>
        <p:spPr>
          <a:xfrm>
            <a:off x="9030306" y="1433116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587A42D-DFA3-4438-8FFB-A49414A38134}"/>
              </a:ext>
            </a:extLst>
          </p:cNvPr>
          <p:cNvSpPr/>
          <p:nvPr/>
        </p:nvSpPr>
        <p:spPr>
          <a:xfrm>
            <a:off x="559293" y="3429000"/>
            <a:ext cx="27318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extendida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Modificar perfil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9B849E7A-0E43-4B9B-B113-4ECFD389CC82}"/>
              </a:ext>
            </a:extLst>
          </p:cNvPr>
          <p:cNvSpPr/>
          <p:nvPr/>
        </p:nvSpPr>
        <p:spPr>
          <a:xfrm>
            <a:off x="441847" y="5620148"/>
            <a:ext cx="2782036" cy="71720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Solicitud para </a:t>
            </a:r>
            <a:r>
              <a:rPr lang="es-VE" sz="2000" dirty="0" err="1">
                <a:solidFill>
                  <a:schemeClr val="bg1"/>
                </a:solidFill>
              </a:rPr>
              <a:t>catsitter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3269" y="2098808"/>
            <a:ext cx="11505461" cy="2541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3211" y="2316176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Dirección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212" y="2248250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foto del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613211" y="284445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teléfono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613211" y="33986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DNI: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613211" y="3893270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bancarios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92943" y="2316176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92943" y="284445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92943" y="33727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92943" y="39010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95F8431-EDEE-4B53-A635-D5A01BD5D0A1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rgbClr val="00B0F0"/>
                </a:solidFill>
              </a:rPr>
              <a:t>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517071" y="1245602"/>
            <a:ext cx="64390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Solicitud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ser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67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C34D8F"/>
      </a:accent1>
      <a:accent2>
        <a:srgbClr val="B13BAF"/>
      </a:accent2>
      <a:accent3>
        <a:srgbClr val="944DC3"/>
      </a:accent3>
      <a:accent4>
        <a:srgbClr val="523CB2"/>
      </a:accent4>
      <a:accent5>
        <a:srgbClr val="4D68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260</Words>
  <Application>Microsoft Office PowerPoint</Application>
  <PresentationFormat>Panorámica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Garamond</vt:lpstr>
      <vt:lpstr>Grandview</vt:lpstr>
      <vt:lpstr>Wingdings</vt:lpstr>
      <vt:lpstr>CosineVTI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Abdul</dc:creator>
  <cp:lastModifiedBy>Gisbert Herráez, Jaime</cp:lastModifiedBy>
  <cp:revision>17</cp:revision>
  <dcterms:created xsi:type="dcterms:W3CDTF">2021-10-19T15:23:41Z</dcterms:created>
  <dcterms:modified xsi:type="dcterms:W3CDTF">2021-11-08T14:57:29Z</dcterms:modified>
</cp:coreProperties>
</file>