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67" r:id="rId4"/>
    <p:sldId id="257" r:id="rId5"/>
    <p:sldId id="258" r:id="rId6"/>
    <p:sldId id="272" r:id="rId7"/>
    <p:sldId id="260" r:id="rId8"/>
    <p:sldId id="261" r:id="rId9"/>
    <p:sldId id="262" r:id="rId10"/>
    <p:sldId id="268" r:id="rId11"/>
    <p:sldId id="263" r:id="rId12"/>
    <p:sldId id="273" r:id="rId13"/>
    <p:sldId id="264" r:id="rId14"/>
    <p:sldId id="265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157262" y="2037542"/>
            <a:ext cx="787747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WIREFRAME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9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4762" y="1126103"/>
            <a:ext cx="11503968" cy="4602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2723223" y="1093251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576" y="1243971"/>
            <a:ext cx="2804980" cy="169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tu foto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10489880" y="5238492"/>
            <a:ext cx="1204814" cy="3731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285366" y="2101703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Háblanos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029886" y="3147002"/>
            <a:ext cx="47988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dónde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podrás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cuidar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2582249" y="4056087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3522104" y="1514720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2911066" y="230523"/>
            <a:ext cx="62961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¡Conviértete en Cat-</a:t>
            </a:r>
            <a:r>
              <a:rPr lang="es-VE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37756DB1-02FF-440E-89E2-A0CE8E69491C}"/>
              </a:ext>
            </a:extLst>
          </p:cNvPr>
          <p:cNvSpPr/>
          <p:nvPr/>
        </p:nvSpPr>
        <p:spPr>
          <a:xfrm>
            <a:off x="3551070" y="5238492"/>
            <a:ext cx="1204814" cy="3731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885FB0B-B4BB-4A73-993B-E8E6430310FF}"/>
              </a:ext>
            </a:extLst>
          </p:cNvPr>
          <p:cNvSpPr/>
          <p:nvPr/>
        </p:nvSpPr>
        <p:spPr>
          <a:xfrm>
            <a:off x="3551070" y="2571306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FEB839F-832A-491A-B256-3224A7EDF1A5}"/>
              </a:ext>
            </a:extLst>
          </p:cNvPr>
          <p:cNvSpPr/>
          <p:nvPr/>
        </p:nvSpPr>
        <p:spPr>
          <a:xfrm>
            <a:off x="3522104" y="3593203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BB800196-C789-402B-B61F-A0CCEF10F81B}"/>
              </a:ext>
            </a:extLst>
          </p:cNvPr>
          <p:cNvSpPr/>
          <p:nvPr/>
        </p:nvSpPr>
        <p:spPr>
          <a:xfrm>
            <a:off x="3551070" y="4502289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838929" y="2986726"/>
            <a:ext cx="8483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contraseña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3954CC66-711D-4879-B280-A6F650B3FDB2}"/>
              </a:ext>
            </a:extLst>
          </p:cNvPr>
          <p:cNvSpPr/>
          <p:nvPr/>
        </p:nvSpPr>
        <p:spPr>
          <a:xfrm>
            <a:off x="5838929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foto de perfil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B54AA-0ADB-4588-BB02-09B7045D5F8D}"/>
              </a:ext>
            </a:extLst>
          </p:cNvPr>
          <p:cNvSpPr/>
          <p:nvPr/>
        </p:nvSpPr>
        <p:spPr>
          <a:xfrm>
            <a:off x="8877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chemeClr val="bg1"/>
                </a:solidFill>
              </a:rPr>
              <a:t>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812758"/>
            <a:ext cx="11505461" cy="4472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B54AA-0ADB-4588-BB02-09B7045D5F8D}"/>
              </a:ext>
            </a:extLst>
          </p:cNvPr>
          <p:cNvSpPr/>
          <p:nvPr/>
        </p:nvSpPr>
        <p:spPr>
          <a:xfrm>
            <a:off x="8877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rgbClr val="00B0F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u="sng" dirty="0">
                <a:solidFill>
                  <a:srgbClr val="00B0F0"/>
                </a:solidFill>
              </a:rPr>
              <a:t>Chat</a:t>
            </a:r>
            <a:r>
              <a:rPr lang="es-VE" b="1" dirty="0">
                <a:solidFill>
                  <a:schemeClr val="bg1"/>
                </a:solidFill>
              </a:rPr>
              <a:t>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7508540-857B-4A1C-99D7-FCFBEED13A7B}"/>
              </a:ext>
            </a:extLst>
          </p:cNvPr>
          <p:cNvSpPr/>
          <p:nvPr/>
        </p:nvSpPr>
        <p:spPr>
          <a:xfrm>
            <a:off x="100615" y="6285527"/>
            <a:ext cx="12005590" cy="465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9715341" y="6343211"/>
            <a:ext cx="2292896" cy="3594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80B4083-D6C9-490C-83C0-D853B68EB74D}"/>
              </a:ext>
            </a:extLst>
          </p:cNvPr>
          <p:cNvSpPr/>
          <p:nvPr/>
        </p:nvSpPr>
        <p:spPr>
          <a:xfrm>
            <a:off x="0" y="1146308"/>
            <a:ext cx="693820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chat de Cat-Attack, user.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7510F77-975C-4795-82B0-17D340606712}"/>
              </a:ext>
            </a:extLst>
          </p:cNvPr>
          <p:cNvSpPr/>
          <p:nvPr/>
        </p:nvSpPr>
        <p:spPr>
          <a:xfrm>
            <a:off x="183763" y="6330673"/>
            <a:ext cx="9436883" cy="3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C11EE28-41E0-4CD6-9B5A-8B7937CE36EB}"/>
              </a:ext>
            </a:extLst>
          </p:cNvPr>
          <p:cNvSpPr/>
          <p:nvPr/>
        </p:nvSpPr>
        <p:spPr>
          <a:xfrm>
            <a:off x="930442" y="6302512"/>
            <a:ext cx="68098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Aquí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 escribe</a:t>
            </a:r>
          </a:p>
        </p:txBody>
      </p:sp>
    </p:spTree>
    <p:extLst>
      <p:ext uri="{BB962C8B-B14F-4D97-AF65-F5344CB8AC3E}">
        <p14:creationId xmlns:p14="http://schemas.microsoft.com/office/powerpoint/2010/main" val="368827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Chat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              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9C8EECF-C1D9-4A22-9FD3-FA6C5996270A}"/>
              </a:ext>
            </a:extLst>
          </p:cNvPr>
          <p:cNvSpPr/>
          <p:nvPr/>
        </p:nvSpPr>
        <p:spPr>
          <a:xfrm>
            <a:off x="9610453" y="1450481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D9E0167-78E5-46E6-9FBC-F1CD9D105AEC}"/>
              </a:ext>
            </a:extLst>
          </p:cNvPr>
          <p:cNvSpPr/>
          <p:nvPr/>
        </p:nvSpPr>
        <p:spPr>
          <a:xfrm>
            <a:off x="9610453" y="3734972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7F219F9-374E-4DAF-BFAD-2506C729F54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Chat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              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969279" y="2037542"/>
            <a:ext cx="625344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SITEMAP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41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99B2EEB-33EB-486C-AEAA-272B2041D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024"/>
            <a:ext cx="12192000" cy="35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624643" y="181188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297951" y="2315385"/>
            <a:ext cx="5587749" cy="452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297952" y="3429000"/>
            <a:ext cx="5587748" cy="404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43958" y="5287188"/>
            <a:ext cx="5587748" cy="7172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343958" y="4095301"/>
            <a:ext cx="2747868" cy="6596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Registrarse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1" y="4097584"/>
            <a:ext cx="2782036" cy="65735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813938" y="4861472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80E9FF-45B6-4C3E-AAB7-EA3605970F71}"/>
              </a:ext>
            </a:extLst>
          </p:cNvPr>
          <p:cNvSpPr txBox="1"/>
          <p:nvPr/>
        </p:nvSpPr>
        <p:spPr>
          <a:xfrm>
            <a:off x="3042938" y="2978211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dirty="0"/>
              <a:t>Contraseña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F2E606-7569-4509-89E0-8F8B02C07865}"/>
              </a:ext>
            </a:extLst>
          </p:cNvPr>
          <p:cNvSpPr txBox="1"/>
          <p:nvPr/>
        </p:nvSpPr>
        <p:spPr>
          <a:xfrm>
            <a:off x="5044872" y="180675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Nombre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241571"/>
            <a:ext cx="11505461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26420" y="14748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91255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Registrarse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726420" y="2531392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305967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726420" y="357094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4748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0031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53139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05967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Cancelar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57094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44997" y="410248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90C603C-A7FB-40E7-A0C1-B6B099ED3B8B}"/>
              </a:ext>
            </a:extLst>
          </p:cNvPr>
          <p:cNvSpPr/>
          <p:nvPr/>
        </p:nvSpPr>
        <p:spPr>
          <a:xfrm>
            <a:off x="3767024" y="462448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9269CDB-D89C-47A9-A89B-F0F801DC7CA7}"/>
              </a:ext>
            </a:extLst>
          </p:cNvPr>
          <p:cNvSpPr/>
          <p:nvPr/>
        </p:nvSpPr>
        <p:spPr>
          <a:xfrm>
            <a:off x="6675185" y="409771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283B7F6B-0804-43AE-845F-1609AEE9B08B}"/>
              </a:ext>
            </a:extLst>
          </p:cNvPr>
          <p:cNvSpPr/>
          <p:nvPr/>
        </p:nvSpPr>
        <p:spPr>
          <a:xfrm>
            <a:off x="6675185" y="462448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337575F-848B-461C-B6BD-E47D4E7368E4}"/>
              </a:ext>
            </a:extLst>
          </p:cNvPr>
          <p:cNvSpPr/>
          <p:nvPr/>
        </p:nvSpPr>
        <p:spPr>
          <a:xfrm>
            <a:off x="3546028" y="5146303"/>
            <a:ext cx="31481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1CBA1C72-5837-48FC-8C36-F0E9F4E6C0A1}"/>
              </a:ext>
            </a:extLst>
          </p:cNvPr>
          <p:cNvSpPr/>
          <p:nvPr/>
        </p:nvSpPr>
        <p:spPr>
          <a:xfrm>
            <a:off x="6675185" y="514630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3BF33C-D073-4AF1-98C3-77A70E5D450A}"/>
              </a:ext>
            </a:extLst>
          </p:cNvPr>
          <p:cNvSpPr/>
          <p:nvPr/>
        </p:nvSpPr>
        <p:spPr>
          <a:xfrm>
            <a:off x="3726420" y="198297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141813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2291255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291255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452227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4601669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01669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2291255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2405169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4601669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4715583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988D80-EF70-4390-9055-A4323551C93B}"/>
              </a:ext>
            </a:extLst>
          </p:cNvPr>
          <p:cNvSpPr/>
          <p:nvPr/>
        </p:nvSpPr>
        <p:spPr>
          <a:xfrm>
            <a:off x="8518358" y="1301787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4BCA0-B305-43F2-B239-0B9D063CBC0B}"/>
              </a:ext>
            </a:extLst>
          </p:cNvPr>
          <p:cNvSpPr/>
          <p:nvPr/>
        </p:nvSpPr>
        <p:spPr>
          <a:xfrm>
            <a:off x="8541023" y="1398718"/>
            <a:ext cx="3278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Poner un gato en adopción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84602C2-C86A-45B3-9DF3-3D8D777BB34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chemeClr val="bg1"/>
                </a:solidFill>
              </a:rPr>
              <a:t>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4762" y="913585"/>
            <a:ext cx="11503968" cy="5623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2659054" y="974636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576" y="1243971"/>
            <a:ext cx="2289919" cy="169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foto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del gato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10469197" y="6016534"/>
            <a:ext cx="1204814" cy="3731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2427112" y="1807455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002431" y="2675140"/>
            <a:ext cx="1555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Raza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002431" y="3509940"/>
            <a:ext cx="15742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3457935" y="1396105"/>
            <a:ext cx="4561594" cy="356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1685857" y="131290"/>
            <a:ext cx="8783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¡Le encontramos un hogar a tu gato!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37756DB1-02FF-440E-89E2-A0CE8E69491C}"/>
              </a:ext>
            </a:extLst>
          </p:cNvPr>
          <p:cNvSpPr/>
          <p:nvPr/>
        </p:nvSpPr>
        <p:spPr>
          <a:xfrm>
            <a:off x="3352737" y="6016533"/>
            <a:ext cx="1204814" cy="3731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885FB0B-B4BB-4A73-993B-E8E6430310FF}"/>
              </a:ext>
            </a:extLst>
          </p:cNvPr>
          <p:cNvSpPr/>
          <p:nvPr/>
        </p:nvSpPr>
        <p:spPr>
          <a:xfrm>
            <a:off x="3457935" y="2239373"/>
            <a:ext cx="4561594" cy="3514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FEB839F-832A-491A-B256-3224A7EDF1A5}"/>
              </a:ext>
            </a:extLst>
          </p:cNvPr>
          <p:cNvSpPr/>
          <p:nvPr/>
        </p:nvSpPr>
        <p:spPr>
          <a:xfrm>
            <a:off x="3457935" y="3093454"/>
            <a:ext cx="4561594" cy="3514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BB800196-C789-402B-B61F-A0CCEF10F81B}"/>
              </a:ext>
            </a:extLst>
          </p:cNvPr>
          <p:cNvSpPr/>
          <p:nvPr/>
        </p:nvSpPr>
        <p:spPr>
          <a:xfrm>
            <a:off x="3457935" y="3932099"/>
            <a:ext cx="4561594" cy="340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B221DED-D2EF-46C2-BBE5-0DA5977B10DE}"/>
              </a:ext>
            </a:extLst>
          </p:cNvPr>
          <p:cNvSpPr/>
          <p:nvPr/>
        </p:nvSpPr>
        <p:spPr>
          <a:xfrm>
            <a:off x="3281228" y="4284801"/>
            <a:ext cx="20835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Esterilizado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53A252FC-75E8-4EB1-A849-9D540BA47253}"/>
              </a:ext>
            </a:extLst>
          </p:cNvPr>
          <p:cNvSpPr/>
          <p:nvPr/>
        </p:nvSpPr>
        <p:spPr>
          <a:xfrm>
            <a:off x="3457935" y="4739100"/>
            <a:ext cx="4561594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2CC1645-0A8A-48A4-A82A-274D9B5DB2A7}"/>
              </a:ext>
            </a:extLst>
          </p:cNvPr>
          <p:cNvSpPr/>
          <p:nvPr/>
        </p:nvSpPr>
        <p:spPr>
          <a:xfrm>
            <a:off x="3002431" y="5134856"/>
            <a:ext cx="1555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Peso: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C4991078-95D9-4679-B320-A0E68EC07C12}"/>
              </a:ext>
            </a:extLst>
          </p:cNvPr>
          <p:cNvSpPr/>
          <p:nvPr/>
        </p:nvSpPr>
        <p:spPr>
          <a:xfrm>
            <a:off x="3457935" y="5546794"/>
            <a:ext cx="4561594" cy="3344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3269" y="176883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6507" y="1918278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212" y="191827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43269" y="407925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6507" y="4300557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65212" y="422869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D2453B6-0793-4062-A020-42CCAD79219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2C00F6C3-869F-436D-90B3-98F76F10FFC8}"/>
              </a:ext>
            </a:extLst>
          </p:cNvPr>
          <p:cNvSpPr/>
          <p:nvPr/>
        </p:nvSpPr>
        <p:spPr>
          <a:xfrm>
            <a:off x="8977428" y="1206507"/>
            <a:ext cx="2871302" cy="45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0FB21FA0-DF87-4143-8258-DE26A8B5A22D}"/>
              </a:ext>
            </a:extLst>
          </p:cNvPr>
          <p:cNvSpPr/>
          <p:nvPr/>
        </p:nvSpPr>
        <p:spPr>
          <a:xfrm>
            <a:off x="9181011" y="1206507"/>
            <a:ext cx="2464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Publicar un consejo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4087894" y="2254453"/>
            <a:ext cx="4016211" cy="16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372420" y="4483526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60AF216-8FFE-42B0-BBA6-3690BAEDEFD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23806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2387508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38750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54848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4769787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9792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341470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352861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565175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576566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688467-04BE-4DCA-98EF-C699E60F5ACB}"/>
              </a:ext>
            </a:extLst>
          </p:cNvPr>
          <p:cNvSpPr/>
          <p:nvPr/>
        </p:nvSpPr>
        <p:spPr>
          <a:xfrm>
            <a:off x="8518358" y="1491915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05F49-4973-4C17-87B9-F423095E1C5B}"/>
              </a:ext>
            </a:extLst>
          </p:cNvPr>
          <p:cNvSpPr/>
          <p:nvPr/>
        </p:nvSpPr>
        <p:spPr>
          <a:xfrm>
            <a:off x="8625980" y="1588846"/>
            <a:ext cx="31085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Convertirse en </a:t>
            </a:r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Cat-</a:t>
            </a:r>
            <a:r>
              <a:rPr lang="es-VE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D84D264-224E-404B-A240-5B0A6F2D586D}"/>
              </a:ext>
            </a:extLst>
          </p:cNvPr>
          <p:cNvSpPr/>
          <p:nvPr/>
        </p:nvSpPr>
        <p:spPr>
          <a:xfrm>
            <a:off x="105167" y="92040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316</Words>
  <Application>Microsoft Office PowerPoint</Application>
  <PresentationFormat>Panorámica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Garamond</vt:lpstr>
      <vt:lpstr>Grandview</vt:lpstr>
      <vt:lpstr>Wingdings</vt:lpstr>
      <vt:lpstr>CosineVTI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Gisbert Herráez, Jaime</cp:lastModifiedBy>
  <cp:revision>32</cp:revision>
  <dcterms:created xsi:type="dcterms:W3CDTF">2021-10-19T15:23:41Z</dcterms:created>
  <dcterms:modified xsi:type="dcterms:W3CDTF">2022-01-16T20:27:53Z</dcterms:modified>
</cp:coreProperties>
</file>