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99" r:id="rId4"/>
    <p:sldId id="300" r:id="rId5"/>
    <p:sldId id="302" r:id="rId6"/>
    <p:sldId id="301" r:id="rId7"/>
    <p:sldId id="295" r:id="rId8"/>
    <p:sldId id="310" r:id="rId9"/>
    <p:sldId id="277" r:id="rId10"/>
    <p:sldId id="312" r:id="rId11"/>
    <p:sldId id="296" r:id="rId12"/>
    <p:sldId id="303" r:id="rId13"/>
    <p:sldId id="297" r:id="rId14"/>
    <p:sldId id="306" r:id="rId15"/>
    <p:sldId id="308" r:id="rId16"/>
    <p:sldId id="307" r:id="rId17"/>
    <p:sldId id="309" r:id="rId18"/>
    <p:sldId id="304" r:id="rId19"/>
    <p:sldId id="305" r:id="rId20"/>
    <p:sldId id="298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Light" panose="00000400000000000000" pitchFamily="2" charset="0"/>
      <p:regular r:id="rId27"/>
      <p:bold r:id="rId28"/>
      <p:italic r:id="rId29"/>
      <p:boldItalic r:id="rId30"/>
    </p:embeddedFont>
    <p:embeddedFont>
      <p:font typeface="Bebas Neue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3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9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1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7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15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29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771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260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9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82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3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65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8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8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2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1886134" y="912875"/>
            <a:ext cx="5693400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 dirty="0">
                <a:solidFill>
                  <a:schemeClr val="tx1"/>
                </a:solidFill>
              </a:rPr>
              <a:t>Cat-attack</a:t>
            </a:r>
            <a:endParaRPr sz="11000" dirty="0">
              <a:solidFill>
                <a:schemeClr val="tx1"/>
              </a:solidFill>
            </a:endParaRPr>
          </a:p>
        </p:txBody>
      </p:sp>
      <p:sp>
        <p:nvSpPr>
          <p:cNvPr id="9" name="Google Shape;66;p11">
            <a:extLst>
              <a:ext uri="{FF2B5EF4-FFF2-40B4-BE49-F238E27FC236}">
                <a16:creationId xmlns:a16="http://schemas.microsoft.com/office/drawing/2014/main" id="{6F39FA4D-3CE2-4309-BBED-8FBFE457EBE2}"/>
              </a:ext>
            </a:extLst>
          </p:cNvPr>
          <p:cNvSpPr txBox="1">
            <a:spLocks/>
          </p:cNvSpPr>
          <p:nvPr/>
        </p:nvSpPr>
        <p:spPr>
          <a:xfrm>
            <a:off x="5826035" y="3738775"/>
            <a:ext cx="3187336" cy="979200"/>
          </a:xfrm>
          <a:prstGeom prst="rect">
            <a:avLst/>
          </a:prstGeom>
          <a:noFill/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Cristina </a:t>
            </a:r>
            <a:r>
              <a:rPr lang="es-ES" sz="3200" dirty="0" err="1">
                <a:solidFill>
                  <a:schemeClr val="tx1"/>
                </a:solidFill>
              </a:rPr>
              <a:t>abdul-massih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Andrés </a:t>
            </a:r>
            <a:r>
              <a:rPr lang="es-ES" sz="3200" dirty="0" err="1">
                <a:solidFill>
                  <a:schemeClr val="tx1"/>
                </a:solidFill>
              </a:rPr>
              <a:t>Iturria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Jaime Gisbert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6DE45434-EA67-4864-B792-92BBEDDC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66" y="2301632"/>
            <a:ext cx="2156068" cy="2156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44AF50-B117-4C41-8420-176EC792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75" y="586656"/>
            <a:ext cx="6719778" cy="3448214"/>
          </a:xfrm>
          <a:prstGeom prst="rect">
            <a:avLst/>
          </a:prstGeom>
        </p:spPr>
      </p:pic>
      <p:grpSp>
        <p:nvGrpSpPr>
          <p:cNvPr id="390" name="Google Shape;390;p32"/>
          <p:cNvGrpSpPr/>
          <p:nvPr/>
        </p:nvGrpSpPr>
        <p:grpSpPr>
          <a:xfrm>
            <a:off x="358086" y="364481"/>
            <a:ext cx="8466193" cy="4053923"/>
            <a:chOff x="1177450" y="241631"/>
            <a:chExt cx="6173152" cy="3616776"/>
          </a:xfrm>
        </p:grpSpPr>
        <p:sp>
          <p:nvSpPr>
            <p:cNvPr id="391" name="Google Shape;39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2"/>
          <p:cNvSpPr txBox="1">
            <a:spLocks noGrp="1"/>
          </p:cNvSpPr>
          <p:nvPr>
            <p:ph type="body" idx="4294967295"/>
          </p:nvPr>
        </p:nvSpPr>
        <p:spPr>
          <a:xfrm>
            <a:off x="3674642" y="4348801"/>
            <a:ext cx="2540720" cy="6669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Sección de ADOPCIONES</a:t>
            </a:r>
            <a:endParaRPr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77123-AC2D-4052-A3B8-D55F25FA2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853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HISTORIAL DE CAMBIOS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8256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AD0321-5A3B-47FE-893B-20E7D1C5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8069"/>
              </p:ext>
            </p:extLst>
          </p:nvPr>
        </p:nvGraphicFramePr>
        <p:xfrm>
          <a:off x="190916" y="590550"/>
          <a:ext cx="8762168" cy="3962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01595">
                  <a:extLst>
                    <a:ext uri="{9D8B030D-6E8A-4147-A177-3AD203B41FA5}">
                      <a16:colId xmlns:a16="http://schemas.microsoft.com/office/drawing/2014/main" val="1717587761"/>
                    </a:ext>
                  </a:extLst>
                </a:gridCol>
                <a:gridCol w="7260573">
                  <a:extLst>
                    <a:ext uri="{9D8B030D-6E8A-4147-A177-3AD203B41FA5}">
                      <a16:colId xmlns:a16="http://schemas.microsoft.com/office/drawing/2014/main" val="1111017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CAMBIOS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4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2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1.1.0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Añadida tabla de cambios y enumerados los requisitos funcionales.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3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1.1.1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Modificado wireframe, cambios visuales en pantalla de login.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1.1.2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Añadido al </a:t>
                      </a:r>
                      <a:r>
                        <a:rPr lang="es-ES" sz="1600" b="0" i="0" u="none" strike="noStrike" cap="none" dirty="0" err="1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wireframe</a:t>
                      </a:r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 botón para poner gato en adopción y convertirse en </a:t>
                      </a:r>
                      <a:r>
                        <a:rPr lang="es-ES" sz="1600" b="0" i="0" u="none" strike="noStrike" cap="none" dirty="0" err="1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cat-sitter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5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1.1.3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Cambiado los campos del formulario para convertirse en </a:t>
                      </a:r>
                      <a:r>
                        <a:rPr lang="es-ES" sz="1600" b="0" i="0" u="none" strike="noStrike" cap="none" dirty="0" err="1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cat-sitter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1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1.1.4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err="1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Añadido</a:t>
                      </a:r>
                      <a:r>
                        <a:rPr lang="en-U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 al wireframe la </a:t>
                      </a:r>
                      <a:r>
                        <a:rPr lang="en-US" sz="1600" b="0" i="0" u="none" strike="noStrike" cap="none" dirty="0" err="1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ventana</a:t>
                      </a:r>
                      <a:r>
                        <a:rPr lang="en-U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 del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4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1.1.5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Añadidos formularios que faltaban; cambios generales para acercarse al diseño planteado inicialmente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1.1.6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dk2"/>
                          </a:solidFill>
                          <a:latin typeface="Barlow Light"/>
                          <a:sym typeface="Barlow Light"/>
                        </a:rPr>
                        <a:t>Versión final: actualizaciones en la documentación y retoques visuales del proyecto.</a:t>
                      </a:r>
                      <a:endParaRPr lang="en-US" sz="1600" b="0" i="0" u="none" strike="noStrike" cap="none" dirty="0">
                        <a:solidFill>
                          <a:schemeClr val="dk2"/>
                        </a:solidFill>
                        <a:latin typeface="Barlow Light"/>
                        <a:sym typeface="Barlow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5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FINALES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59854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963125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poner en adopción un gato.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hacer </a:t>
            </a:r>
            <a:r>
              <a:rPr lang="es-ES" dirty="0" err="1"/>
              <a:t>logout</a:t>
            </a:r>
            <a:r>
              <a:rPr lang="es-ES" dirty="0"/>
              <a:t>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acceder a la lista de gatos en adopción.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recibir y enviar mensajes a otros usuarios registrados en el chat público.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registrar incidencias.</a:t>
            </a: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13" name="Google Shape;113;p16">
            <a:extLst>
              <a:ext uri="{FF2B5EF4-FFF2-40B4-BE49-F238E27FC236}">
                <a16:creationId xmlns:a16="http://schemas.microsoft.com/office/drawing/2014/main" id="{16A14FE4-5BE2-4BB9-9C79-25F6136EB4F1}"/>
              </a:ext>
            </a:extLst>
          </p:cNvPr>
          <p:cNvSpPr txBox="1">
            <a:spLocks/>
          </p:cNvSpPr>
          <p:nvPr/>
        </p:nvSpPr>
        <p:spPr>
          <a:xfrm>
            <a:off x="964084" y="1426156"/>
            <a:ext cx="744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s-ES" i="1" dirty="0"/>
              <a:t>Usuario registrado, sin privilegios de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80755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985424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acceder a la sección de consejos.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acceder a la sección de </a:t>
            </a:r>
            <a:r>
              <a:rPr lang="es-ES" dirty="0" err="1"/>
              <a:t>cat-sitting</a:t>
            </a:r>
            <a:r>
              <a:rPr lang="es-ES" dirty="0"/>
              <a:t>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ofrecerse como </a:t>
            </a:r>
            <a:r>
              <a:rPr lang="es-ES" dirty="0" err="1"/>
              <a:t>cat-sitters</a:t>
            </a:r>
            <a:r>
              <a:rPr lang="es-ES" dirty="0"/>
              <a:t>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acceder a las configuraciones de su perfil.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modificar la foto de su perfil.</a:t>
            </a: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13" name="Google Shape;113;p16">
            <a:extLst>
              <a:ext uri="{FF2B5EF4-FFF2-40B4-BE49-F238E27FC236}">
                <a16:creationId xmlns:a16="http://schemas.microsoft.com/office/drawing/2014/main" id="{BF263FD0-A327-4234-BA0C-E40B6DBA51A5}"/>
              </a:ext>
            </a:extLst>
          </p:cNvPr>
          <p:cNvSpPr txBox="1">
            <a:spLocks/>
          </p:cNvSpPr>
          <p:nvPr/>
        </p:nvSpPr>
        <p:spPr>
          <a:xfrm>
            <a:off x="964084" y="1426156"/>
            <a:ext cx="744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s-ES" i="1" dirty="0"/>
              <a:t>Usuario registrado, sin privilegios de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79648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1850" y="2013612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registrarse.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hacer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acceder a la lista de gatos en adopción.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acceder a la sección de consejos.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acceder a la sección de </a:t>
            </a:r>
            <a:r>
              <a:rPr lang="es-ES" dirty="0" err="1"/>
              <a:t>cat-sitting</a:t>
            </a:r>
            <a:r>
              <a:rPr lang="es-ES" dirty="0"/>
              <a:t>.</a:t>
            </a: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14" name="Google Shape;113;p16">
            <a:extLst>
              <a:ext uri="{FF2B5EF4-FFF2-40B4-BE49-F238E27FC236}">
                <a16:creationId xmlns:a16="http://schemas.microsoft.com/office/drawing/2014/main" id="{79BD1A1A-85CB-4ECC-AC8F-0F3E47263CE4}"/>
              </a:ext>
            </a:extLst>
          </p:cNvPr>
          <p:cNvSpPr txBox="1">
            <a:spLocks/>
          </p:cNvSpPr>
          <p:nvPr/>
        </p:nvSpPr>
        <p:spPr>
          <a:xfrm>
            <a:off x="964084" y="1426156"/>
            <a:ext cx="744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s-ES" i="1" dirty="0"/>
              <a:t>Usuario no registrado</a:t>
            </a:r>
          </a:p>
        </p:txBody>
      </p:sp>
    </p:spTree>
    <p:extLst>
      <p:ext uri="{BB962C8B-B14F-4D97-AF65-F5344CB8AC3E}">
        <p14:creationId xmlns:p14="http://schemas.microsoft.com/office/powerpoint/2010/main" val="102305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1850" y="2013612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hacer </a:t>
            </a:r>
            <a:r>
              <a:rPr lang="es-ES" dirty="0" err="1"/>
              <a:t>logout</a:t>
            </a:r>
            <a:r>
              <a:rPr lang="es-ES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Pueden recibir incidencias (no contestarlas).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Puede añadir artículos a la sección de consejos.</a:t>
            </a: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14" name="Google Shape;113;p16">
            <a:extLst>
              <a:ext uri="{FF2B5EF4-FFF2-40B4-BE49-F238E27FC236}">
                <a16:creationId xmlns:a16="http://schemas.microsoft.com/office/drawing/2014/main" id="{79BD1A1A-85CB-4ECC-AC8F-0F3E47263CE4}"/>
              </a:ext>
            </a:extLst>
          </p:cNvPr>
          <p:cNvSpPr txBox="1">
            <a:spLocks/>
          </p:cNvSpPr>
          <p:nvPr/>
        </p:nvSpPr>
        <p:spPr>
          <a:xfrm>
            <a:off x="964084" y="1426156"/>
            <a:ext cx="744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None/>
            </a:pPr>
            <a:r>
              <a:rPr lang="es-ES" i="1" dirty="0"/>
              <a:t>Usuario con privilegios de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18121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NO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Funcionalidad de adoptar un gato ni de solicitar servicios de un </a:t>
            </a:r>
            <a:r>
              <a:rPr lang="es-ES" dirty="0" err="1"/>
              <a:t>cat-sitter</a:t>
            </a:r>
            <a:r>
              <a:rPr lang="es-ES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Lista de gatos que un usuario ha puesto en adopción para visualizar su estado.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Eliminar un gato que ha puesto en adopción.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Comentar artículos en la sección de consejos.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s-ES"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NO REALIZADOS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Realizar y visualizar reseñas a </a:t>
            </a:r>
            <a:r>
              <a:rPr lang="es-ES" dirty="0" err="1"/>
              <a:t>cat-sitters</a:t>
            </a:r>
            <a:r>
              <a:rPr lang="es-ES" dirty="0"/>
              <a:t>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Verificación de DNI a </a:t>
            </a:r>
            <a:r>
              <a:rPr lang="es-ES" dirty="0" err="1"/>
              <a:t>cat-sitters</a:t>
            </a:r>
            <a:r>
              <a:rPr lang="es-ES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s-ES" dirty="0"/>
              <a:t>Cambio de biografía de usuario.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incidencias</a:t>
            </a:r>
            <a:r>
              <a:rPr lang="en-US" dirty="0"/>
              <a:t>.</a:t>
            </a:r>
            <a:endParaRPr lang="es-ES"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492A3-A2F3-4F76-B458-ABC8A9D17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2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95883865-155C-4F5A-B6B0-7DB3B9A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AL PROYECTO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DEL PROYECTO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5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4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48400" y="55101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inicial de cat-attack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64084" y="1368834"/>
            <a:ext cx="7440300" cy="3593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Surge como una aplicación web diseñada para los amantes de los gatos: ya sean dueños, personas que se estén planteando adoptar, o gente que simplemente quiera informarse sobre el tema.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s-E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El objetivo es crear una comunidad donde la gente se reúna a compartir consejos, noticias y recomendaciones sobre el mundo gatuno.</a:t>
            </a:r>
            <a:endParaRPr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0177" y="449439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28F8AB3C-9A38-4965-984E-27E86B3F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2EAB1-F568-4B56-B7F8-84DA6EBD7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99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48400" y="55101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inicial de cat-attack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64084" y="1368835"/>
            <a:ext cx="7440300" cy="3407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Las dos funcionalidades principales sobre las que se centra la aplicación son las siguientes: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E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- </a:t>
            </a:r>
            <a:r>
              <a:rPr lang="es-ES" b="1" dirty="0"/>
              <a:t>Adopción</a:t>
            </a:r>
            <a:r>
              <a:rPr lang="es-ES" dirty="0"/>
              <a:t>: permite a los usuarios solicitar la adopción  de un gato de los que se encuentran listados en la aplicación.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- </a:t>
            </a:r>
            <a:r>
              <a:rPr lang="es-ES" b="1" dirty="0" err="1"/>
              <a:t>Catsitting</a:t>
            </a:r>
            <a:r>
              <a:rPr lang="es-ES" dirty="0"/>
              <a:t>: los dueños de gatos pueden contratar un cuidador para que cuide de su mascota.</a:t>
            </a:r>
            <a:endParaRPr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0177" y="449439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28F8AB3C-9A38-4965-984E-27E86B3F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F76F8-6A81-4134-A9B7-A7ECF72DC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313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48400" y="55101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inicial de cat-attack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64084" y="1368835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También cuenta con otras secciones como una pestaña de consejos, donde los usuarios podrán visualizar todo tipo de información sobre gatos); o un chat, donde podrán interactuar entre ellos en tiempo real.</a:t>
            </a:r>
            <a:endParaRPr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0177" y="449439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28F8AB3C-9A38-4965-984E-27E86B3F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FA03F-945F-49CF-941E-6574BA5E8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206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del proyecto</a:t>
            </a:r>
            <a:endParaRPr dirty="0"/>
          </a:p>
        </p:txBody>
      </p:sp>
      <p:sp>
        <p:nvSpPr>
          <p:cNvPr id="526" name="Google Shape;526;p40"/>
          <p:cNvSpPr/>
          <p:nvPr/>
        </p:nvSpPr>
        <p:spPr>
          <a:xfrm>
            <a:off x="859925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SERVIDOR WEB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Basado en el framework Express de Node.js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4655461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ESTRUCTURA DE PROYECTO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Creada con Express Generator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859925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Motor de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Nunjucks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TEMPLATE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4655461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MongoDB junto con la librería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mongoose</a:t>
            </a:r>
            <a:r>
              <a:rPr lang="es-ES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(ORM)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BASE DE DATOS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3458432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rot="5400000">
            <a:off x="3609544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rot="10800000">
            <a:off x="3609544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rot="-5400000">
            <a:off x="3458432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235369" y="630105"/>
            <a:ext cx="498594" cy="4986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5B642-AEF6-4BA5-8657-8336CC8A7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4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4B703AD4-D74A-45FD-B256-D1000697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71" y="180922"/>
            <a:ext cx="1187913" cy="1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DECISIONES DE DISEÑO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3112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85;p42">
            <a:extLst>
              <a:ext uri="{FF2B5EF4-FFF2-40B4-BE49-F238E27FC236}">
                <a16:creationId xmlns:a16="http://schemas.microsoft.com/office/drawing/2014/main" id="{A02C5F1F-DB29-4A10-B28B-0F5B456C3FC9}"/>
              </a:ext>
            </a:extLst>
          </p:cNvPr>
          <p:cNvGrpSpPr/>
          <p:nvPr/>
        </p:nvGrpSpPr>
        <p:grpSpPr>
          <a:xfrm>
            <a:off x="1368403" y="566967"/>
            <a:ext cx="6650181" cy="4009565"/>
            <a:chOff x="3778727" y="4460423"/>
            <a:chExt cx="720160" cy="647437"/>
          </a:xfrm>
        </p:grpSpPr>
        <p:sp>
          <p:nvSpPr>
            <p:cNvPr id="3" name="Google Shape;586;p42">
              <a:extLst>
                <a:ext uri="{FF2B5EF4-FFF2-40B4-BE49-F238E27FC236}">
                  <a16:creationId xmlns:a16="http://schemas.microsoft.com/office/drawing/2014/main" id="{0384AEDF-0F48-4FFC-8344-4EE83CAAC74B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REGISTRO Y LOGIN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" name="Google Shape;587;p42">
              <a:extLst>
                <a:ext uri="{FF2B5EF4-FFF2-40B4-BE49-F238E27FC236}">
                  <a16:creationId xmlns:a16="http://schemas.microsoft.com/office/drawing/2014/main" id="{44C7C7F7-0930-4229-B09E-B2ED9EAFB015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ESTRUCTURA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" name="Google Shape;588;p42">
              <a:extLst>
                <a:ext uri="{FF2B5EF4-FFF2-40B4-BE49-F238E27FC236}">
                  <a16:creationId xmlns:a16="http://schemas.microsoft.com/office/drawing/2014/main" id="{FEB52408-FDC6-46FD-8AAB-25330B809E83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HABILITAR USO DEL SISTEMA DE ADOPCIÓN Y CATSITTING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" name="Google Shape;589;p42">
              <a:extLst>
                <a:ext uri="{FF2B5EF4-FFF2-40B4-BE49-F238E27FC236}">
                  <a16:creationId xmlns:a16="http://schemas.microsoft.com/office/drawing/2014/main" id="{279B35E7-8686-4F3F-A1D3-8E0AE0DBA3A9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FUNCIONALIDADES BÁSICAS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" name="Google Shape;590;p42">
              <a:extLst>
                <a:ext uri="{FF2B5EF4-FFF2-40B4-BE49-F238E27FC236}">
                  <a16:creationId xmlns:a16="http://schemas.microsoft.com/office/drawing/2014/main" id="{D63FC2D5-E3E1-4D8E-9FE0-535110AA7B63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200" b="1" i="0" u="none" strike="noStrike" cap="none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GESTIÓN DE LA WEB (PRIVILEGIOS DE ADMINISTRADOR)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" name="Google Shape;591;p42">
              <a:extLst>
                <a:ext uri="{FF2B5EF4-FFF2-40B4-BE49-F238E27FC236}">
                  <a16:creationId xmlns:a16="http://schemas.microsoft.com/office/drawing/2014/main" id="{6EDCD3EB-5B65-4DE1-BD52-3F5962D9E5A2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FRONT END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" name="Google Shape;592;p42">
              <a:extLst>
                <a:ext uri="{FF2B5EF4-FFF2-40B4-BE49-F238E27FC236}">
                  <a16:creationId xmlns:a16="http://schemas.microsoft.com/office/drawing/2014/main" id="{D1FAABB8-4F10-4EB5-B2AB-52DFDFB89D11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7B88AD2-FEED-4D3A-BE00-9721C496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47" y="560880"/>
            <a:ext cx="5936143" cy="3384841"/>
          </a:xfrm>
          <a:prstGeom prst="rect">
            <a:avLst/>
          </a:prstGeom>
        </p:spPr>
      </p:pic>
      <p:grpSp>
        <p:nvGrpSpPr>
          <p:cNvPr id="390" name="Google Shape;390;p32"/>
          <p:cNvGrpSpPr/>
          <p:nvPr/>
        </p:nvGrpSpPr>
        <p:grpSpPr>
          <a:xfrm>
            <a:off x="984740" y="394539"/>
            <a:ext cx="7361558" cy="3902371"/>
            <a:chOff x="1177450" y="241631"/>
            <a:chExt cx="6173152" cy="3616776"/>
          </a:xfrm>
        </p:grpSpPr>
        <p:sp>
          <p:nvSpPr>
            <p:cNvPr id="391" name="Google Shape;39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2"/>
          <p:cNvSpPr txBox="1">
            <a:spLocks noGrp="1"/>
          </p:cNvSpPr>
          <p:nvPr>
            <p:ph type="body" idx="4294967295"/>
          </p:nvPr>
        </p:nvSpPr>
        <p:spPr>
          <a:xfrm>
            <a:off x="3674642" y="4348801"/>
            <a:ext cx="1968124" cy="6669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PANTALLA DE LOGIN</a:t>
            </a:r>
            <a:endParaRPr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77123-AC2D-4052-A3B8-D55F25FA2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587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Barlow Light</vt:lpstr>
      <vt:lpstr>Calibri</vt:lpstr>
      <vt:lpstr>Barlow</vt:lpstr>
      <vt:lpstr>Arial</vt:lpstr>
      <vt:lpstr>Bebas Neue</vt:lpstr>
      <vt:lpstr>Fitzwalter template</vt:lpstr>
      <vt:lpstr>Cat-attack</vt:lpstr>
      <vt:lpstr>INTRODUCCIÓN AL PROYECTO</vt:lpstr>
      <vt:lpstr>Idea inicial de cat-attack</vt:lpstr>
      <vt:lpstr>Idea inicial de cat-attack</vt:lpstr>
      <vt:lpstr>Idea inicial de cat-attack</vt:lpstr>
      <vt:lpstr>Arquitectura del proyecto</vt:lpstr>
      <vt:lpstr>DECISIONES DE DISEÑO</vt:lpstr>
      <vt:lpstr>PowerPoint Presentation</vt:lpstr>
      <vt:lpstr>PowerPoint Presentation</vt:lpstr>
      <vt:lpstr>PowerPoint Presentation</vt:lpstr>
      <vt:lpstr>HISTORIAL DE CAMBIOS</vt:lpstr>
      <vt:lpstr>PowerPoint Presentation</vt:lpstr>
      <vt:lpstr>FUNCIONALIDADES FINALES</vt:lpstr>
      <vt:lpstr>REQUISITOS REALIZADOS</vt:lpstr>
      <vt:lpstr>REQUISITOS REALIZADOS</vt:lpstr>
      <vt:lpstr>REQUISITOS REALIZADOS</vt:lpstr>
      <vt:lpstr>REQUISITOS REALIZADOS</vt:lpstr>
      <vt:lpstr>REQUISITOS NO REALIZADOS</vt:lpstr>
      <vt:lpstr>REQUISITOS NO REALIZADOS</vt:lpstr>
      <vt:lpstr>DEMO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Iturria, Andres</cp:lastModifiedBy>
  <cp:revision>7</cp:revision>
  <dcterms:modified xsi:type="dcterms:W3CDTF">2022-01-18T16:37:59Z</dcterms:modified>
</cp:coreProperties>
</file>