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434993" y="292963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313964" y="1883953"/>
            <a:ext cx="5587749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electr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</a:rPr>
              <a:t>ónico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 o nombre de 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313965" y="2830369"/>
            <a:ext cx="5587748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Introducir contraseña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13964" y="3776785"/>
            <a:ext cx="5587748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292948" y="532166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Crear usuario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0" y="5321665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783944" y="4493988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  Mi Perfil       Incidencias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Mi Perfil       Incidencias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1509204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3819618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Mi Perfil       Incidencias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6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Mi Perfil       Incidencias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2113775" y="2219636"/>
            <a:ext cx="8086668" cy="351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267368" y="5985092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Mi Perfil       Incidencias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Grandview</vt:lpstr>
      <vt:lpstr>Wingdings</vt:lpstr>
      <vt:lpstr>CosineVTI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Cristina Abdul</cp:lastModifiedBy>
  <cp:revision>1</cp:revision>
  <dcterms:created xsi:type="dcterms:W3CDTF">2021-10-19T15:23:41Z</dcterms:created>
  <dcterms:modified xsi:type="dcterms:W3CDTF">2021-10-19T15:59:57Z</dcterms:modified>
</cp:coreProperties>
</file>