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60" r:id="rId6"/>
    <p:sldId id="261" r:id="rId7"/>
    <p:sldId id="262" r:id="rId8"/>
    <p:sldId id="263" r:id="rId9"/>
    <p:sldId id="268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E3790F"/>
    <a:srgbClr val="E78E0B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5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6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3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0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2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8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6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3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7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0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A1B7FC-72DE-40A9-8828-BE341426617E}"/>
              </a:ext>
            </a:extLst>
          </p:cNvPr>
          <p:cNvSpPr/>
          <p:nvPr/>
        </p:nvSpPr>
        <p:spPr>
          <a:xfrm>
            <a:off x="3434993" y="292963"/>
            <a:ext cx="493436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cat-attack</a:t>
            </a:r>
            <a:endParaRPr lang="en-US" sz="98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237B7-4FC0-44DD-AB4B-22052C7742DF}"/>
              </a:ext>
            </a:extLst>
          </p:cNvPr>
          <p:cNvSpPr/>
          <p:nvPr/>
        </p:nvSpPr>
        <p:spPr>
          <a:xfrm>
            <a:off x="2991775" y="1464814"/>
            <a:ext cx="6214369" cy="4944864"/>
          </a:xfrm>
          <a:prstGeom prst="roundRect">
            <a:avLst/>
          </a:prstGeom>
          <a:noFill/>
          <a:ln w="57150">
            <a:solidFill>
              <a:srgbClr val="E379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67BCB2-FE9B-444C-8D7D-6532335FD58E}"/>
              </a:ext>
            </a:extLst>
          </p:cNvPr>
          <p:cNvSpPr/>
          <p:nvPr/>
        </p:nvSpPr>
        <p:spPr>
          <a:xfrm>
            <a:off x="3313964" y="1883953"/>
            <a:ext cx="5587749" cy="7172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Introducir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VE" dirty="0">
                <a:solidFill>
                  <a:schemeClr val="bg1">
                    <a:lumMod val="50000"/>
                  </a:schemeClr>
                </a:solidFill>
              </a:rPr>
              <a:t>nombre de usuario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8ECADC-6EA1-4277-AA47-87C300023F3F}"/>
              </a:ext>
            </a:extLst>
          </p:cNvPr>
          <p:cNvSpPr/>
          <p:nvPr/>
        </p:nvSpPr>
        <p:spPr>
          <a:xfrm>
            <a:off x="3313965" y="2830369"/>
            <a:ext cx="5587748" cy="7172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bg1">
                    <a:lumMod val="50000"/>
                  </a:schemeClr>
                </a:solidFill>
              </a:rPr>
              <a:t>Introducir contraseña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D44837-A7D2-4A4E-BE2B-517FC23E38E0}"/>
              </a:ext>
            </a:extLst>
          </p:cNvPr>
          <p:cNvSpPr/>
          <p:nvPr/>
        </p:nvSpPr>
        <p:spPr>
          <a:xfrm>
            <a:off x="3313964" y="3776785"/>
            <a:ext cx="5587748" cy="71720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Iniciar sesión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451025-2492-4836-8449-314A51E2E0FD}"/>
              </a:ext>
            </a:extLst>
          </p:cNvPr>
          <p:cNvSpPr/>
          <p:nvPr/>
        </p:nvSpPr>
        <p:spPr>
          <a:xfrm>
            <a:off x="3292948" y="5321666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Crear usuario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5EBCA1-054E-4BC4-B339-25A909D5D971}"/>
              </a:ext>
            </a:extLst>
          </p:cNvPr>
          <p:cNvSpPr/>
          <p:nvPr/>
        </p:nvSpPr>
        <p:spPr>
          <a:xfrm>
            <a:off x="6149670" y="5321665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Entrar como invitado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B7469-69D4-4C8D-A169-7DBDB25A44C3}"/>
              </a:ext>
            </a:extLst>
          </p:cNvPr>
          <p:cNvSpPr txBox="1"/>
          <p:nvPr/>
        </p:nvSpPr>
        <p:spPr>
          <a:xfrm>
            <a:off x="4783944" y="4493988"/>
            <a:ext cx="2747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600" u="sng" dirty="0">
                <a:solidFill>
                  <a:schemeClr val="accent6"/>
                </a:solidFill>
              </a:rPr>
              <a:t>Se me olvidó la contraseña.</a:t>
            </a:r>
            <a:endParaRPr lang="en-US" sz="1600" u="sn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139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641592" y="1580538"/>
            <a:ext cx="292099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Incidencia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367017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ABE24-AEAC-4D9D-A016-4FC9A33715D7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</a:t>
            </a:r>
            <a:r>
              <a:rPr lang="es-VE" b="1" u="sng" dirty="0">
                <a:solidFill>
                  <a:srgbClr val="FF3300"/>
                </a:solidFill>
              </a:rPr>
              <a:t>Incidencias</a:t>
            </a:r>
            <a:r>
              <a:rPr lang="es-VE" b="1" dirty="0">
                <a:solidFill>
                  <a:srgbClr val="FF3300"/>
                </a:solidFill>
              </a:rPr>
              <a:t>    Verificar identidad       </a:t>
            </a:r>
            <a:r>
              <a:rPr lang="es-VE" b="1" dirty="0">
                <a:solidFill>
                  <a:schemeClr val="bg1"/>
                </a:solidFill>
              </a:rPr>
              <a:t>Mi Perfil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29C8EECF-C1D9-4A22-9FD3-FA6C5996270A}"/>
              </a:ext>
            </a:extLst>
          </p:cNvPr>
          <p:cNvSpPr/>
          <p:nvPr/>
        </p:nvSpPr>
        <p:spPr>
          <a:xfrm>
            <a:off x="9610453" y="1450481"/>
            <a:ext cx="19399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emisor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D91C96F9-109E-416D-918C-060475288848}"/>
              </a:ext>
            </a:extLst>
          </p:cNvPr>
          <p:cNvSpPr/>
          <p:nvPr/>
        </p:nvSpPr>
        <p:spPr>
          <a:xfrm>
            <a:off x="641592" y="3813408"/>
            <a:ext cx="292099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Incidencia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3D9E0167-78E5-46E6-9FBC-F1CD9D105AEC}"/>
              </a:ext>
            </a:extLst>
          </p:cNvPr>
          <p:cNvSpPr/>
          <p:nvPr/>
        </p:nvSpPr>
        <p:spPr>
          <a:xfrm>
            <a:off x="9610453" y="3734972"/>
            <a:ext cx="19399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emisor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: Rounded Corners 7">
            <a:extLst>
              <a:ext uri="{FF2B5EF4-FFF2-40B4-BE49-F238E27FC236}">
                <a16:creationId xmlns:a16="http://schemas.microsoft.com/office/drawing/2014/main" id="{D75C582A-425F-4D5C-B566-9499BE2A8733}"/>
              </a:ext>
            </a:extLst>
          </p:cNvPr>
          <p:cNvSpPr/>
          <p:nvPr/>
        </p:nvSpPr>
        <p:spPr>
          <a:xfrm>
            <a:off x="8768372" y="2561971"/>
            <a:ext cx="2782036" cy="717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Resolver incidencia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F0508246-0E16-4DFC-9B91-BEB90C63D13A}"/>
              </a:ext>
            </a:extLst>
          </p:cNvPr>
          <p:cNvSpPr/>
          <p:nvPr/>
        </p:nvSpPr>
        <p:spPr>
          <a:xfrm>
            <a:off x="8768372" y="4864923"/>
            <a:ext cx="2782036" cy="717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Resolver incidencia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233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586580" y="1509204"/>
            <a:ext cx="307488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Solicitante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Fotografía DNI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367017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59293" y="3819618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Fotografía DNI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3680540-089F-4AD1-A2BD-962A0D27A752}"/>
              </a:ext>
            </a:extLst>
          </p:cNvPr>
          <p:cNvSpPr/>
          <p:nvPr/>
        </p:nvSpPr>
        <p:spPr>
          <a:xfrm>
            <a:off x="3586580" y="3819618"/>
            <a:ext cx="307488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Solicitante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43756366-1EDE-4689-A2B3-D5DCDC23EEFB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</a:t>
            </a:r>
            <a:r>
              <a:rPr lang="es-VE" b="1" dirty="0">
                <a:solidFill>
                  <a:srgbClr val="FF3300"/>
                </a:solidFill>
              </a:rPr>
              <a:t>Incidencias    </a:t>
            </a:r>
            <a:r>
              <a:rPr lang="es-VE" b="1" u="sng" dirty="0">
                <a:solidFill>
                  <a:srgbClr val="FF3300"/>
                </a:solidFill>
              </a:rPr>
              <a:t>Verificar identidad</a:t>
            </a:r>
            <a:r>
              <a:rPr lang="es-VE" b="1" dirty="0">
                <a:solidFill>
                  <a:srgbClr val="FF3300"/>
                </a:solidFill>
              </a:rPr>
              <a:t>       </a:t>
            </a:r>
            <a:r>
              <a:rPr lang="es-VE" b="1" dirty="0">
                <a:solidFill>
                  <a:schemeClr val="bg1"/>
                </a:solidFill>
              </a:rPr>
              <a:t>Mi Perfil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7">
            <a:extLst>
              <a:ext uri="{FF2B5EF4-FFF2-40B4-BE49-F238E27FC236}">
                <a16:creationId xmlns:a16="http://schemas.microsoft.com/office/drawing/2014/main" id="{3814FFB2-E609-49CA-8B66-787D398C56EA}"/>
              </a:ext>
            </a:extLst>
          </p:cNvPr>
          <p:cNvSpPr/>
          <p:nvPr/>
        </p:nvSpPr>
        <p:spPr>
          <a:xfrm>
            <a:off x="8791948" y="1576829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Aceptar solicitud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7">
            <a:extLst>
              <a:ext uri="{FF2B5EF4-FFF2-40B4-BE49-F238E27FC236}">
                <a16:creationId xmlns:a16="http://schemas.microsoft.com/office/drawing/2014/main" id="{D329D653-0C3F-4C54-A210-F2E4CD0B03A1}"/>
              </a:ext>
            </a:extLst>
          </p:cNvPr>
          <p:cNvSpPr/>
          <p:nvPr/>
        </p:nvSpPr>
        <p:spPr>
          <a:xfrm>
            <a:off x="8791948" y="2462006"/>
            <a:ext cx="2782036" cy="717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Denegar solicitud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60911E10-3FC0-4BDB-9BB9-AC64E646CFC2}"/>
              </a:ext>
            </a:extLst>
          </p:cNvPr>
          <p:cNvSpPr/>
          <p:nvPr/>
        </p:nvSpPr>
        <p:spPr>
          <a:xfrm>
            <a:off x="8791948" y="3819618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Aceptar solicitud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id="{D70019D6-2EAB-42D1-86EB-4BCAB3A9FC67}"/>
              </a:ext>
            </a:extLst>
          </p:cNvPr>
          <p:cNvSpPr/>
          <p:nvPr/>
        </p:nvSpPr>
        <p:spPr>
          <a:xfrm>
            <a:off x="8791948" y="4704795"/>
            <a:ext cx="2782036" cy="717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Denegar solicitud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8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7D85FD-08C5-4C35-B4A0-F9211E84EF45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Formulario de registro en Cat-</a:t>
            </a:r>
            <a:r>
              <a:rPr lang="es-VE" b="1" dirty="0" err="1">
                <a:solidFill>
                  <a:schemeClr val="bg1"/>
                </a:solidFill>
              </a:rPr>
              <a:t>Attack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241571"/>
            <a:ext cx="11505461" cy="4549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726420" y="1474834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Nombre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Seleccionar</a:t>
            </a:r>
          </a:p>
          <a:p>
            <a:pPr algn="ctr"/>
            <a:r>
              <a:rPr lang="es-VE" dirty="0">
                <a:solidFill>
                  <a:schemeClr val="tx1"/>
                </a:solidFill>
              </a:rPr>
              <a:t>foto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AB7E9AEE-AEE4-4A8F-8EFF-C9B6D41E71CC}"/>
              </a:ext>
            </a:extLst>
          </p:cNvPr>
          <p:cNvSpPr/>
          <p:nvPr/>
        </p:nvSpPr>
        <p:spPr>
          <a:xfrm>
            <a:off x="8968117" y="5912556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Enviar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0364EA8-F441-4969-B974-AA05038E7DC2}"/>
              </a:ext>
            </a:extLst>
          </p:cNvPr>
          <p:cNvSpPr/>
          <p:nvPr/>
        </p:nvSpPr>
        <p:spPr>
          <a:xfrm>
            <a:off x="3726420" y="2531392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Apellido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2: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0770023B-CFEC-4FA0-A47A-2FF0C25D6C0E}"/>
              </a:ext>
            </a:extLst>
          </p:cNvPr>
          <p:cNvSpPr/>
          <p:nvPr/>
        </p:nvSpPr>
        <p:spPr>
          <a:xfrm>
            <a:off x="3726420" y="3059671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Nombre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7475E8F-A8C2-4B15-A5EE-4350442BC716}"/>
              </a:ext>
            </a:extLst>
          </p:cNvPr>
          <p:cNvSpPr/>
          <p:nvPr/>
        </p:nvSpPr>
        <p:spPr>
          <a:xfrm>
            <a:off x="3726420" y="3570945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E-mail:</a:t>
            </a:r>
          </a:p>
        </p:txBody>
      </p:sp>
      <p:sp>
        <p:nvSpPr>
          <p:cNvPr id="13" name="Rectangle: Rounded Corners 7">
            <a:extLst>
              <a:ext uri="{FF2B5EF4-FFF2-40B4-BE49-F238E27FC236}">
                <a16:creationId xmlns:a16="http://schemas.microsoft.com/office/drawing/2014/main" id="{310BFD69-1F15-427B-861B-A241F2FB2CA8}"/>
              </a:ext>
            </a:extLst>
          </p:cNvPr>
          <p:cNvSpPr/>
          <p:nvPr/>
        </p:nvSpPr>
        <p:spPr>
          <a:xfrm>
            <a:off x="6687024" y="1474834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7">
            <a:extLst>
              <a:ext uri="{FF2B5EF4-FFF2-40B4-BE49-F238E27FC236}">
                <a16:creationId xmlns:a16="http://schemas.microsoft.com/office/drawing/2014/main" id="{6E520994-0D45-4C97-9396-CCD892FF112B}"/>
              </a:ext>
            </a:extLst>
          </p:cNvPr>
          <p:cNvSpPr/>
          <p:nvPr/>
        </p:nvSpPr>
        <p:spPr>
          <a:xfrm>
            <a:off x="6687024" y="2003113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7">
            <a:extLst>
              <a:ext uri="{FF2B5EF4-FFF2-40B4-BE49-F238E27FC236}">
                <a16:creationId xmlns:a16="http://schemas.microsoft.com/office/drawing/2014/main" id="{E151A580-FE6E-4252-AB3F-3084A8F2CEA5}"/>
              </a:ext>
            </a:extLst>
          </p:cNvPr>
          <p:cNvSpPr/>
          <p:nvPr/>
        </p:nvSpPr>
        <p:spPr>
          <a:xfrm>
            <a:off x="6687024" y="2531392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7">
            <a:extLst>
              <a:ext uri="{FF2B5EF4-FFF2-40B4-BE49-F238E27FC236}">
                <a16:creationId xmlns:a16="http://schemas.microsoft.com/office/drawing/2014/main" id="{9EEBEB1B-8C4A-4F3A-BC32-AEB46DD1FBA7}"/>
              </a:ext>
            </a:extLst>
          </p:cNvPr>
          <p:cNvSpPr/>
          <p:nvPr/>
        </p:nvSpPr>
        <p:spPr>
          <a:xfrm>
            <a:off x="6687024" y="3059671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7">
            <a:extLst>
              <a:ext uri="{FF2B5EF4-FFF2-40B4-BE49-F238E27FC236}">
                <a16:creationId xmlns:a16="http://schemas.microsoft.com/office/drawing/2014/main" id="{77A33A60-9D37-44AB-83D1-DA3B9B420466}"/>
              </a:ext>
            </a:extLst>
          </p:cNvPr>
          <p:cNvSpPr/>
          <p:nvPr/>
        </p:nvSpPr>
        <p:spPr>
          <a:xfrm>
            <a:off x="559293" y="6112974"/>
            <a:ext cx="1776425" cy="31637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Volver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E43CCD0A-3851-4B32-95A6-952269326A13}"/>
              </a:ext>
            </a:extLst>
          </p:cNvPr>
          <p:cNvSpPr/>
          <p:nvPr/>
        </p:nvSpPr>
        <p:spPr>
          <a:xfrm>
            <a:off x="6687024" y="3570945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817DE5BE-6B21-484A-A1CE-B71E94BA0F7D}"/>
              </a:ext>
            </a:extLst>
          </p:cNvPr>
          <p:cNvSpPr/>
          <p:nvPr/>
        </p:nvSpPr>
        <p:spPr>
          <a:xfrm>
            <a:off x="3744997" y="4102481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Fecha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nacimiento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C90C603C-A7FB-40E7-A0C1-B6B099ED3B8B}"/>
              </a:ext>
            </a:extLst>
          </p:cNvPr>
          <p:cNvSpPr/>
          <p:nvPr/>
        </p:nvSpPr>
        <p:spPr>
          <a:xfrm>
            <a:off x="3767024" y="4624484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Contraseña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99269CDB-D89C-47A9-A89B-F0F801DC7CA7}"/>
              </a:ext>
            </a:extLst>
          </p:cNvPr>
          <p:cNvSpPr/>
          <p:nvPr/>
        </p:nvSpPr>
        <p:spPr>
          <a:xfrm>
            <a:off x="6675185" y="4097714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7">
            <a:extLst>
              <a:ext uri="{FF2B5EF4-FFF2-40B4-BE49-F238E27FC236}">
                <a16:creationId xmlns:a16="http://schemas.microsoft.com/office/drawing/2014/main" id="{283B7F6B-0804-43AE-845F-1609AEE9B08B}"/>
              </a:ext>
            </a:extLst>
          </p:cNvPr>
          <p:cNvSpPr/>
          <p:nvPr/>
        </p:nvSpPr>
        <p:spPr>
          <a:xfrm>
            <a:off x="6675185" y="4624483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A337575F-848B-461C-B6BD-E47D4E7368E4}"/>
              </a:ext>
            </a:extLst>
          </p:cNvPr>
          <p:cNvSpPr/>
          <p:nvPr/>
        </p:nvSpPr>
        <p:spPr>
          <a:xfrm>
            <a:off x="3546028" y="5146303"/>
            <a:ext cx="314810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Confirmar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contraseña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: Rounded Corners 7">
            <a:extLst>
              <a:ext uri="{FF2B5EF4-FFF2-40B4-BE49-F238E27FC236}">
                <a16:creationId xmlns:a16="http://schemas.microsoft.com/office/drawing/2014/main" id="{1CBA1C72-5837-48FC-8C36-F0E9F4E6C0A1}"/>
              </a:ext>
            </a:extLst>
          </p:cNvPr>
          <p:cNvSpPr/>
          <p:nvPr/>
        </p:nvSpPr>
        <p:spPr>
          <a:xfrm>
            <a:off x="6675185" y="5146302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9F3BF33C-D073-4AF1-98C3-77A70E5D450A}"/>
              </a:ext>
            </a:extLst>
          </p:cNvPr>
          <p:cNvSpPr/>
          <p:nvPr/>
        </p:nvSpPr>
        <p:spPr>
          <a:xfrm>
            <a:off x="3726420" y="1982978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Apellido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1:</a:t>
            </a:r>
          </a:p>
        </p:txBody>
      </p:sp>
    </p:spTree>
    <p:extLst>
      <p:ext uri="{BB962C8B-B14F-4D97-AF65-F5344CB8AC3E}">
        <p14:creationId xmlns:p14="http://schemas.microsoft.com/office/powerpoint/2010/main" val="429333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D0B89F-3DB8-4DEB-AA11-9F376BFE3FA3}"/>
              </a:ext>
            </a:extLst>
          </p:cNvPr>
          <p:cNvSpPr/>
          <p:nvPr/>
        </p:nvSpPr>
        <p:spPr>
          <a:xfrm>
            <a:off x="3441971" y="1802167"/>
            <a:ext cx="493436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28575">
                  <a:solidFill>
                    <a:srgbClr val="E3790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cat-attack</a:t>
            </a:r>
            <a:endParaRPr lang="en-US" sz="9800" b="1" cap="none" spc="0" dirty="0">
              <a:ln w="28575">
                <a:solidFill>
                  <a:srgbClr val="E3790F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06071-A84E-43C0-BB69-1051CEE063B8}"/>
              </a:ext>
            </a:extLst>
          </p:cNvPr>
          <p:cNvSpPr txBox="1"/>
          <p:nvPr/>
        </p:nvSpPr>
        <p:spPr>
          <a:xfrm>
            <a:off x="4044797" y="1287262"/>
            <a:ext cx="3728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4800" b="1" dirty="0">
                <a:solidFill>
                  <a:schemeClr val="bg1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Bienvenido a </a:t>
            </a:r>
            <a:endParaRPr lang="en-US" sz="4800" b="1" dirty="0">
              <a:solidFill>
                <a:schemeClr val="bg1"/>
              </a:solidFill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0" name="Imagen 9" descr="Mano sosteniendo un animal&#10;&#10;Descripción generada automáticamente">
            <a:extLst>
              <a:ext uri="{FF2B5EF4-FFF2-40B4-BE49-F238E27FC236}">
                <a16:creationId xmlns:a16="http://schemas.microsoft.com/office/drawing/2014/main" id="{71681B5C-6689-4CE6-B413-76E7D98A3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47" y="3294776"/>
            <a:ext cx="4117444" cy="3110958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6CDE47D5-42DD-41BA-B085-6B0BEA00A842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rgbClr val="00B0F0"/>
                </a:solidFill>
              </a:rPr>
              <a:t>*logo*      </a:t>
            </a:r>
            <a:r>
              <a:rPr lang="es-VE" b="1" dirty="0">
                <a:solidFill>
                  <a:schemeClr val="bg1"/>
                </a:solidFill>
              </a:rPr>
              <a:t>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                               Mi Perfil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Pin on YEEEEET">
            <a:extLst>
              <a:ext uri="{FF2B5EF4-FFF2-40B4-BE49-F238E27FC236}">
                <a16:creationId xmlns:a16="http://schemas.microsoft.com/office/drawing/2014/main" id="{5C08108E-22BF-40A2-A9E8-36778AAAF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59" y="3277528"/>
            <a:ext cx="4361768" cy="312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81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2141813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616787" y="2291255"/>
            <a:ext cx="4637808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Gato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adopción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2291255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4452227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716EC3-E2BF-4FB4-BD24-01ECCA06BB98}"/>
              </a:ext>
            </a:extLst>
          </p:cNvPr>
          <p:cNvSpPr/>
          <p:nvPr/>
        </p:nvSpPr>
        <p:spPr>
          <a:xfrm>
            <a:off x="3616787" y="4601669"/>
            <a:ext cx="4637808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Gato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adopción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59293" y="4601669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179B269-96DE-4708-BEBC-E2B836C0519E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</a:t>
            </a:r>
            <a:r>
              <a:rPr lang="es-VE" b="1" dirty="0">
                <a:solidFill>
                  <a:srgbClr val="00B0F0"/>
                </a:solidFill>
              </a:rPr>
              <a:t> </a:t>
            </a:r>
            <a:r>
              <a:rPr lang="es-VE" b="1" u="sng" dirty="0">
                <a:solidFill>
                  <a:srgbClr val="00B0F0"/>
                </a:solidFill>
              </a:rPr>
              <a:t>Adopción</a:t>
            </a:r>
            <a:r>
              <a:rPr lang="es-VE" b="1" dirty="0">
                <a:solidFill>
                  <a:srgbClr val="00B0F0"/>
                </a:solidFill>
              </a:rPr>
              <a:t>     </a:t>
            </a:r>
            <a:r>
              <a:rPr lang="es-VE" b="1" dirty="0">
                <a:solidFill>
                  <a:schemeClr val="bg1"/>
                </a:solidFill>
              </a:rPr>
              <a:t>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                               Mi Perfil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2617CFBD-324B-4820-A060-9025C99F2650}"/>
              </a:ext>
            </a:extLst>
          </p:cNvPr>
          <p:cNvSpPr/>
          <p:nvPr/>
        </p:nvSpPr>
        <p:spPr>
          <a:xfrm>
            <a:off x="10880522" y="2291255"/>
            <a:ext cx="813732" cy="7595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CA3E3C2-F119-4D04-9B94-3EC005E91062}"/>
              </a:ext>
            </a:extLst>
          </p:cNvPr>
          <p:cNvSpPr/>
          <p:nvPr/>
        </p:nvSpPr>
        <p:spPr>
          <a:xfrm>
            <a:off x="11133546" y="2405169"/>
            <a:ext cx="314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488D8A60-89A9-4F4F-A096-B0DE597A7C0F}"/>
              </a:ext>
            </a:extLst>
          </p:cNvPr>
          <p:cNvSpPr/>
          <p:nvPr/>
        </p:nvSpPr>
        <p:spPr>
          <a:xfrm>
            <a:off x="10880522" y="4601669"/>
            <a:ext cx="813732" cy="7595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2C545675-F62A-41C0-98F8-499383E689BC}"/>
              </a:ext>
            </a:extLst>
          </p:cNvPr>
          <p:cNvSpPr/>
          <p:nvPr/>
        </p:nvSpPr>
        <p:spPr>
          <a:xfrm>
            <a:off x="11133546" y="4715583"/>
            <a:ext cx="314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B988D80-EF70-4390-9055-A4323551C93B}"/>
              </a:ext>
            </a:extLst>
          </p:cNvPr>
          <p:cNvSpPr/>
          <p:nvPr/>
        </p:nvSpPr>
        <p:spPr>
          <a:xfrm>
            <a:off x="8518358" y="1431755"/>
            <a:ext cx="3324453" cy="60352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14BCA0-B305-43F2-B239-0B9D063CBC0B}"/>
              </a:ext>
            </a:extLst>
          </p:cNvPr>
          <p:cNvSpPr/>
          <p:nvPr/>
        </p:nvSpPr>
        <p:spPr>
          <a:xfrm>
            <a:off x="8541023" y="1528686"/>
            <a:ext cx="32784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V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Poner un gato en adopción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337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490588" y="1509204"/>
            <a:ext cx="245772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Consejo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367017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716EC3-E2BF-4FB4-BD24-01ECCA06BB98}"/>
              </a:ext>
            </a:extLst>
          </p:cNvPr>
          <p:cNvSpPr/>
          <p:nvPr/>
        </p:nvSpPr>
        <p:spPr>
          <a:xfrm>
            <a:off x="3490588" y="3891483"/>
            <a:ext cx="245772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Consejo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59293" y="3819618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ABE24-AEAC-4D9D-A016-4FC9A33715D7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</a:t>
            </a:r>
            <a:r>
              <a:rPr lang="es-VE" b="1" dirty="0">
                <a:solidFill>
                  <a:srgbClr val="00B0F0"/>
                </a:solidFill>
              </a:rPr>
              <a:t> </a:t>
            </a:r>
            <a:r>
              <a:rPr lang="es-VE" b="1" u="sng" dirty="0">
                <a:solidFill>
                  <a:srgbClr val="00B0F0"/>
                </a:solidFill>
              </a:rPr>
              <a:t>Consejos</a:t>
            </a:r>
            <a:r>
              <a:rPr lang="es-VE" b="1" dirty="0">
                <a:solidFill>
                  <a:srgbClr val="00B0F0"/>
                </a:solidFill>
              </a:rPr>
              <a:t>       </a:t>
            </a:r>
            <a:r>
              <a:rPr lang="es-VE" b="1" dirty="0">
                <a:solidFill>
                  <a:schemeClr val="bg1"/>
                </a:solidFill>
              </a:rPr>
              <a:t>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                               Mi Perfil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58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52984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372420" y="1435756"/>
            <a:ext cx="54353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del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consejo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2113775" y="2219636"/>
            <a:ext cx="8086668" cy="3519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0E4FBC-4C68-4FE5-A2F5-2A0E01D66239}"/>
              </a:ext>
            </a:extLst>
          </p:cNvPr>
          <p:cNvSpPr/>
          <p:nvPr/>
        </p:nvSpPr>
        <p:spPr>
          <a:xfrm>
            <a:off x="3267368" y="5985092"/>
            <a:ext cx="54353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Información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2AD2D4B-65DC-4D3A-98E3-18AB778F86B2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</a:t>
            </a:r>
            <a:r>
              <a:rPr lang="es-VE" b="1" u="sng" dirty="0">
                <a:solidFill>
                  <a:srgbClr val="00B0F0"/>
                </a:solidFill>
              </a:rPr>
              <a:t>Consejos</a:t>
            </a:r>
            <a:r>
              <a:rPr lang="es-VE" b="1" dirty="0">
                <a:solidFill>
                  <a:schemeClr val="bg1"/>
                </a:solidFill>
              </a:rPr>
              <a:t>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                               Mi Perfil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id="{DA923F4A-19FC-4D10-933A-DEF461171D00}"/>
              </a:ext>
            </a:extLst>
          </p:cNvPr>
          <p:cNvSpPr/>
          <p:nvPr/>
        </p:nvSpPr>
        <p:spPr>
          <a:xfrm>
            <a:off x="481403" y="6215924"/>
            <a:ext cx="1776425" cy="31637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Volver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8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223806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546255" y="2387508"/>
            <a:ext cx="259878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Catsitter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2387508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4548480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716EC3-E2BF-4FB4-BD24-01ECCA06BB98}"/>
              </a:ext>
            </a:extLst>
          </p:cNvPr>
          <p:cNvSpPr/>
          <p:nvPr/>
        </p:nvSpPr>
        <p:spPr>
          <a:xfrm>
            <a:off x="3546254" y="4769787"/>
            <a:ext cx="259878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Catsitter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59293" y="4697922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F0291114-8EE2-4B54-A6E3-E5C61E204435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Consejos       </a:t>
            </a:r>
            <a:r>
              <a:rPr lang="es-VE" b="1" u="sng" dirty="0">
                <a:solidFill>
                  <a:srgbClr val="00B0F0"/>
                </a:solidFill>
              </a:rPr>
              <a:t>Cat-</a:t>
            </a:r>
            <a:r>
              <a:rPr lang="es-VE" b="1" u="sng" dirty="0" err="1">
                <a:solidFill>
                  <a:srgbClr val="00B0F0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                               Mi Perfil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80A44F97-C4CA-4F73-AFFA-9A4F18DB3B97}"/>
              </a:ext>
            </a:extLst>
          </p:cNvPr>
          <p:cNvSpPr/>
          <p:nvPr/>
        </p:nvSpPr>
        <p:spPr>
          <a:xfrm>
            <a:off x="10897579" y="3414700"/>
            <a:ext cx="813732" cy="7595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9B2E0D7E-8036-4E46-AB6C-AA1A4619FE4D}"/>
              </a:ext>
            </a:extLst>
          </p:cNvPr>
          <p:cNvSpPr/>
          <p:nvPr/>
        </p:nvSpPr>
        <p:spPr>
          <a:xfrm>
            <a:off x="11150603" y="3528614"/>
            <a:ext cx="314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99F5EC4F-F6C6-42F8-AFC3-91C377763419}"/>
              </a:ext>
            </a:extLst>
          </p:cNvPr>
          <p:cNvSpPr/>
          <p:nvPr/>
        </p:nvSpPr>
        <p:spPr>
          <a:xfrm>
            <a:off x="10897579" y="5651754"/>
            <a:ext cx="813732" cy="7595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619E3F3C-9557-45B8-B7BE-A1A5906BC749}"/>
              </a:ext>
            </a:extLst>
          </p:cNvPr>
          <p:cNvSpPr/>
          <p:nvPr/>
        </p:nvSpPr>
        <p:spPr>
          <a:xfrm>
            <a:off x="11150603" y="5765668"/>
            <a:ext cx="314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688467-04BE-4DCA-98EF-C699E60F5ACB}"/>
              </a:ext>
            </a:extLst>
          </p:cNvPr>
          <p:cNvSpPr/>
          <p:nvPr/>
        </p:nvSpPr>
        <p:spPr>
          <a:xfrm>
            <a:off x="8518358" y="1491915"/>
            <a:ext cx="3324453" cy="60352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D05F49-4973-4C17-87B9-F423095E1C5B}"/>
              </a:ext>
            </a:extLst>
          </p:cNvPr>
          <p:cNvSpPr/>
          <p:nvPr/>
        </p:nvSpPr>
        <p:spPr>
          <a:xfrm>
            <a:off x="8625980" y="1588846"/>
            <a:ext cx="31085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V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Convertirse en </a:t>
            </a:r>
            <a:r>
              <a:rPr lang="es-V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Cat-</a:t>
            </a:r>
            <a:r>
              <a:rPr lang="es-VE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Sitter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359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7D85FD-08C5-4C35-B4A0-F9211E84EF45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                               </a:t>
            </a:r>
            <a:r>
              <a:rPr lang="es-VE" b="1" u="sng" dirty="0">
                <a:solidFill>
                  <a:srgbClr val="00B0F0"/>
                </a:solidFill>
              </a:rPr>
              <a:t>Mi Perfil</a:t>
            </a:r>
            <a:r>
              <a:rPr lang="es-VE" b="1" dirty="0">
                <a:solidFill>
                  <a:srgbClr val="00B0F0"/>
                </a:solidFill>
              </a:rPr>
              <a:t>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39890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793919" y="1509204"/>
            <a:ext cx="2103461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perfil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D587A42D-DFA3-4438-8FFB-A49414A38134}"/>
              </a:ext>
            </a:extLst>
          </p:cNvPr>
          <p:cNvSpPr/>
          <p:nvPr/>
        </p:nvSpPr>
        <p:spPr>
          <a:xfrm>
            <a:off x="559293" y="3429000"/>
            <a:ext cx="27318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Descripción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extendida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AB7E9AEE-AEE4-4A8F-8EFF-C9B6D41E71CC}"/>
              </a:ext>
            </a:extLst>
          </p:cNvPr>
          <p:cNvSpPr/>
          <p:nvPr/>
        </p:nvSpPr>
        <p:spPr>
          <a:xfrm>
            <a:off x="8968117" y="5620148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Modificar perfil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1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43269" y="2098808"/>
            <a:ext cx="11505461" cy="25411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613211" y="2316176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Dirección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65212" y="2248250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Adjuntar foto del DNI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AB7E9AEE-AEE4-4A8F-8EFF-C9B6D41E71CC}"/>
              </a:ext>
            </a:extLst>
          </p:cNvPr>
          <p:cNvSpPr/>
          <p:nvPr/>
        </p:nvSpPr>
        <p:spPr>
          <a:xfrm>
            <a:off x="8968117" y="5620148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Enviar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0364EA8-F441-4969-B974-AA05038E7DC2}"/>
              </a:ext>
            </a:extLst>
          </p:cNvPr>
          <p:cNvSpPr/>
          <p:nvPr/>
        </p:nvSpPr>
        <p:spPr>
          <a:xfrm>
            <a:off x="3613211" y="2844455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Número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teléfono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0770023B-CFEC-4FA0-A47A-2FF0C25D6C0E}"/>
              </a:ext>
            </a:extLst>
          </p:cNvPr>
          <p:cNvSpPr/>
          <p:nvPr/>
        </p:nvSpPr>
        <p:spPr>
          <a:xfrm>
            <a:off x="3613211" y="3398634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Número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DNI: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7475E8F-A8C2-4B15-A5EE-4350442BC716}"/>
              </a:ext>
            </a:extLst>
          </p:cNvPr>
          <p:cNvSpPr/>
          <p:nvPr/>
        </p:nvSpPr>
        <p:spPr>
          <a:xfrm>
            <a:off x="3613211" y="3893270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bancarios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: Rounded Corners 7">
            <a:extLst>
              <a:ext uri="{FF2B5EF4-FFF2-40B4-BE49-F238E27FC236}">
                <a16:creationId xmlns:a16="http://schemas.microsoft.com/office/drawing/2014/main" id="{310BFD69-1F15-427B-861B-A241F2FB2CA8}"/>
              </a:ext>
            </a:extLst>
          </p:cNvPr>
          <p:cNvSpPr/>
          <p:nvPr/>
        </p:nvSpPr>
        <p:spPr>
          <a:xfrm>
            <a:off x="6692943" y="2316176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7">
            <a:extLst>
              <a:ext uri="{FF2B5EF4-FFF2-40B4-BE49-F238E27FC236}">
                <a16:creationId xmlns:a16="http://schemas.microsoft.com/office/drawing/2014/main" id="{6E520994-0D45-4C97-9396-CCD892FF112B}"/>
              </a:ext>
            </a:extLst>
          </p:cNvPr>
          <p:cNvSpPr/>
          <p:nvPr/>
        </p:nvSpPr>
        <p:spPr>
          <a:xfrm>
            <a:off x="6692943" y="2844455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7">
            <a:extLst>
              <a:ext uri="{FF2B5EF4-FFF2-40B4-BE49-F238E27FC236}">
                <a16:creationId xmlns:a16="http://schemas.microsoft.com/office/drawing/2014/main" id="{E151A580-FE6E-4252-AB3F-3084A8F2CEA5}"/>
              </a:ext>
            </a:extLst>
          </p:cNvPr>
          <p:cNvSpPr/>
          <p:nvPr/>
        </p:nvSpPr>
        <p:spPr>
          <a:xfrm>
            <a:off x="6692943" y="3372734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7">
            <a:extLst>
              <a:ext uri="{FF2B5EF4-FFF2-40B4-BE49-F238E27FC236}">
                <a16:creationId xmlns:a16="http://schemas.microsoft.com/office/drawing/2014/main" id="{9EEBEB1B-8C4A-4F3A-BC32-AEB46DD1FBA7}"/>
              </a:ext>
            </a:extLst>
          </p:cNvPr>
          <p:cNvSpPr/>
          <p:nvPr/>
        </p:nvSpPr>
        <p:spPr>
          <a:xfrm>
            <a:off x="6692943" y="3901013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7">
            <a:extLst>
              <a:ext uri="{FF2B5EF4-FFF2-40B4-BE49-F238E27FC236}">
                <a16:creationId xmlns:a16="http://schemas.microsoft.com/office/drawing/2014/main" id="{77A33A60-9D37-44AB-83D1-DA3B9B420466}"/>
              </a:ext>
            </a:extLst>
          </p:cNvPr>
          <p:cNvSpPr/>
          <p:nvPr/>
        </p:nvSpPr>
        <p:spPr>
          <a:xfrm>
            <a:off x="559293" y="6112974"/>
            <a:ext cx="1776425" cy="31637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Volver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095F8431-EDEE-4B53-A635-D5A01BD5D0A1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                               </a:t>
            </a:r>
            <a:r>
              <a:rPr lang="es-VE" b="1" u="sng" dirty="0">
                <a:solidFill>
                  <a:srgbClr val="00B0F0"/>
                </a:solidFill>
              </a:rPr>
              <a:t>Mi Perfil</a:t>
            </a:r>
            <a:r>
              <a:rPr lang="es-VE" b="1" dirty="0">
                <a:solidFill>
                  <a:srgbClr val="00B0F0"/>
                </a:solidFill>
              </a:rPr>
              <a:t>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1B21C023-4A84-4225-A23A-96D93AF1007C}"/>
              </a:ext>
            </a:extLst>
          </p:cNvPr>
          <p:cNvSpPr/>
          <p:nvPr/>
        </p:nvSpPr>
        <p:spPr>
          <a:xfrm>
            <a:off x="517071" y="1245602"/>
            <a:ext cx="64390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Solicitud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ser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catsitter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16782039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A212F"/>
      </a:dk2>
      <a:lt2>
        <a:srgbClr val="F0F3F2"/>
      </a:lt2>
      <a:accent1>
        <a:srgbClr val="C34D8F"/>
      </a:accent1>
      <a:accent2>
        <a:srgbClr val="B13BAF"/>
      </a:accent2>
      <a:accent3>
        <a:srgbClr val="944DC3"/>
      </a:accent3>
      <a:accent4>
        <a:srgbClr val="523CB2"/>
      </a:accent4>
      <a:accent5>
        <a:srgbClr val="4D68C3"/>
      </a:accent5>
      <a:accent6>
        <a:srgbClr val="3B87B1"/>
      </a:accent6>
      <a:hlink>
        <a:srgbClr val="3F47B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262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Garamond</vt:lpstr>
      <vt:lpstr>Grandview</vt:lpstr>
      <vt:lpstr>Wingdings</vt:lpstr>
      <vt:lpstr>CosineVTI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Abdul</dc:creator>
  <cp:lastModifiedBy>Cristina Abdul</cp:lastModifiedBy>
  <cp:revision>20</cp:revision>
  <dcterms:created xsi:type="dcterms:W3CDTF">2021-10-19T15:23:41Z</dcterms:created>
  <dcterms:modified xsi:type="dcterms:W3CDTF">2022-01-04T19:09:23Z</dcterms:modified>
</cp:coreProperties>
</file>