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0" r:id="rId8"/>
    <p:sldId id="264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8" autoAdjust="0"/>
  </p:normalViewPr>
  <p:slideViewPr>
    <p:cSldViewPr snapToGrid="0">
      <p:cViewPr varScale="1">
        <p:scale>
          <a:sx n="77" d="100"/>
          <a:sy n="77" d="100"/>
        </p:scale>
        <p:origin x="23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DBD5A-9280-42D2-9356-EED1B595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A04FD-145C-4C5F-978E-C0BE08C7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| Mess- und Sensortechnik</a:t>
            </a:r>
          </a:p>
        </p:txBody>
      </p:sp>
    </p:spTree>
    <p:extLst>
      <p:ext uri="{BB962C8B-B14F-4D97-AF65-F5344CB8AC3E}">
        <p14:creationId xmlns:p14="http://schemas.microsoft.com/office/powerpoint/2010/main" val="5302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C400-9123-487F-9987-685A86B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151AC-CADB-425E-B531-07F7F28C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Offene Fragen?</a:t>
            </a:r>
          </a:p>
        </p:txBody>
      </p:sp>
    </p:spTree>
    <p:extLst>
      <p:ext uri="{BB962C8B-B14F-4D97-AF65-F5344CB8AC3E}">
        <p14:creationId xmlns:p14="http://schemas.microsoft.com/office/powerpoint/2010/main" val="391613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7093A-AB65-40B6-B419-9C70A3A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A5F5C-3DF2-4F49-905B-BFB05A87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S. Hesse and G. Schnell, </a:t>
            </a:r>
            <a:r>
              <a:rPr lang="de-DE" i="1" dirty="0"/>
              <a:t>Sensoren für die Prozess- und Fabrikautomation - Funktion - Ausführung - Anwendung</a:t>
            </a:r>
            <a:r>
              <a:rPr lang="de-DE" dirty="0"/>
              <a:t>. Berlin Heidelberg New York: Springer-Verlag, 2014.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89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77F6-AFE1-4AEA-84A6-9AD815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2E04-C66F-48D4-8B51-FAEAF95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  <a:p>
            <a:r>
              <a:rPr lang="de-CH" dirty="0"/>
              <a:t>Messverfahren</a:t>
            </a:r>
          </a:p>
          <a:p>
            <a:r>
              <a:rPr lang="de-CH" dirty="0"/>
              <a:t>Taupunktspiegelmessverfahren</a:t>
            </a:r>
          </a:p>
          <a:p>
            <a:r>
              <a:rPr lang="de-CH" dirty="0" err="1"/>
              <a:t>Thygan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69AC-5C54-47B6-AF70-372951E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82DCB-73E2-4BD2-A7AB-315ACFB1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790CF-2894-4110-9E5B-15AC5B97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C1A63-6A83-4301-9785-9E4E9090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13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F7F1B-9AC3-46F4-B7F0-631A16B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41CF-6363-4E8D-AADB-AAC9AAD1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4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2BCE4-DEBD-43E7-B15F-61325617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Taupunktspiegelmessverfahren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CA223-3D6E-45D0-912F-6379CFC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  <a:p>
            <a:r>
              <a:rPr lang="de-CH" dirty="0"/>
              <a:t>Vor- &amp; Nachteile</a:t>
            </a:r>
          </a:p>
        </p:txBody>
      </p:sp>
    </p:spTree>
    <p:extLst>
      <p:ext uri="{BB962C8B-B14F-4D97-AF65-F5344CB8AC3E}">
        <p14:creationId xmlns:p14="http://schemas.microsoft.com/office/powerpoint/2010/main" val="86653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0A75-5A75-458A-AAD5-56E1842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Funktionsweise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F16C3-A3E9-406C-8166-17FCE03B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11" y="1595535"/>
            <a:ext cx="2889185" cy="48268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5E0171-D408-4394-AB5A-3EF86EB97779}"/>
              </a:ext>
            </a:extLst>
          </p:cNvPr>
          <p:cNvSpPr txBox="1"/>
          <p:nvPr/>
        </p:nvSpPr>
        <p:spPr>
          <a:xfrm>
            <a:off x="4226994" y="1700632"/>
            <a:ext cx="504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LED-Regelung</a:t>
            </a:r>
          </a:p>
          <a:p>
            <a:pPr marL="342900" indent="-342900">
              <a:buAutoNum type="arabicParenR"/>
            </a:pPr>
            <a:r>
              <a:rPr lang="de-CH" dirty="0"/>
              <a:t>Optische Balanceregelung des Referenzstrahles</a:t>
            </a:r>
          </a:p>
          <a:p>
            <a:pPr marL="342900" indent="-342900">
              <a:buAutoNum type="arabicParenR"/>
            </a:pPr>
            <a:r>
              <a:rPr lang="de-CH" dirty="0"/>
              <a:t>Taupunktspiegel</a:t>
            </a:r>
          </a:p>
          <a:p>
            <a:pPr marL="342900" indent="-342900">
              <a:buAutoNum type="arabicParenR"/>
            </a:pPr>
            <a:r>
              <a:rPr lang="de-CH" dirty="0"/>
              <a:t>Temperaturfühler</a:t>
            </a:r>
          </a:p>
          <a:p>
            <a:pPr marL="342900" indent="-342900">
              <a:buAutoNum type="arabicParenR"/>
            </a:pPr>
            <a:r>
              <a:rPr lang="de-CH" dirty="0"/>
              <a:t>Kühlelement (</a:t>
            </a:r>
            <a:r>
              <a:rPr lang="de-CH" dirty="0" err="1"/>
              <a:t>Peltierelemente</a:t>
            </a:r>
            <a:r>
              <a:rPr lang="de-CH" dirty="0"/>
              <a:t>)</a:t>
            </a:r>
          </a:p>
          <a:p>
            <a:pPr marL="342900" indent="-342900">
              <a:buAutoNum type="arabicParenR"/>
            </a:pPr>
            <a:r>
              <a:rPr lang="de-CH" dirty="0"/>
              <a:t>Luft- oder Gasgemisch</a:t>
            </a:r>
          </a:p>
          <a:p>
            <a:pPr marL="342900" indent="-342900">
              <a:buAutoNum type="arabicParenR"/>
            </a:pPr>
            <a:r>
              <a:rPr lang="de-CH" dirty="0"/>
              <a:t>Versorgung</a:t>
            </a:r>
          </a:p>
          <a:p>
            <a:pPr marL="342900" indent="-342900">
              <a:buAutoNum type="arabicParenR"/>
            </a:pPr>
            <a:r>
              <a:rPr lang="de-CH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84916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D324-FC32-460C-8108-E4662A62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Vor- &amp; Nachteile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A65A96E-8ACE-4C39-9B3B-FABDB7F7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3571"/>
              </p:ext>
            </p:extLst>
          </p:nvPr>
        </p:nvGraphicFramePr>
        <p:xfrm>
          <a:off x="1141413" y="2097088"/>
          <a:ext cx="9905998" cy="2570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04807948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18080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Prinzipiell im gesamten messtechnisch interessierenden Taupunktbereich einsetzbar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Messgenauigkeit hängt von Genauigkeit der Spiegeltemperaturmessung und der Güte der Regelung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6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Zählen zu den genauesten Hygrometern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Muss von Luftstrom durchflutet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Neben praktischen Messungen auch als Referenzmessmittel geeignet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Anfällig gegen mechanische Verschmutzung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123B-776D-4E84-AFCD-26D0B76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Thygan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14CB5B-2B14-4821-AF13-AEBB7556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076450" cy="2076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8599A5-765B-40EC-96EF-218D9AA0F624}"/>
              </a:ext>
            </a:extLst>
          </p:cNvPr>
          <p:cNvSpPr txBox="1"/>
          <p:nvPr/>
        </p:nvSpPr>
        <p:spPr>
          <a:xfrm>
            <a:off x="3565119" y="2097088"/>
            <a:ext cx="713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Messbereich Lufttemperatur:		-50° bis 50°C</a:t>
            </a:r>
          </a:p>
          <a:p>
            <a:r>
              <a:rPr lang="de-CH" dirty="0"/>
              <a:t>Messbereich Taupunkt:			-65° bis 50°C</a:t>
            </a:r>
          </a:p>
          <a:p>
            <a:r>
              <a:rPr lang="de-CH" dirty="0"/>
              <a:t>Auflösung Temperaturwerte:		0,1 K</a:t>
            </a:r>
          </a:p>
          <a:p>
            <a:r>
              <a:rPr lang="de-CH" dirty="0"/>
              <a:t>Auflösung der rel. Luftfeuchte:		0,1 %</a:t>
            </a:r>
          </a:p>
          <a:p>
            <a:r>
              <a:rPr lang="de-CH" dirty="0"/>
              <a:t>Messgenauigkeit:				±0,15 K von -20° bis 50°C</a:t>
            </a:r>
          </a:p>
          <a:p>
            <a:r>
              <a:rPr lang="de-CH" dirty="0"/>
              <a:t>							±0,25 K von -65° bis -20°C</a:t>
            </a:r>
          </a:p>
        </p:txBody>
      </p:sp>
    </p:spTree>
    <p:extLst>
      <p:ext uri="{BB962C8B-B14F-4D97-AF65-F5344CB8AC3E}">
        <p14:creationId xmlns:p14="http://schemas.microsoft.com/office/powerpoint/2010/main" val="3195418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123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Schaltkreis</vt:lpstr>
      <vt:lpstr>Luftfeuchtigkeitssensoren</vt:lpstr>
      <vt:lpstr>Inhalt</vt:lpstr>
      <vt:lpstr>Grundlagen</vt:lpstr>
      <vt:lpstr>PowerPoint-Präsentation</vt:lpstr>
      <vt:lpstr>Messverfahren</vt:lpstr>
      <vt:lpstr>Taupunktspiegelmessverfahren</vt:lpstr>
      <vt:lpstr>Funktionsweise</vt:lpstr>
      <vt:lpstr>Vor- &amp; Nachteile</vt:lpstr>
      <vt:lpstr>Thygan</vt:lpstr>
      <vt:lpstr>Vielen Dank für Ihre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</dc:title>
  <dc:creator>Knupfer Mischa (s)</dc:creator>
  <cp:lastModifiedBy>Andres Minder</cp:lastModifiedBy>
  <cp:revision>10</cp:revision>
  <dcterms:created xsi:type="dcterms:W3CDTF">2018-10-03T10:55:37Z</dcterms:created>
  <dcterms:modified xsi:type="dcterms:W3CDTF">2018-10-03T16:08:56Z</dcterms:modified>
</cp:coreProperties>
</file>