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82DCB-73E2-4BD2-A7AB-315ACFB1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41CF-6363-4E8D-AADB-AAC9AAD1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4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4AE3A-2C36-4E73-8DB6-6B6B8075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ED5E7-34F4-4F54-B8CF-FFEF4813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23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Luftfeuchtigkeitssensoren</vt:lpstr>
      <vt:lpstr>Inhalt</vt:lpstr>
      <vt:lpstr>Grundlagen</vt:lpstr>
      <vt:lpstr>Messverfahren</vt:lpstr>
      <vt:lpstr>Tauspiegelmessverfahren</vt:lpstr>
      <vt:lpstr>Thygan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Knupfer Mischa (s)</cp:lastModifiedBy>
  <cp:revision>3</cp:revision>
  <dcterms:created xsi:type="dcterms:W3CDTF">2018-10-03T10:55:37Z</dcterms:created>
  <dcterms:modified xsi:type="dcterms:W3CDTF">2018-10-03T11:15:48Z</dcterms:modified>
</cp:coreProperties>
</file>