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NMX7AkksYRNDoJbnRWIHy6fF1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4c6d88ac3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4c6d88ac3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f4c6d88ac3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c6d88ac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c6d88ac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f4c6d88ac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4c6d88ac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4c6d88ac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f4c6d88ac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4c6d88ac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4c6d88ac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f4c6d88ac3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4c6d88ac3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4c6d88ac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f4c6d88ac3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4c6d88ac3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4c6d88ac3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f4c6d88ac3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4c6d88ac3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4c6d88ac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f4c6d88ac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4c6d88ac3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4c6d88ac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f4c6d88ac3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4c6d88ac3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4c6d88ac3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f4c6d88ac3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000"/>
              <a:buFont typeface="Calibri"/>
              <a:buNone/>
              <a:defRPr sz="6000"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3081867" y="114731"/>
            <a:ext cx="63669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  <a:defRPr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9203267" y="6362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  <a:defRPr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9203267" y="6362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081867" y="114731"/>
            <a:ext cx="63669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  <a:defRPr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5631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203267" y="6362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38716" y="13795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000"/>
              <a:buFont typeface="Calibri"/>
              <a:buNone/>
              <a:defRPr sz="6000"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38716" y="4343930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9211733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51235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51235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081867" y="114731"/>
            <a:ext cx="63669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  <a:defRPr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9203267" y="6362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3081867" y="114731"/>
            <a:ext cx="63669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  <a:defRPr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203267" y="6362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081867" y="114731"/>
            <a:ext cx="63669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  <a:defRPr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9203267" y="6362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9203267" y="6362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575732"/>
            <a:ext cx="3932237" cy="1693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200"/>
              <a:buFont typeface="Calibri"/>
              <a:buNone/>
              <a:defRPr sz="3200"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269066"/>
            <a:ext cx="3932237" cy="359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9203267" y="6362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575732"/>
            <a:ext cx="3932237" cy="1693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200"/>
              <a:buFont typeface="Calibri"/>
              <a:buNone/>
              <a:defRPr sz="3200"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269066"/>
            <a:ext cx="3932237" cy="359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9203267" y="6362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29" y="-6394"/>
            <a:ext cx="12193057" cy="687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en.wikipedia.org/wiki/List_of_Linux_distribut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archlinux.org/packages/?q=offic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lang="en-US" sz="3600"/>
              <a:t>NAVIGATING THE LINUX LANDSCAPE: A FEASIBILITY STUDY ON EMPLOYING LLAMA V2 FOR CRAFTING A CONTEXT-AWARE VIRTUAL ASSISTANT TAILORED FOR ARCH LINUX USERS</a:t>
            </a:r>
            <a:endParaRPr sz="36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Eng. Andrés M. Prieto Álvarez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4c6d88ac3_0_82"/>
          <p:cNvSpPr txBox="1"/>
          <p:nvPr>
            <p:ph type="title"/>
          </p:nvPr>
        </p:nvSpPr>
        <p:spPr>
          <a:xfrm>
            <a:off x="838191" y="20026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what about Linux distributions?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4c6d88ac3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linux?</a:t>
            </a:r>
            <a:endParaRPr/>
          </a:p>
        </p:txBody>
      </p:sp>
      <p:pic>
        <p:nvPicPr>
          <p:cNvPr id="97" name="Google Shape;97;g1f4c6d88ac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3225" y="2874813"/>
            <a:ext cx="2568048" cy="304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c6d88ac3_0_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story of sharing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c6d88ac3_0_30"/>
          <p:cNvSpPr txBox="1"/>
          <p:nvPr>
            <p:ph type="title"/>
          </p:nvPr>
        </p:nvSpPr>
        <p:spPr>
          <a:xfrm>
            <a:off x="738716" y="13795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GNU</a:t>
            </a:r>
            <a:endParaRPr/>
          </a:p>
        </p:txBody>
      </p:sp>
      <p:sp>
        <p:nvSpPr>
          <p:cNvPr id="110" name="Google Shape;110;g1f4c6d88ac3_0_30"/>
          <p:cNvSpPr txBox="1"/>
          <p:nvPr>
            <p:ph idx="1" type="body"/>
          </p:nvPr>
        </p:nvSpPr>
        <p:spPr>
          <a:xfrm>
            <a:off x="738716" y="4343930"/>
            <a:ext cx="105156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**Short term for </a:t>
            </a:r>
            <a:r>
              <a:rPr lang="en-US"/>
              <a:t>GNU's Not Unix</a:t>
            </a:r>
            <a:endParaRPr/>
          </a:p>
        </p:txBody>
      </p:sp>
      <p:pic>
        <p:nvPicPr>
          <p:cNvPr id="111" name="Google Shape;111;g1f4c6d88ac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125" y="2376270"/>
            <a:ext cx="2533053" cy="28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1f4c6d88ac3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250" y="237250"/>
            <a:ext cx="4698425" cy="55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f4c6d88ac3_0_42"/>
          <p:cNvSpPr txBox="1"/>
          <p:nvPr/>
        </p:nvSpPr>
        <p:spPr>
          <a:xfrm>
            <a:off x="2390100" y="5761025"/>
            <a:ext cx="925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</a:rPr>
              <a:t>Taken from: </a:t>
            </a:r>
            <a:r>
              <a:rPr lang="en-US" sz="800" u="sng">
                <a:solidFill>
                  <a:srgbClr val="88888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https://en.wikipedia.org/wiki/List_of_Linux_distributions</a:t>
            </a:r>
            <a:r>
              <a:rPr lang="en-US" sz="800">
                <a:solidFill>
                  <a:srgbClr val="888888"/>
                </a:solidFill>
              </a:rPr>
              <a:t> </a:t>
            </a:r>
            <a:endParaRPr sz="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f4c6d88ac3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63" y="888150"/>
            <a:ext cx="10644874" cy="483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f4c6d88ac3_0_55"/>
          <p:cNvSpPr txBox="1"/>
          <p:nvPr/>
        </p:nvSpPr>
        <p:spPr>
          <a:xfrm>
            <a:off x="2390100" y="5761025"/>
            <a:ext cx="925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</a:rPr>
              <a:t>Taken from: </a:t>
            </a:r>
            <a:r>
              <a:rPr lang="en-US" sz="800" u="sng">
                <a:solidFill>
                  <a:srgbClr val="88888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https://archlinux.org/packages/?q=office</a:t>
            </a:r>
            <a:r>
              <a:rPr lang="en-US" sz="800">
                <a:solidFill>
                  <a:srgbClr val="888888"/>
                </a:solidFill>
              </a:rPr>
              <a:t> </a:t>
            </a:r>
            <a:endParaRPr sz="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1f4c6d88ac3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325" y="138825"/>
            <a:ext cx="4317350" cy="59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f4c6d88ac3_0_62"/>
          <p:cNvSpPr txBox="1"/>
          <p:nvPr>
            <p:ph idx="4294967295" type="body"/>
          </p:nvPr>
        </p:nvSpPr>
        <p:spPr>
          <a:xfrm>
            <a:off x="8666899" y="4471425"/>
            <a:ext cx="31986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**There are missing options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4c6d88ac3_0_71"/>
          <p:cNvSpPr txBox="1"/>
          <p:nvPr>
            <p:ph type="title"/>
          </p:nvPr>
        </p:nvSpPr>
        <p:spPr>
          <a:xfrm>
            <a:off x="838191" y="20026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quick </a:t>
            </a:r>
            <a:r>
              <a:rPr lang="en-US"/>
              <a:t>state of the art about virtual assistants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f4c6d88ac3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413" y="152400"/>
            <a:ext cx="386517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2019-03-25T16:18:05Z</dcterms:created>
  <dc:creator>Brigitte Angelica Hincapie Ortiz</dc:creator>
</cp:coreProperties>
</file>