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pinto" initials="dp" lastIdx="17" clrIdx="0">
    <p:extLst>
      <p:ext uri="{19B8F6BF-5375-455C-9EA6-DF929625EA0E}">
        <p15:presenceInfo xmlns:p15="http://schemas.microsoft.com/office/powerpoint/2012/main" userId="eca88e4a0059eb8f" providerId="Windows Live"/>
      </p:ext>
    </p:extLst>
  </p:cmAuthor>
  <p:cmAuthor id="2" name="Hewlett-Packard Company" initials="HC" lastIdx="11" clrIdx="1">
    <p:extLst>
      <p:ext uri="{19B8F6BF-5375-455C-9EA6-DF929625EA0E}">
        <p15:presenceInfo xmlns:p15="http://schemas.microsoft.com/office/powerpoint/2012/main" userId="Hewlett-Packard Company" providerId="None"/>
      </p:ext>
    </p:extLst>
  </p:cmAuthor>
  <p:cmAuthor id="3" name="Brigitte Angelica Hincapie Ortiz" initials="BAHO" lastIdx="23" clrIdx="2">
    <p:extLst>
      <p:ext uri="{19B8F6BF-5375-455C-9EA6-DF929625EA0E}">
        <p15:presenceInfo xmlns:p15="http://schemas.microsoft.com/office/powerpoint/2012/main" userId="Brigitte Angelica Hincapie Ortiz" providerId="None"/>
      </p:ext>
    </p:extLst>
  </p:cmAuthor>
  <p:cmAuthor id="4" name="Wilson Daniel Pinto Rios" initials="WR" lastIdx="2" clrIdx="3">
    <p:extLst>
      <p:ext uri="{19B8F6BF-5375-455C-9EA6-DF929625EA0E}">
        <p15:presenceInfo xmlns:p15="http://schemas.microsoft.com/office/powerpoint/2012/main" userId="S::wdpinto@live.utp.edu.co::def8e8a4-cb37-4ba0-a68e-488fdcf8c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D2"/>
    <a:srgbClr val="01A9CE"/>
    <a:srgbClr val="01A5CA"/>
    <a:srgbClr val="00A5CA"/>
    <a:srgbClr val="00A5CB"/>
    <a:srgbClr val="163B58"/>
    <a:srgbClr val="BBBD2E"/>
    <a:srgbClr val="0555A6"/>
    <a:srgbClr val="2279BE"/>
    <a:srgbClr val="339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30A3F-9006-EC28-57D4-77FB0A34164C}" v="52" dt="2019-03-27T01:36:53.611"/>
    <p1510:client id="{DEFF86AE-22FF-CF40-9924-E6ADE96E66E2}" v="699" dt="2019-03-27T16:09:32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787"/>
  </p:normalViewPr>
  <p:slideViewPr>
    <p:cSldViewPr snapToGrid="0">
      <p:cViewPr varScale="1">
        <p:scale>
          <a:sx n="85" d="100"/>
          <a:sy n="85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commentAuthors" Target="commentAuthor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itte Angelica Hincapie Ortiz" userId="S::bahincapie@utp.edu.co::ade3acac-9bf6-4a78-b95c-9768e955810c" providerId="AD" clId="Web-{EA681991-7EB5-BEF4-CA63-9FBBFD665D46}"/>
    <pc:docChg chg="modSld">
      <pc:chgData name="Brigitte Angelica Hincapie Ortiz" userId="S::bahincapie@utp.edu.co::ade3acac-9bf6-4a78-b95c-9768e955810c" providerId="AD" clId="Web-{EA681991-7EB5-BEF4-CA63-9FBBFD665D46}" dt="2019-03-24T17:30:03.976" v="88" actId="20577"/>
      <pc:docMkLst>
        <pc:docMk/>
      </pc:docMkLst>
      <pc:sldChg chg="modSp">
        <pc:chgData name="Brigitte Angelica Hincapie Ortiz" userId="S::bahincapie@utp.edu.co::ade3acac-9bf6-4a78-b95c-9768e955810c" providerId="AD" clId="Web-{EA681991-7EB5-BEF4-CA63-9FBBFD665D46}" dt="2019-03-24T17:30:03.976" v="88" actId="20577"/>
        <pc:sldMkLst>
          <pc:docMk/>
          <pc:sldMk cId="109857222" sldId="256"/>
        </pc:sldMkLst>
        <pc:spChg chg="mod">
          <ac:chgData name="Brigitte Angelica Hincapie Ortiz" userId="S::bahincapie@utp.edu.co::ade3acac-9bf6-4a78-b95c-9768e955810c" providerId="AD" clId="Web-{EA681991-7EB5-BEF4-CA63-9FBBFD665D46}" dt="2019-03-24T17:30:03.976" v="8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igitte Angelica Hincapie Ortiz" userId="S::bahincapie@utp.edu.co::ade3acac-9bf6-4a78-b95c-9768e955810c" providerId="AD" clId="Web-{EA681991-7EB5-BEF4-CA63-9FBBFD665D46}" dt="2019-03-24T17:29:28.664" v="8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rigitte Angelica Hincapie Ortiz" userId="S::bahincapie@utp.edu.co::ade3acac-9bf6-4a78-b95c-9768e955810c" providerId="AD" clId="Web-{BAB30A3F-9006-EC28-57D4-77FB0A34164C}"/>
    <pc:docChg chg="modSld">
      <pc:chgData name="Brigitte Angelica Hincapie Ortiz" userId="S::bahincapie@utp.edu.co::ade3acac-9bf6-4a78-b95c-9768e955810c" providerId="AD" clId="Web-{BAB30A3F-9006-EC28-57D4-77FB0A34164C}" dt="2019-03-27T01:36:53.611" v="51" actId="20577"/>
      <pc:docMkLst>
        <pc:docMk/>
      </pc:docMkLst>
      <pc:sldChg chg="modSp">
        <pc:chgData name="Brigitte Angelica Hincapie Ortiz" userId="S::bahincapie@utp.edu.co::ade3acac-9bf6-4a78-b95c-9768e955810c" providerId="AD" clId="Web-{BAB30A3F-9006-EC28-57D4-77FB0A34164C}" dt="2019-03-27T01:36:53.611" v="51" actId="20577"/>
        <pc:sldMkLst>
          <pc:docMk/>
          <pc:sldMk cId="109857222" sldId="256"/>
        </pc:sldMkLst>
        <pc:spChg chg="mod">
          <ac:chgData name="Brigitte Angelica Hincapie Ortiz" userId="S::bahincapie@utp.edu.co::ade3acac-9bf6-4a78-b95c-9768e955810c" providerId="AD" clId="Web-{BAB30A3F-9006-EC28-57D4-77FB0A34164C}" dt="2019-03-27T01:36:53.611" v="5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rigitte Angelica Hincapie Ortiz" userId="S::bahincapie@utp.edu.co::ade3acac-9bf6-4a78-b95c-9768e955810c" providerId="AD" clId="Web-{811D7BC3-D9E6-BC7E-0FAD-C3E0C6211907}"/>
    <pc:docChg chg="addSld modSld">
      <pc:chgData name="Brigitte Angelica Hincapie Ortiz" userId="S::bahincapie@utp.edu.co::ade3acac-9bf6-4a78-b95c-9768e955810c" providerId="AD" clId="Web-{811D7BC3-D9E6-BC7E-0FAD-C3E0C6211907}" dt="2019-03-25T15:28:00.065" v="58"/>
      <pc:docMkLst>
        <pc:docMk/>
      </pc:docMkLst>
      <pc:sldChg chg="delSp modSp add replId">
        <pc:chgData name="Brigitte Angelica Hincapie Ortiz" userId="S::bahincapie@utp.edu.co::ade3acac-9bf6-4a78-b95c-9768e955810c" providerId="AD" clId="Web-{811D7BC3-D9E6-BC7E-0FAD-C3E0C6211907}" dt="2019-03-25T15:27:50.424" v="56" actId="14100"/>
        <pc:sldMkLst>
          <pc:docMk/>
          <pc:sldMk cId="671042824" sldId="290"/>
        </pc:sldMkLst>
        <pc:spChg chg="del">
          <ac:chgData name="Brigitte Angelica Hincapie Ortiz" userId="S::bahincapie@utp.edu.co::ade3acac-9bf6-4a78-b95c-9768e955810c" providerId="AD" clId="Web-{811D7BC3-D9E6-BC7E-0FAD-C3E0C6211907}" dt="2019-03-25T15:26:29.330" v="40"/>
          <ac:spMkLst>
            <pc:docMk/>
            <pc:sldMk cId="671042824" sldId="290"/>
            <ac:spMk id="4" creationId="{00000000-0000-0000-0000-000000000000}"/>
          </ac:spMkLst>
        </pc:spChg>
        <pc:spChg chg="del">
          <ac:chgData name="Brigitte Angelica Hincapie Ortiz" userId="S::bahincapie@utp.edu.co::ade3acac-9bf6-4a78-b95c-9768e955810c" providerId="AD" clId="Web-{811D7BC3-D9E6-BC7E-0FAD-C3E0C6211907}" dt="2019-03-25T15:26:29.330" v="39"/>
          <ac:spMkLst>
            <pc:docMk/>
            <pc:sldMk cId="671042824" sldId="290"/>
            <ac:spMk id="6" creationId="{00000000-0000-0000-0000-000000000000}"/>
          </ac:spMkLst>
        </pc:spChg>
        <pc:spChg chg="del">
          <ac:chgData name="Brigitte Angelica Hincapie Ortiz" userId="S::bahincapie@utp.edu.co::ade3acac-9bf6-4a78-b95c-9768e955810c" providerId="AD" clId="Web-{811D7BC3-D9E6-BC7E-0FAD-C3E0C6211907}" dt="2019-03-25T15:26:29.330" v="38"/>
          <ac:spMkLst>
            <pc:docMk/>
            <pc:sldMk cId="671042824" sldId="290"/>
            <ac:spMk id="7" creationId="{00000000-0000-0000-0000-000000000000}"/>
          </ac:spMkLst>
        </pc:spChg>
        <pc:spChg chg="del">
          <ac:chgData name="Brigitte Angelica Hincapie Ortiz" userId="S::bahincapie@utp.edu.co::ade3acac-9bf6-4a78-b95c-9768e955810c" providerId="AD" clId="Web-{811D7BC3-D9E6-BC7E-0FAD-C3E0C6211907}" dt="2019-03-25T15:26:29.330" v="37"/>
          <ac:spMkLst>
            <pc:docMk/>
            <pc:sldMk cId="671042824" sldId="290"/>
            <ac:spMk id="8" creationId="{00000000-0000-0000-0000-000000000000}"/>
          </ac:spMkLst>
        </pc:spChg>
        <pc:spChg chg="mod ord">
          <ac:chgData name="Brigitte Angelica Hincapie Ortiz" userId="S::bahincapie@utp.edu.co::ade3acac-9bf6-4a78-b95c-9768e955810c" providerId="AD" clId="Web-{811D7BC3-D9E6-BC7E-0FAD-C3E0C6211907}" dt="2019-03-25T15:27:41.205" v="55" actId="14100"/>
          <ac:spMkLst>
            <pc:docMk/>
            <pc:sldMk cId="671042824" sldId="290"/>
            <ac:spMk id="9" creationId="{00000000-0000-0000-0000-000000000000}"/>
          </ac:spMkLst>
        </pc:spChg>
        <pc:spChg chg="mod ord">
          <ac:chgData name="Brigitte Angelica Hincapie Ortiz" userId="S::bahincapie@utp.edu.co::ade3acac-9bf6-4a78-b95c-9768e955810c" providerId="AD" clId="Web-{811D7BC3-D9E6-BC7E-0FAD-C3E0C6211907}" dt="2019-03-25T15:27:50.424" v="56" actId="14100"/>
          <ac:spMkLst>
            <pc:docMk/>
            <pc:sldMk cId="671042824" sldId="290"/>
            <ac:spMk id="1202" creationId="{5ABE0D96-D3AE-4E62-9860-19DFE3A22E55}"/>
          </ac:spMkLst>
        </pc:spChg>
        <pc:graphicFrameChg chg="mod">
          <ac:chgData name="Brigitte Angelica Hincapie Ortiz" userId="S::bahincapie@utp.edu.co::ade3acac-9bf6-4a78-b95c-9768e955810c" providerId="AD" clId="Web-{811D7BC3-D9E6-BC7E-0FAD-C3E0C6211907}" dt="2019-03-25T15:27:06.845" v="48" actId="1076"/>
          <ac:graphicFrameMkLst>
            <pc:docMk/>
            <pc:sldMk cId="671042824" sldId="290"/>
            <ac:graphicFrameMk id="3" creationId="{10A0BC19-C779-4321-A26D-CA027868B75A}"/>
          </ac:graphicFrameMkLst>
        </pc:graphicFrameChg>
      </pc:sldChg>
    </pc:docChg>
  </pc:docChgLst>
  <pc:docChgLst>
    <pc:chgData name="Brigitte Angelica Hincapie Ortiz" userId="S::bahincapie@utp.edu.co::ade3acac-9bf6-4a78-b95c-9768e955810c" providerId="AD" clId="Web-{F28654A1-CCB2-8384-5593-8E689777AA73}"/>
    <pc:docChg chg="modSld">
      <pc:chgData name="Brigitte Angelica Hincapie Ortiz" userId="S::bahincapie@utp.edu.co::ade3acac-9bf6-4a78-b95c-9768e955810c" providerId="AD" clId="Web-{F28654A1-CCB2-8384-5593-8E689777AA73}" dt="2019-03-24T17:45:02.079" v="1" actId="20577"/>
      <pc:docMkLst>
        <pc:docMk/>
      </pc:docMkLst>
      <pc:sldChg chg="modSp">
        <pc:chgData name="Brigitte Angelica Hincapie Ortiz" userId="S::bahincapie@utp.edu.co::ade3acac-9bf6-4a78-b95c-9768e955810c" providerId="AD" clId="Web-{F28654A1-CCB2-8384-5593-8E689777AA73}" dt="2019-03-24T17:45:02.079" v="1" actId="20577"/>
        <pc:sldMkLst>
          <pc:docMk/>
          <pc:sldMk cId="109857222" sldId="256"/>
        </pc:sldMkLst>
        <pc:spChg chg="mod">
          <ac:chgData name="Brigitte Angelica Hincapie Ortiz" userId="S::bahincapie@utp.edu.co::ade3acac-9bf6-4a78-b95c-9768e955810c" providerId="AD" clId="Web-{F28654A1-CCB2-8384-5593-8E689777AA73}" dt="2019-03-24T17:45:02.079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Wilson Daniel Pinto Rios" userId="S::wdpinto@live.utp.edu.co::def8e8a4-cb37-4ba0-a68e-488fdcf8c845" providerId="AD" clId="Web-{EBAF9CBA-AA1A-F869-CEA5-2347A5137DB7}"/>
    <pc:docChg chg="modSld">
      <pc:chgData name="Wilson Daniel Pinto Rios" userId="S::wdpinto@live.utp.edu.co::def8e8a4-cb37-4ba0-a68e-488fdcf8c845" providerId="AD" clId="Web-{EBAF9CBA-AA1A-F869-CEA5-2347A5137DB7}" dt="2019-03-27T03:46:23.437" v="3"/>
      <pc:docMkLst>
        <pc:docMk/>
      </pc:docMkLst>
      <pc:sldChg chg="modSp">
        <pc:chgData name="Wilson Daniel Pinto Rios" userId="S::wdpinto@live.utp.edu.co::def8e8a4-cb37-4ba0-a68e-488fdcf8c845" providerId="AD" clId="Web-{EBAF9CBA-AA1A-F869-CEA5-2347A5137DB7}" dt="2019-03-27T03:37:02.354" v="1" actId="1076"/>
        <pc:sldMkLst>
          <pc:docMk/>
          <pc:sldMk cId="2520012345" sldId="264"/>
        </pc:sldMkLst>
        <pc:graphicFrameChg chg="mod">
          <ac:chgData name="Wilson Daniel Pinto Rios" userId="S::wdpinto@live.utp.edu.co::def8e8a4-cb37-4ba0-a68e-488fdcf8c845" providerId="AD" clId="Web-{EBAF9CBA-AA1A-F869-CEA5-2347A5137DB7}" dt="2019-03-27T03:37:02.354" v="1" actId="1076"/>
          <ac:graphicFrameMkLst>
            <pc:docMk/>
            <pc:sldMk cId="2520012345" sldId="264"/>
            <ac:graphicFrameMk id="3" creationId="{EB9C2FF3-8501-4B16-ABC8-E1815A6E0EE5}"/>
          </ac:graphicFrameMkLst>
        </pc:graphicFrameChg>
      </pc:sldChg>
      <pc:sldChg chg="addCm">
        <pc:chgData name="Wilson Daniel Pinto Rios" userId="S::wdpinto@live.utp.edu.co::def8e8a4-cb37-4ba0-a68e-488fdcf8c845" providerId="AD" clId="Web-{EBAF9CBA-AA1A-F869-CEA5-2347A5137DB7}" dt="2019-03-27T03:46:23.437" v="3"/>
        <pc:sldMkLst>
          <pc:docMk/>
          <pc:sldMk cId="1153646415" sldId="291"/>
        </pc:sldMkLst>
      </pc:sldChg>
    </pc:docChg>
  </pc:docChgLst>
  <pc:docChgLst>
    <pc:chgData name="Wilson Daniel Pinto Rios" userId="S::wdpinto@live.utp.edu.co::def8e8a4-cb37-4ba0-a68e-488fdcf8c845" providerId="AD" clId="Web-{AAFCFA84-0104-35BE-31E1-C7330996DBD6}"/>
    <pc:docChg chg="modSld">
      <pc:chgData name="Wilson Daniel Pinto Rios" userId="S::wdpinto@live.utp.edu.co::def8e8a4-cb37-4ba0-a68e-488fdcf8c845" providerId="AD" clId="Web-{AAFCFA84-0104-35BE-31E1-C7330996DBD6}" dt="2019-03-24T18:35:19.569" v="1"/>
      <pc:docMkLst>
        <pc:docMk/>
      </pc:docMkLst>
      <pc:sldChg chg="delSp modCm">
        <pc:chgData name="Wilson Daniel Pinto Rios" userId="S::wdpinto@live.utp.edu.co::def8e8a4-cb37-4ba0-a68e-488fdcf8c845" providerId="AD" clId="Web-{AAFCFA84-0104-35BE-31E1-C7330996DBD6}" dt="2019-03-24T18:35:19.569" v="1"/>
        <pc:sldMkLst>
          <pc:docMk/>
          <pc:sldMk cId="4130519623" sldId="284"/>
        </pc:sldMkLst>
        <pc:spChg chg="del">
          <ac:chgData name="Wilson Daniel Pinto Rios" userId="S::wdpinto@live.utp.edu.co::def8e8a4-cb37-4ba0-a68e-488fdcf8c845" providerId="AD" clId="Web-{AAFCFA84-0104-35BE-31E1-C7330996DBD6}" dt="2019-03-24T18:35:19.569" v="1"/>
          <ac:spMkLst>
            <pc:docMk/>
            <pc:sldMk cId="4130519623" sldId="284"/>
            <ac:spMk id="3" creationId="{00000000-0000-0000-0000-000000000000}"/>
          </ac:spMkLst>
        </pc:spChg>
      </pc:sldChg>
    </pc:docChg>
  </pc:docChgLst>
  <pc:docChgLst>
    <pc:chgData name="Wilson Daniel Pinto Rios" userId="S::wdpinto@live.utp.edu.co::def8e8a4-cb37-4ba0-a68e-488fdcf8c845" providerId="AD" clId="Web-{AE9D9362-CB2D-0B52-2262-46E5083EC990}"/>
    <pc:docChg chg="modSld sldOrd">
      <pc:chgData name="Wilson Daniel Pinto Rios" userId="S::wdpinto@live.utp.edu.co::def8e8a4-cb37-4ba0-a68e-488fdcf8c845" providerId="AD" clId="Web-{AE9D9362-CB2D-0B52-2262-46E5083EC990}" dt="2019-03-25T14:55:27.163" v="7" actId="20577"/>
      <pc:docMkLst>
        <pc:docMk/>
      </pc:docMkLst>
      <pc:sldChg chg="ord">
        <pc:chgData name="Wilson Daniel Pinto Rios" userId="S::wdpinto@live.utp.edu.co::def8e8a4-cb37-4ba0-a68e-488fdcf8c845" providerId="AD" clId="Web-{AE9D9362-CB2D-0B52-2262-46E5083EC990}" dt="2019-03-25T14:50:23.367" v="2"/>
        <pc:sldMkLst>
          <pc:docMk/>
          <pc:sldMk cId="2404943604" sldId="285"/>
        </pc:sldMkLst>
      </pc:sldChg>
    </pc:docChg>
  </pc:docChgLst>
  <pc:docChgLst>
    <pc:chgData name="Juan Guillermo Ruiz Correa" userId="6c4a4ee4-0200-4150-bd33-a3432580ac43" providerId="ADAL" clId="{DEFF86AE-22FF-CF40-9924-E6ADE96E66E2}"/>
    <pc:docChg chg="undo custSel addSld modSld">
      <pc:chgData name="Juan Guillermo Ruiz Correa" userId="6c4a4ee4-0200-4150-bd33-a3432580ac43" providerId="ADAL" clId="{DEFF86AE-22FF-CF40-9924-E6ADE96E66E2}" dt="2019-03-27T16:09:32.247" v="815" actId="948"/>
      <pc:docMkLst>
        <pc:docMk/>
      </pc:docMkLst>
      <pc:sldChg chg="modSp">
        <pc:chgData name="Juan Guillermo Ruiz Correa" userId="6c4a4ee4-0200-4150-bd33-a3432580ac43" providerId="ADAL" clId="{DEFF86AE-22FF-CF40-9924-E6ADE96E66E2}" dt="2019-03-27T01:46:29.534" v="214" actId="1035"/>
        <pc:sldMkLst>
          <pc:docMk/>
          <pc:sldMk cId="109857222" sldId="256"/>
        </pc:sldMkLst>
        <pc:spChg chg="mod">
          <ac:chgData name="Juan Guillermo Ruiz Correa" userId="6c4a4ee4-0200-4150-bd33-a3432580ac43" providerId="ADAL" clId="{DEFF86AE-22FF-CF40-9924-E6ADE96E66E2}" dt="2019-03-27T01:46:29.534" v="214" actId="1035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Juan Guillermo Ruiz Correa" userId="6c4a4ee4-0200-4150-bd33-a3432580ac43" providerId="ADAL" clId="{DEFF86AE-22FF-CF40-9924-E6ADE96E66E2}" dt="2019-03-25T16:56:50.201" v="61" actId="3062"/>
        <pc:sldMkLst>
          <pc:docMk/>
          <pc:sldMk cId="1427601692" sldId="283"/>
        </pc:sldMkLst>
        <pc:spChg chg="add del mod">
          <ac:chgData name="Juan Guillermo Ruiz Correa" userId="6c4a4ee4-0200-4150-bd33-a3432580ac43" providerId="ADAL" clId="{DEFF86AE-22FF-CF40-9924-E6ADE96E66E2}" dt="2019-03-25T16:56:48.805" v="60"/>
          <ac:spMkLst>
            <pc:docMk/>
            <pc:sldMk cId="1427601692" sldId="283"/>
            <ac:spMk id="2" creationId="{D8137BF5-0E7B-F048-BFD8-C07F4BA406E1}"/>
          </ac:spMkLst>
        </pc:spChg>
        <pc:spChg chg="add del mod">
          <ac:chgData name="Juan Guillermo Ruiz Correa" userId="6c4a4ee4-0200-4150-bd33-a3432580ac43" providerId="ADAL" clId="{DEFF86AE-22FF-CF40-9924-E6ADE96E66E2}" dt="2019-03-25T16:56:48.805" v="60"/>
          <ac:spMkLst>
            <pc:docMk/>
            <pc:sldMk cId="1427601692" sldId="283"/>
            <ac:spMk id="3" creationId="{CAEEE4E6-CEB1-7E41-9676-4F742EE15002}"/>
          </ac:spMkLst>
        </pc:spChg>
        <pc:spChg chg="add del mod">
          <ac:chgData name="Juan Guillermo Ruiz Correa" userId="6c4a4ee4-0200-4150-bd33-a3432580ac43" providerId="ADAL" clId="{DEFF86AE-22FF-CF40-9924-E6ADE96E66E2}" dt="2019-03-25T16:56:50.201" v="61" actId="3062"/>
          <ac:spMkLst>
            <pc:docMk/>
            <pc:sldMk cId="1427601692" sldId="283"/>
            <ac:spMk id="15" creationId="{9B07E7C3-06CC-4BDA-8E79-B2D1F0B30BA7}"/>
          </ac:spMkLst>
        </pc:spChg>
        <pc:spChg chg="del mod">
          <ac:chgData name="Juan Guillermo Ruiz Correa" userId="6c4a4ee4-0200-4150-bd33-a3432580ac43" providerId="ADAL" clId="{DEFF86AE-22FF-CF40-9924-E6ADE96E66E2}" dt="2019-03-25T16:52:20.139" v="49" actId="478"/>
          <ac:spMkLst>
            <pc:docMk/>
            <pc:sldMk cId="1427601692" sldId="283"/>
            <ac:spMk id="18" creationId="{BF46E5F5-FF0B-4CC0-B5BE-CB20AD50B6CC}"/>
          </ac:spMkLst>
        </pc:spChg>
        <pc:picChg chg="mod">
          <ac:chgData name="Juan Guillermo Ruiz Correa" userId="6c4a4ee4-0200-4150-bd33-a3432580ac43" providerId="ADAL" clId="{DEFF86AE-22FF-CF40-9924-E6ADE96E66E2}" dt="2019-03-25T16:53:01.654" v="56" actId="1076"/>
          <ac:picMkLst>
            <pc:docMk/>
            <pc:sldMk cId="1427601692" sldId="283"/>
            <ac:picMk id="14" creationId="{6A9C167D-133C-43FD-9596-2D4AB81E5A51}"/>
          </ac:picMkLst>
        </pc:picChg>
      </pc:sldChg>
      <pc:sldChg chg="modSp">
        <pc:chgData name="Juan Guillermo Ruiz Correa" userId="6c4a4ee4-0200-4150-bd33-a3432580ac43" providerId="ADAL" clId="{DEFF86AE-22FF-CF40-9924-E6ADE96E66E2}" dt="2019-03-27T15:16:35.215" v="744" actId="108"/>
        <pc:sldMkLst>
          <pc:docMk/>
          <pc:sldMk cId="671042824" sldId="290"/>
        </pc:sldMkLst>
        <pc:graphicFrameChg chg="mod">
          <ac:chgData name="Juan Guillermo Ruiz Correa" userId="6c4a4ee4-0200-4150-bd33-a3432580ac43" providerId="ADAL" clId="{DEFF86AE-22FF-CF40-9924-E6ADE96E66E2}" dt="2019-03-27T15:16:35.215" v="744" actId="108"/>
          <ac:graphicFrameMkLst>
            <pc:docMk/>
            <pc:sldMk cId="671042824" sldId="290"/>
            <ac:graphicFrameMk id="3" creationId="{10A0BC19-C779-4321-A26D-CA027868B75A}"/>
          </ac:graphicFrameMkLst>
        </pc:graphicFrameChg>
      </pc:sldChg>
      <pc:sldChg chg="modSp">
        <pc:chgData name="Juan Guillermo Ruiz Correa" userId="6c4a4ee4-0200-4150-bd33-a3432580ac43" providerId="ADAL" clId="{DEFF86AE-22FF-CF40-9924-E6ADE96E66E2}" dt="2019-03-27T15:09:52.017" v="718"/>
        <pc:sldMkLst>
          <pc:docMk/>
          <pc:sldMk cId="1153646415" sldId="291"/>
        </pc:sldMkLst>
        <pc:graphicFrameChg chg="mod">
          <ac:chgData name="Juan Guillermo Ruiz Correa" userId="6c4a4ee4-0200-4150-bd33-a3432580ac43" providerId="ADAL" clId="{DEFF86AE-22FF-CF40-9924-E6ADE96E66E2}" dt="2019-03-25T15:52:55.715" v="23"/>
          <ac:graphicFrameMkLst>
            <pc:docMk/>
            <pc:sldMk cId="1153646415" sldId="291"/>
            <ac:graphicFrameMk id="3" creationId="{320C50F8-246C-4AF1-992E-6A827B6AA337}"/>
          </ac:graphicFrameMkLst>
        </pc:graphicFrameChg>
        <pc:graphicFrameChg chg="mod">
          <ac:chgData name="Juan Guillermo Ruiz Correa" userId="6c4a4ee4-0200-4150-bd33-a3432580ac43" providerId="ADAL" clId="{DEFF86AE-22FF-CF40-9924-E6ADE96E66E2}" dt="2019-03-27T15:09:27.452" v="712"/>
          <ac:graphicFrameMkLst>
            <pc:docMk/>
            <pc:sldMk cId="1153646415" sldId="291"/>
            <ac:graphicFrameMk id="10" creationId="{9A095756-27B8-439F-9417-BA5A401F9BB8}"/>
          </ac:graphicFrameMkLst>
        </pc:graphicFrameChg>
        <pc:graphicFrameChg chg="mod">
          <ac:chgData name="Juan Guillermo Ruiz Correa" userId="6c4a4ee4-0200-4150-bd33-a3432580ac43" providerId="ADAL" clId="{DEFF86AE-22FF-CF40-9924-E6ADE96E66E2}" dt="2019-03-27T15:09:52.017" v="718"/>
          <ac:graphicFrameMkLst>
            <pc:docMk/>
            <pc:sldMk cId="1153646415" sldId="291"/>
            <ac:graphicFrameMk id="11" creationId="{7E5C19AA-14E6-426E-B523-05F9E2240AFE}"/>
          </ac:graphicFrameMkLst>
        </pc:graphicFrameChg>
        <pc:graphicFrameChg chg="mod">
          <ac:chgData name="Juan Guillermo Ruiz Correa" userId="6c4a4ee4-0200-4150-bd33-a3432580ac43" providerId="ADAL" clId="{DEFF86AE-22FF-CF40-9924-E6ADE96E66E2}" dt="2019-03-27T15:09:15.083" v="710"/>
          <ac:graphicFrameMkLst>
            <pc:docMk/>
            <pc:sldMk cId="1153646415" sldId="291"/>
            <ac:graphicFrameMk id="13" creationId="{A7CA3831-6D7E-4FA6-8F74-960576BCB1CC}"/>
          </ac:graphicFrameMkLst>
        </pc:graphicFrameChg>
      </pc:sldChg>
      <pc:sldChg chg="modSp">
        <pc:chgData name="Juan Guillermo Ruiz Correa" userId="6c4a4ee4-0200-4150-bd33-a3432580ac43" providerId="ADAL" clId="{DEFF86AE-22FF-CF40-9924-E6ADE96E66E2}" dt="2019-03-27T15:14:03.172" v="742"/>
        <pc:sldMkLst>
          <pc:docMk/>
          <pc:sldMk cId="1005619070" sldId="292"/>
        </pc:sldMkLst>
        <pc:graphicFrameChg chg="mod">
          <ac:chgData name="Juan Guillermo Ruiz Correa" userId="6c4a4ee4-0200-4150-bd33-a3432580ac43" providerId="ADAL" clId="{DEFF86AE-22FF-CF40-9924-E6ADE96E66E2}" dt="2019-03-27T15:12:27.308" v="738"/>
          <ac:graphicFrameMkLst>
            <pc:docMk/>
            <pc:sldMk cId="1005619070" sldId="292"/>
            <ac:graphicFrameMk id="5" creationId="{FF9907D2-C9C5-4C9B-8B09-4A1CECD63D44}"/>
          </ac:graphicFrameMkLst>
        </pc:graphicFrameChg>
        <pc:graphicFrameChg chg="mod">
          <ac:chgData name="Juan Guillermo Ruiz Correa" userId="6c4a4ee4-0200-4150-bd33-a3432580ac43" providerId="ADAL" clId="{DEFF86AE-22FF-CF40-9924-E6ADE96E66E2}" dt="2019-03-25T17:14:19.390" v="84" actId="20577"/>
          <ac:graphicFrameMkLst>
            <pc:docMk/>
            <pc:sldMk cId="1005619070" sldId="292"/>
            <ac:graphicFrameMk id="6" creationId="{AE1DDDD7-81F6-4F1C-870C-704A547012A9}"/>
          </ac:graphicFrameMkLst>
        </pc:graphicFrameChg>
        <pc:graphicFrameChg chg="mod">
          <ac:chgData name="Juan Guillermo Ruiz Correa" userId="6c4a4ee4-0200-4150-bd33-a3432580ac43" providerId="ADAL" clId="{DEFF86AE-22FF-CF40-9924-E6ADE96E66E2}" dt="2019-03-27T15:14:03.172" v="742"/>
          <ac:graphicFrameMkLst>
            <pc:docMk/>
            <pc:sldMk cId="1005619070" sldId="292"/>
            <ac:graphicFrameMk id="10" creationId="{9A095756-27B8-439F-9417-BA5A401F9BB8}"/>
          </ac:graphicFrameMkLst>
        </pc:graphicFrameChg>
      </pc:sldChg>
      <pc:sldChg chg="delSp modSp add">
        <pc:chgData name="Juan Guillermo Ruiz Correa" userId="6c4a4ee4-0200-4150-bd33-a3432580ac43" providerId="ADAL" clId="{DEFF86AE-22FF-CF40-9924-E6ADE96E66E2}" dt="2019-03-25T16:52:46.377" v="54" actId="1076"/>
        <pc:sldMkLst>
          <pc:docMk/>
          <pc:sldMk cId="3888682800" sldId="293"/>
        </pc:sldMkLst>
        <pc:spChg chg="del">
          <ac:chgData name="Juan Guillermo Ruiz Correa" userId="6c4a4ee4-0200-4150-bd33-a3432580ac43" providerId="ADAL" clId="{DEFF86AE-22FF-CF40-9924-E6ADE96E66E2}" dt="2019-03-25T16:52:24.591" v="50" actId="478"/>
          <ac:spMkLst>
            <pc:docMk/>
            <pc:sldMk cId="3888682800" sldId="293"/>
            <ac:spMk id="15" creationId="{9B07E7C3-06CC-4BDA-8E79-B2D1F0B30BA7}"/>
          </ac:spMkLst>
        </pc:spChg>
        <pc:spChg chg="mod">
          <ac:chgData name="Juan Guillermo Ruiz Correa" userId="6c4a4ee4-0200-4150-bd33-a3432580ac43" providerId="ADAL" clId="{DEFF86AE-22FF-CF40-9924-E6ADE96E66E2}" dt="2019-03-25T16:52:46.377" v="54" actId="1076"/>
          <ac:spMkLst>
            <pc:docMk/>
            <pc:sldMk cId="3888682800" sldId="293"/>
            <ac:spMk id="18" creationId="{BF46E5F5-FF0B-4CC0-B5BE-CB20AD50B6CC}"/>
          </ac:spMkLst>
        </pc:spChg>
        <pc:picChg chg="del">
          <ac:chgData name="Juan Guillermo Ruiz Correa" userId="6c4a4ee4-0200-4150-bd33-a3432580ac43" providerId="ADAL" clId="{DEFF86AE-22FF-CF40-9924-E6ADE96E66E2}" dt="2019-03-25T16:52:26.012" v="51" actId="478"/>
          <ac:picMkLst>
            <pc:docMk/>
            <pc:sldMk cId="3888682800" sldId="293"/>
            <ac:picMk id="14" creationId="{6A9C167D-133C-43FD-9596-2D4AB81E5A51}"/>
          </ac:picMkLst>
        </pc:picChg>
      </pc:sldChg>
      <pc:sldChg chg="addSp delSp modSp">
        <pc:chgData name="Juan Guillermo Ruiz Correa" userId="6c4a4ee4-0200-4150-bd33-a3432580ac43" providerId="ADAL" clId="{DEFF86AE-22FF-CF40-9924-E6ADE96E66E2}" dt="2019-03-27T16:09:32.247" v="815" actId="948"/>
        <pc:sldMkLst>
          <pc:docMk/>
          <pc:sldMk cId="320087815" sldId="294"/>
        </pc:sldMkLst>
        <pc:spChg chg="mod">
          <ac:chgData name="Juan Guillermo Ruiz Correa" userId="6c4a4ee4-0200-4150-bd33-a3432580ac43" providerId="ADAL" clId="{DEFF86AE-22FF-CF40-9924-E6ADE96E66E2}" dt="2019-03-25T17:11:53.004" v="62"/>
          <ac:spMkLst>
            <pc:docMk/>
            <pc:sldMk cId="320087815" sldId="294"/>
            <ac:spMk id="2" creationId="{23249FCC-A17C-47DB-9F12-0F493E82128E}"/>
          </ac:spMkLst>
        </pc:spChg>
        <pc:spChg chg="add del">
          <ac:chgData name="Juan Guillermo Ruiz Correa" userId="6c4a4ee4-0200-4150-bd33-a3432580ac43" providerId="ADAL" clId="{DEFF86AE-22FF-CF40-9924-E6ADE96E66E2}" dt="2019-03-25T17:16:05.730" v="87" actId="478"/>
          <ac:spMkLst>
            <pc:docMk/>
            <pc:sldMk cId="320087815" sldId="294"/>
            <ac:spMk id="11" creationId="{00000000-0000-0000-0000-000000000000}"/>
          </ac:spMkLst>
        </pc:spChg>
        <pc:graphicFrameChg chg="mod">
          <ac:chgData name="Juan Guillermo Ruiz Correa" userId="6c4a4ee4-0200-4150-bd33-a3432580ac43" providerId="ADAL" clId="{DEFF86AE-22FF-CF40-9924-E6ADE96E66E2}" dt="2019-03-27T16:09:32.247" v="815" actId="948"/>
          <ac:graphicFrameMkLst>
            <pc:docMk/>
            <pc:sldMk cId="320087815" sldId="294"/>
            <ac:graphicFrameMk id="4" creationId="{8C5A5972-20B6-4B28-BA69-FE944FC8891E}"/>
          </ac:graphicFrameMkLst>
        </pc:graphicFrameChg>
      </pc:sldChg>
      <pc:sldChg chg="modSp">
        <pc:chgData name="Juan Guillermo Ruiz Correa" userId="6c4a4ee4-0200-4150-bd33-a3432580ac43" providerId="ADAL" clId="{DEFF86AE-22FF-CF40-9924-E6ADE96E66E2}" dt="2019-03-27T02:27:00.990" v="577" actId="14861"/>
        <pc:sldMkLst>
          <pc:docMk/>
          <pc:sldMk cId="4021472678" sldId="296"/>
        </pc:sldMkLst>
        <pc:graphicFrameChg chg="mod">
          <ac:chgData name="Juan Guillermo Ruiz Correa" userId="6c4a4ee4-0200-4150-bd33-a3432580ac43" providerId="ADAL" clId="{DEFF86AE-22FF-CF40-9924-E6ADE96E66E2}" dt="2019-03-27T02:27:00.990" v="577" actId="14861"/>
          <ac:graphicFrameMkLst>
            <pc:docMk/>
            <pc:sldMk cId="4021472678" sldId="296"/>
            <ac:graphicFrameMk id="4" creationId="{7632ECA8-9A1E-4666-819C-AF26250DA0CB}"/>
          </ac:graphicFrameMkLst>
        </pc:graphicFrameChg>
      </pc:sldChg>
      <pc:sldChg chg="modSp">
        <pc:chgData name="Juan Guillermo Ruiz Correa" userId="6c4a4ee4-0200-4150-bd33-a3432580ac43" providerId="ADAL" clId="{DEFF86AE-22FF-CF40-9924-E6ADE96E66E2}" dt="2019-03-27T02:40:55.253" v="596" actId="2085"/>
        <pc:sldMkLst>
          <pc:docMk/>
          <pc:sldMk cId="4227593070" sldId="297"/>
        </pc:sldMkLst>
        <pc:graphicFrameChg chg="mod">
          <ac:chgData name="Juan Guillermo Ruiz Correa" userId="6c4a4ee4-0200-4150-bd33-a3432580ac43" providerId="ADAL" clId="{DEFF86AE-22FF-CF40-9924-E6ADE96E66E2}" dt="2019-03-27T02:40:55.253" v="596" actId="2085"/>
          <ac:graphicFrameMkLst>
            <pc:docMk/>
            <pc:sldMk cId="4227593070" sldId="297"/>
            <ac:graphicFrameMk id="3" creationId="{AF0EF1A7-C8AD-41ED-8D33-FCEB294E5498}"/>
          </ac:graphicFrameMkLst>
        </pc:graphicFrameChg>
      </pc:sldChg>
      <pc:sldChg chg="modSp">
        <pc:chgData name="Juan Guillermo Ruiz Correa" userId="6c4a4ee4-0200-4150-bd33-a3432580ac43" providerId="ADAL" clId="{DEFF86AE-22FF-CF40-9924-E6ADE96E66E2}" dt="2019-03-27T02:02:24.079" v="361"/>
        <pc:sldMkLst>
          <pc:docMk/>
          <pc:sldMk cId="2284829970" sldId="298"/>
        </pc:sldMkLst>
        <pc:graphicFrameChg chg="mod">
          <ac:chgData name="Juan Guillermo Ruiz Correa" userId="6c4a4ee4-0200-4150-bd33-a3432580ac43" providerId="ADAL" clId="{DEFF86AE-22FF-CF40-9924-E6ADE96E66E2}" dt="2019-03-27T02:02:24.079" v="361"/>
          <ac:graphicFrameMkLst>
            <pc:docMk/>
            <pc:sldMk cId="2284829970" sldId="298"/>
            <ac:graphicFrameMk id="11" creationId="{487795C7-C111-4A8F-BCE0-AB700FA1837B}"/>
          </ac:graphicFrameMkLst>
        </pc:graphicFrameChg>
      </pc:sldChg>
    </pc:docChg>
  </pc:docChgLst>
  <pc:docChgLst>
    <pc:chgData name="Brigitte Angelica Hincapie Ortiz" userId="ade3acac-9bf6-4a78-b95c-9768e955810c" providerId="ADAL" clId="{4753F153-340D-447D-B386-79E237D43F12}"/>
    <pc:docChg chg="undo redo custSel mod addSld delSld modSld sldOrd">
      <pc:chgData name="Brigitte Angelica Hincapie Ortiz" userId="ade3acac-9bf6-4a78-b95c-9768e955810c" providerId="ADAL" clId="{4753F153-340D-447D-B386-79E237D43F12}" dt="2019-03-26T03:45:39.295" v="2397" actId="20577"/>
      <pc:docMkLst>
        <pc:docMk/>
      </pc:docMkLst>
      <pc:sldChg chg="modSp">
        <pc:chgData name="Brigitte Angelica Hincapie Ortiz" userId="ade3acac-9bf6-4a78-b95c-9768e955810c" providerId="ADAL" clId="{4753F153-340D-447D-B386-79E237D43F12}" dt="2019-03-25T19:13:31.925" v="1267" actId="108"/>
        <pc:sldMkLst>
          <pc:docMk/>
          <pc:sldMk cId="109857222" sldId="256"/>
        </pc:sldMkLst>
        <pc:spChg chg="mod">
          <ac:chgData name="Brigitte Angelica Hincapie Ortiz" userId="ade3acac-9bf6-4a78-b95c-9768e955810c" providerId="ADAL" clId="{4753F153-340D-447D-B386-79E237D43F12}" dt="2019-03-25T19:13:31.925" v="1267" actId="108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Brigitte Angelica Hincapie Ortiz" userId="ade3acac-9bf6-4a78-b95c-9768e955810c" providerId="ADAL" clId="{4753F153-340D-447D-B386-79E237D43F12}" dt="2019-03-25T19:55:31.156" v="1869" actId="12084"/>
        <pc:sldMkLst>
          <pc:docMk/>
          <pc:sldMk cId="2520012345" sldId="264"/>
        </pc:sldMkLst>
        <pc:spChg chg="add del mod">
          <ac:chgData name="Brigitte Angelica Hincapie Ortiz" userId="ade3acac-9bf6-4a78-b95c-9768e955810c" providerId="ADAL" clId="{4753F153-340D-447D-B386-79E237D43F12}" dt="2019-03-25T19:55:31.156" v="1869" actId="12084"/>
          <ac:spMkLst>
            <pc:docMk/>
            <pc:sldMk cId="2520012345" sldId="264"/>
            <ac:spMk id="2" creationId="{101BD559-E63C-403A-B549-ED4CB1B8AD3B}"/>
          </ac:spMkLst>
        </pc:spChg>
        <pc:graphicFrameChg chg="add del mod">
          <ac:chgData name="Brigitte Angelica Hincapie Ortiz" userId="ade3acac-9bf6-4a78-b95c-9768e955810c" providerId="ADAL" clId="{4753F153-340D-447D-B386-79E237D43F12}" dt="2019-03-25T19:55:31.156" v="1869" actId="12084"/>
          <ac:graphicFrameMkLst>
            <pc:docMk/>
            <pc:sldMk cId="2520012345" sldId="264"/>
            <ac:graphicFrameMk id="3" creationId="{EB9C2FF3-8501-4B16-ABC8-E1815A6E0EE5}"/>
          </ac:graphicFrameMkLst>
        </pc:graphicFrameChg>
      </pc:sldChg>
      <pc:sldChg chg="modSp addCm modCm">
        <pc:chgData name="Brigitte Angelica Hincapie Ortiz" userId="ade3acac-9bf6-4a78-b95c-9768e955810c" providerId="ADAL" clId="{4753F153-340D-447D-B386-79E237D43F12}" dt="2019-03-26T02:45:58.485" v="2233"/>
        <pc:sldMkLst>
          <pc:docMk/>
          <pc:sldMk cId="787411696" sldId="268"/>
        </pc:sldMkLst>
        <pc:spChg chg="mod">
          <ac:chgData name="Brigitte Angelica Hincapie Ortiz" userId="ade3acac-9bf6-4a78-b95c-9768e955810c" providerId="ADAL" clId="{4753F153-340D-447D-B386-79E237D43F12}" dt="2019-03-25T19:11:43.657" v="1257" actId="108"/>
          <ac:spMkLst>
            <pc:docMk/>
            <pc:sldMk cId="787411696" sldId="268"/>
            <ac:spMk id="5" creationId="{156B5008-B322-4B46-8186-945C0047B250}"/>
          </ac:spMkLst>
        </pc:spChg>
      </pc:sldChg>
      <pc:sldChg chg="modSp addCm modCm">
        <pc:chgData name="Brigitte Angelica Hincapie Ortiz" userId="ade3acac-9bf6-4a78-b95c-9768e955810c" providerId="ADAL" clId="{4753F153-340D-447D-B386-79E237D43F12}" dt="2019-03-26T02:48:31.672" v="2237"/>
        <pc:sldMkLst>
          <pc:docMk/>
          <pc:sldMk cId="2584062620" sldId="270"/>
        </pc:sldMkLst>
        <pc:spChg chg="mod">
          <ac:chgData name="Brigitte Angelica Hincapie Ortiz" userId="ade3acac-9bf6-4a78-b95c-9768e955810c" providerId="ADAL" clId="{4753F153-340D-447D-B386-79E237D43F12}" dt="2019-03-25T19:12:22.789" v="1260" actId="108"/>
          <ac:spMkLst>
            <pc:docMk/>
            <pc:sldMk cId="2584062620" sldId="270"/>
            <ac:spMk id="5" creationId="{156B5008-B322-4B46-8186-945C0047B250}"/>
          </ac:spMkLst>
        </pc:spChg>
        <pc:picChg chg="mod">
          <ac:chgData name="Brigitte Angelica Hincapie Ortiz" userId="ade3acac-9bf6-4a78-b95c-9768e955810c" providerId="ADAL" clId="{4753F153-340D-447D-B386-79E237D43F12}" dt="2019-03-25T19:48:01.103" v="1778" actId="1076"/>
          <ac:picMkLst>
            <pc:docMk/>
            <pc:sldMk cId="2584062620" sldId="270"/>
            <ac:picMk id="4" creationId="{C9368989-F31C-41B8-A9FD-92D9803C6B68}"/>
          </ac:picMkLst>
        </pc:picChg>
      </pc:sldChg>
      <pc:sldChg chg="modSp">
        <pc:chgData name="Brigitte Angelica Hincapie Ortiz" userId="ade3acac-9bf6-4a78-b95c-9768e955810c" providerId="ADAL" clId="{4753F153-340D-447D-B386-79E237D43F12}" dt="2019-03-25T19:12:42.708" v="1262" actId="108"/>
        <pc:sldMkLst>
          <pc:docMk/>
          <pc:sldMk cId="106432780" sldId="272"/>
        </pc:sldMkLst>
        <pc:spChg chg="mod">
          <ac:chgData name="Brigitte Angelica Hincapie Ortiz" userId="ade3acac-9bf6-4a78-b95c-9768e955810c" providerId="ADAL" clId="{4753F153-340D-447D-B386-79E237D43F12}" dt="2019-03-25T19:12:42.708" v="1262" actId="108"/>
          <ac:spMkLst>
            <pc:docMk/>
            <pc:sldMk cId="106432780" sldId="272"/>
            <ac:spMk id="2" creationId="{101BD559-E63C-403A-B549-ED4CB1B8AD3B}"/>
          </ac:spMkLst>
        </pc:spChg>
      </pc:sldChg>
      <pc:sldChg chg="addSp delSp modSp addCm modCm">
        <pc:chgData name="Brigitte Angelica Hincapie Ortiz" userId="ade3acac-9bf6-4a78-b95c-9768e955810c" providerId="ADAL" clId="{4753F153-340D-447D-B386-79E237D43F12}" dt="2019-03-26T02:05:38.725" v="1947" actId="1076"/>
        <pc:sldMkLst>
          <pc:docMk/>
          <pc:sldMk cId="77330991" sldId="278"/>
        </pc:sldMkLst>
        <pc:spChg chg="mod">
          <ac:chgData name="Brigitte Angelica Hincapie Ortiz" userId="ade3acac-9bf6-4a78-b95c-9768e955810c" providerId="ADAL" clId="{4753F153-340D-447D-B386-79E237D43F12}" dt="2019-03-26T02:05:38.725" v="1947" actId="1076"/>
          <ac:spMkLst>
            <pc:docMk/>
            <pc:sldMk cId="77330991" sldId="278"/>
            <ac:spMk id="2" creationId="{28A572C7-9888-4843-BD66-16D64A1B2F0A}"/>
          </ac:spMkLst>
        </pc:spChg>
        <pc:spChg chg="del">
          <ac:chgData name="Brigitte Angelica Hincapie Ortiz" userId="ade3acac-9bf6-4a78-b95c-9768e955810c" providerId="ADAL" clId="{4753F153-340D-447D-B386-79E237D43F12}" dt="2019-03-25T17:19:23.758" v="882" actId="12084"/>
          <ac:spMkLst>
            <pc:docMk/>
            <pc:sldMk cId="77330991" sldId="278"/>
            <ac:spMk id="8" creationId="{45611E69-0AC1-40D6-8CE5-0854D160EBA9}"/>
          </ac:spMkLst>
        </pc:spChg>
        <pc:graphicFrameChg chg="add mod">
          <ac:chgData name="Brigitte Angelica Hincapie Ortiz" userId="ade3acac-9bf6-4a78-b95c-9768e955810c" providerId="ADAL" clId="{4753F153-340D-447D-B386-79E237D43F12}" dt="2019-03-25T17:24:05.061" v="900" actId="1076"/>
          <ac:graphicFrameMkLst>
            <pc:docMk/>
            <pc:sldMk cId="77330991" sldId="278"/>
            <ac:graphicFrameMk id="3" creationId="{6B63DB5E-99B0-4962-A275-FC8D87BFE60F}"/>
          </ac:graphicFrameMkLst>
        </pc:graphicFrameChg>
      </pc:sldChg>
      <pc:sldChg chg="modSp setBg addCm modCm">
        <pc:chgData name="Brigitte Angelica Hincapie Ortiz" userId="ade3acac-9bf6-4a78-b95c-9768e955810c" providerId="ADAL" clId="{4753F153-340D-447D-B386-79E237D43F12}" dt="2019-03-26T02:47:23.756" v="2235"/>
        <pc:sldMkLst>
          <pc:docMk/>
          <pc:sldMk cId="1841220983" sldId="279"/>
        </pc:sldMkLst>
        <pc:spChg chg="mod">
          <ac:chgData name="Brigitte Angelica Hincapie Ortiz" userId="ade3acac-9bf6-4a78-b95c-9768e955810c" providerId="ADAL" clId="{4753F153-340D-447D-B386-79E237D43F12}" dt="2019-03-25T19:12:00.973" v="1259" actId="108"/>
          <ac:spMkLst>
            <pc:docMk/>
            <pc:sldMk cId="1841220983" sldId="279"/>
            <ac:spMk id="5" creationId="{156B5008-B322-4B46-8186-945C0047B250}"/>
          </ac:spMkLst>
        </pc:spChg>
      </pc:sldChg>
      <pc:sldChg chg="addSp delSp modSp mod setBg">
        <pc:chgData name="Brigitte Angelica Hincapie Ortiz" userId="ade3acac-9bf6-4a78-b95c-9768e955810c" providerId="ADAL" clId="{4753F153-340D-447D-B386-79E237D43F12}" dt="2019-03-25T16:49:01.890" v="631"/>
        <pc:sldMkLst>
          <pc:docMk/>
          <pc:sldMk cId="1427601692" sldId="283"/>
        </pc:sldMkLst>
        <pc:spChg chg="del mod">
          <ac:chgData name="Brigitte Angelica Hincapie Ortiz" userId="ade3acac-9bf6-4a78-b95c-9768e955810c" providerId="ADAL" clId="{4753F153-340D-447D-B386-79E237D43F12}" dt="2019-03-25T16:45:36.129" v="608" actId="478"/>
          <ac:spMkLst>
            <pc:docMk/>
            <pc:sldMk cId="1427601692" sldId="283"/>
            <ac:spMk id="2" creationId="{00000000-0000-0000-0000-000000000000}"/>
          </ac:spMkLst>
        </pc:spChg>
        <pc:spChg chg="del">
          <ac:chgData name="Brigitte Angelica Hincapie Ortiz" userId="ade3acac-9bf6-4a78-b95c-9768e955810c" providerId="ADAL" clId="{4753F153-340D-447D-B386-79E237D43F12}" dt="2019-03-25T16:17:20.728" v="511" actId="478"/>
          <ac:spMkLst>
            <pc:docMk/>
            <pc:sldMk cId="1427601692" sldId="283"/>
            <ac:spMk id="3" creationId="{00000000-0000-0000-0000-000000000000}"/>
          </ac:spMkLst>
        </pc:spChg>
        <pc:spChg chg="add del mod">
          <ac:chgData name="Brigitte Angelica Hincapie Ortiz" userId="ade3acac-9bf6-4a78-b95c-9768e955810c" providerId="ADAL" clId="{4753F153-340D-447D-B386-79E237D43F12}" dt="2019-03-25T16:46:15.191" v="617" actId="478"/>
          <ac:spMkLst>
            <pc:docMk/>
            <pc:sldMk cId="1427601692" sldId="283"/>
            <ac:spMk id="8" creationId="{6B2142CE-1C28-4E79-9EFB-AAE9D4B6CC9A}"/>
          </ac:spMkLst>
        </pc:spChg>
        <pc:spChg chg="add mod">
          <ac:chgData name="Brigitte Angelica Hincapie Ortiz" userId="ade3acac-9bf6-4a78-b95c-9768e955810c" providerId="ADAL" clId="{4753F153-340D-447D-B386-79E237D43F12}" dt="2019-03-25T16:46:04.928" v="613" actId="1076"/>
          <ac:spMkLst>
            <pc:docMk/>
            <pc:sldMk cId="1427601692" sldId="283"/>
            <ac:spMk id="15" creationId="{9B07E7C3-06CC-4BDA-8E79-B2D1F0B30BA7}"/>
          </ac:spMkLst>
        </pc:spChg>
        <pc:spChg chg="add del mod">
          <ac:chgData name="Brigitte Angelica Hincapie Ortiz" userId="ade3acac-9bf6-4a78-b95c-9768e955810c" providerId="ADAL" clId="{4753F153-340D-447D-B386-79E237D43F12}" dt="2019-03-25T16:48:52.859" v="628" actId="478"/>
          <ac:spMkLst>
            <pc:docMk/>
            <pc:sldMk cId="1427601692" sldId="283"/>
            <ac:spMk id="17" creationId="{3E127BBD-75A7-4CDD-9C97-8D931E4CEECD}"/>
          </ac:spMkLst>
        </pc:spChg>
        <pc:spChg chg="add mod">
          <ac:chgData name="Brigitte Angelica Hincapie Ortiz" userId="ade3acac-9bf6-4a78-b95c-9768e955810c" providerId="ADAL" clId="{4753F153-340D-447D-B386-79E237D43F12}" dt="2019-03-25T16:46:23.217" v="627" actId="1076"/>
          <ac:spMkLst>
            <pc:docMk/>
            <pc:sldMk cId="1427601692" sldId="283"/>
            <ac:spMk id="18" creationId="{BF46E5F5-FF0B-4CC0-B5BE-CB20AD50B6CC}"/>
          </ac:spMkLst>
        </pc:spChg>
        <pc:picChg chg="add del mod">
          <ac:chgData name="Brigitte Angelica Hincapie Ortiz" userId="ade3acac-9bf6-4a78-b95c-9768e955810c" providerId="ADAL" clId="{4753F153-340D-447D-B386-79E237D43F12}" dt="2019-03-25T16:20:04.400" v="515" actId="478"/>
          <ac:picMkLst>
            <pc:docMk/>
            <pc:sldMk cId="1427601692" sldId="283"/>
            <ac:picMk id="5" creationId="{6A663F9A-562A-4684-BB61-C0F9AC644AA5}"/>
          </ac:picMkLst>
        </pc:picChg>
        <pc:picChg chg="add del mod">
          <ac:chgData name="Brigitte Angelica Hincapie Ortiz" userId="ade3acac-9bf6-4a78-b95c-9768e955810c" providerId="ADAL" clId="{4753F153-340D-447D-B386-79E237D43F12}" dt="2019-03-25T16:44:34.476" v="589" actId="478"/>
          <ac:picMkLst>
            <pc:docMk/>
            <pc:sldMk cId="1427601692" sldId="283"/>
            <ac:picMk id="7" creationId="{AA27F2DE-73FB-44C2-889D-32F6A3A4A9EA}"/>
          </ac:picMkLst>
        </pc:picChg>
        <pc:picChg chg="add del mod">
          <ac:chgData name="Brigitte Angelica Hincapie Ortiz" userId="ade3acac-9bf6-4a78-b95c-9768e955810c" providerId="ADAL" clId="{4753F153-340D-447D-B386-79E237D43F12}" dt="2019-03-25T16:43:09.126" v="586" actId="478"/>
          <ac:picMkLst>
            <pc:docMk/>
            <pc:sldMk cId="1427601692" sldId="283"/>
            <ac:picMk id="10" creationId="{9793F743-B15B-4573-A8F5-93C2F01A836F}"/>
          </ac:picMkLst>
        </pc:picChg>
        <pc:picChg chg="add del mod">
          <ac:chgData name="Brigitte Angelica Hincapie Ortiz" userId="ade3acac-9bf6-4a78-b95c-9768e955810c" providerId="ADAL" clId="{4753F153-340D-447D-B386-79E237D43F12}" dt="2019-03-25T16:43:21.115" v="588" actId="478"/>
          <ac:picMkLst>
            <pc:docMk/>
            <pc:sldMk cId="1427601692" sldId="283"/>
            <ac:picMk id="12" creationId="{5DA0050A-24B4-466F-9D3E-9C7FE01E6EAB}"/>
          </ac:picMkLst>
        </pc:picChg>
        <pc:picChg chg="add mod">
          <ac:chgData name="Brigitte Angelica Hincapie Ortiz" userId="ade3acac-9bf6-4a78-b95c-9768e955810c" providerId="ADAL" clId="{4753F153-340D-447D-B386-79E237D43F12}" dt="2019-03-25T16:44:52.767" v="597" actId="1076"/>
          <ac:picMkLst>
            <pc:docMk/>
            <pc:sldMk cId="1427601692" sldId="283"/>
            <ac:picMk id="14" creationId="{6A9C167D-133C-43FD-9596-2D4AB81E5A51}"/>
          </ac:picMkLst>
        </pc:picChg>
      </pc:sldChg>
      <pc:sldChg chg="addSp modSp">
        <pc:chgData name="Brigitte Angelica Hincapie Ortiz" userId="ade3acac-9bf6-4a78-b95c-9768e955810c" providerId="ADAL" clId="{4753F153-340D-447D-B386-79E237D43F12}" dt="2019-03-26T03:36:03.601" v="2327" actId="5793"/>
        <pc:sldMkLst>
          <pc:docMk/>
          <pc:sldMk cId="4130519623" sldId="284"/>
        </pc:sldMkLst>
        <pc:spChg chg="mod">
          <ac:chgData name="Brigitte Angelica Hincapie Ortiz" userId="ade3acac-9bf6-4a78-b95c-9768e955810c" providerId="ADAL" clId="{4753F153-340D-447D-B386-79E237D43F12}" dt="2019-03-25T18:41:36.587" v="1239" actId="108"/>
          <ac:spMkLst>
            <pc:docMk/>
            <pc:sldMk cId="4130519623" sldId="284"/>
            <ac:spMk id="2" creationId="{23249FCC-A17C-47DB-9F12-0F493E82128E}"/>
          </ac:spMkLst>
        </pc:spChg>
        <pc:spChg chg="add mod">
          <ac:chgData name="Brigitte Angelica Hincapie Ortiz" userId="ade3acac-9bf6-4a78-b95c-9768e955810c" providerId="ADAL" clId="{4753F153-340D-447D-B386-79E237D43F12}" dt="2019-03-26T03:36:03.601" v="2327" actId="5793"/>
          <ac:spMkLst>
            <pc:docMk/>
            <pc:sldMk cId="4130519623" sldId="284"/>
            <ac:spMk id="3" creationId="{186C107C-67A9-409A-89EC-E8B5AAC59644}"/>
          </ac:spMkLst>
        </pc:spChg>
        <pc:picChg chg="mod">
          <ac:chgData name="Brigitte Angelica Hincapie Ortiz" userId="ade3acac-9bf6-4a78-b95c-9768e955810c" providerId="ADAL" clId="{4753F153-340D-447D-B386-79E237D43F12}" dt="2019-03-25T19:48:51.812" v="1781" actId="14100"/>
          <ac:picMkLst>
            <pc:docMk/>
            <pc:sldMk cId="4130519623" sldId="284"/>
            <ac:picMk id="6" creationId="{7743A7C9-8FAE-4F5F-BAC2-ADCE1C1AAADF}"/>
          </ac:picMkLst>
        </pc:picChg>
      </pc:sldChg>
      <pc:sldChg chg="addSp delSp modSp mod setBg">
        <pc:chgData name="Brigitte Angelica Hincapie Ortiz" userId="ade3acac-9bf6-4a78-b95c-9768e955810c" providerId="ADAL" clId="{4753F153-340D-447D-B386-79E237D43F12}" dt="2019-03-25T19:10:44.198" v="1249" actId="108"/>
        <pc:sldMkLst>
          <pc:docMk/>
          <pc:sldMk cId="2404943604" sldId="285"/>
        </pc:sldMkLst>
        <pc:spChg chg="mod">
          <ac:chgData name="Brigitte Angelica Hincapie Ortiz" userId="ade3acac-9bf6-4a78-b95c-9768e955810c" providerId="ADAL" clId="{4753F153-340D-447D-B386-79E237D43F12}" dt="2019-03-25T19:10:44.198" v="1249" actId="108"/>
          <ac:spMkLst>
            <pc:docMk/>
            <pc:sldMk cId="2404943604" sldId="285"/>
            <ac:spMk id="2" creationId="{28A572C7-9888-4843-BD66-16D64A1B2F0A}"/>
          </ac:spMkLst>
        </pc:spChg>
        <pc:spChg chg="add del">
          <ac:chgData name="Brigitte Angelica Hincapie Ortiz" userId="ade3acac-9bf6-4a78-b95c-9768e955810c" providerId="ADAL" clId="{4753F153-340D-447D-B386-79E237D43F12}" dt="2019-03-25T18:20:02.173" v="1124" actId="26606"/>
          <ac:spMkLst>
            <pc:docMk/>
            <pc:sldMk cId="2404943604" sldId="285"/>
            <ac:spMk id="17" creationId="{D6CF29CD-38B8-4924-BA11-6D60517487EF}"/>
          </ac:spMkLst>
        </pc:spChg>
        <pc:picChg chg="mod">
          <ac:chgData name="Brigitte Angelica Hincapie Ortiz" userId="ade3acac-9bf6-4a78-b95c-9768e955810c" providerId="ADAL" clId="{4753F153-340D-447D-B386-79E237D43F12}" dt="2019-03-25T18:20:12.676" v="1140" actId="1440"/>
          <ac:picMkLst>
            <pc:docMk/>
            <pc:sldMk cId="2404943604" sldId="285"/>
            <ac:picMk id="6" creationId="{6AE99DBD-A82F-436D-8BF7-D5AE523B10FE}"/>
          </ac:picMkLst>
        </pc:picChg>
        <pc:picChg chg="mod ord">
          <ac:chgData name="Brigitte Angelica Hincapie Ortiz" userId="ade3acac-9bf6-4a78-b95c-9768e955810c" providerId="ADAL" clId="{4753F153-340D-447D-B386-79E237D43F12}" dt="2019-03-25T18:20:11.743" v="1138" actId="1440"/>
          <ac:picMkLst>
            <pc:docMk/>
            <pc:sldMk cId="2404943604" sldId="285"/>
            <ac:picMk id="9" creationId="{BDA65AA6-C0F2-4A61-BB4E-C68F84636BB8}"/>
          </ac:picMkLst>
        </pc:picChg>
        <pc:picChg chg="del mod ord">
          <ac:chgData name="Brigitte Angelica Hincapie Ortiz" userId="ade3acac-9bf6-4a78-b95c-9768e955810c" providerId="ADAL" clId="{4753F153-340D-447D-B386-79E237D43F12}" dt="2019-03-25T18:21:41.612" v="1144" actId="478"/>
          <ac:picMkLst>
            <pc:docMk/>
            <pc:sldMk cId="2404943604" sldId="285"/>
            <ac:picMk id="10" creationId="{18DA64AA-34B2-486A-B09F-59A991DB5767}"/>
          </ac:picMkLst>
        </pc:picChg>
        <pc:picChg chg="add">
          <ac:chgData name="Brigitte Angelica Hincapie Ortiz" userId="ade3acac-9bf6-4a78-b95c-9768e955810c" providerId="ADAL" clId="{4753F153-340D-447D-B386-79E237D43F12}" dt="2019-03-25T18:21:43.196" v="1145"/>
          <ac:picMkLst>
            <pc:docMk/>
            <pc:sldMk cId="2404943604" sldId="285"/>
            <ac:picMk id="11" creationId="{83C78A7C-8569-469B-B0F7-4D037D198313}"/>
          </ac:picMkLst>
        </pc:picChg>
        <pc:picChg chg="mod">
          <ac:chgData name="Brigitte Angelica Hincapie Ortiz" userId="ade3acac-9bf6-4a78-b95c-9768e955810c" providerId="ADAL" clId="{4753F153-340D-447D-B386-79E237D43F12}" dt="2019-03-25T18:20:11.152" v="1136" actId="1440"/>
          <ac:picMkLst>
            <pc:docMk/>
            <pc:sldMk cId="2404943604" sldId="285"/>
            <ac:picMk id="12" creationId="{E5EBAD18-8DF6-4E27-B1A9-C376A137EC57}"/>
          </ac:picMkLst>
        </pc:picChg>
        <pc:cxnChg chg="add del">
          <ac:chgData name="Brigitte Angelica Hincapie Ortiz" userId="ade3acac-9bf6-4a78-b95c-9768e955810c" providerId="ADAL" clId="{4753F153-340D-447D-B386-79E237D43F12}" dt="2019-03-25T18:20:02.173" v="1124" actId="26606"/>
          <ac:cxnSpMkLst>
            <pc:docMk/>
            <pc:sldMk cId="2404943604" sldId="285"/>
            <ac:cxnSpMk id="19" creationId="{564940E8-4031-4205-8D84-CBBB398C9148}"/>
          </ac:cxnSpMkLst>
        </pc:cxnChg>
        <pc:cxnChg chg="add del">
          <ac:chgData name="Brigitte Angelica Hincapie Ortiz" userId="ade3acac-9bf6-4a78-b95c-9768e955810c" providerId="ADAL" clId="{4753F153-340D-447D-B386-79E237D43F12}" dt="2019-03-25T18:20:02.173" v="1124" actId="26606"/>
          <ac:cxnSpMkLst>
            <pc:docMk/>
            <pc:sldMk cId="2404943604" sldId="285"/>
            <ac:cxnSpMk id="21" creationId="{BC68721A-3920-404F-817F-D207616A4979}"/>
          </ac:cxnSpMkLst>
        </pc:cxnChg>
        <pc:cxnChg chg="add del">
          <ac:chgData name="Brigitte Angelica Hincapie Ortiz" userId="ade3acac-9bf6-4a78-b95c-9768e955810c" providerId="ADAL" clId="{4753F153-340D-447D-B386-79E237D43F12}" dt="2019-03-25T18:20:02.173" v="1124" actId="26606"/>
          <ac:cxnSpMkLst>
            <pc:docMk/>
            <pc:sldMk cId="2404943604" sldId="285"/>
            <ac:cxnSpMk id="23" creationId="{3D83F26F-C55B-4A92-9AFF-4894D14E27C5}"/>
          </ac:cxnSpMkLst>
        </pc:cxnChg>
      </pc:sldChg>
      <pc:sldChg chg="modSp">
        <pc:chgData name="Brigitte Angelica Hincapie Ortiz" userId="ade3acac-9bf6-4a78-b95c-9768e955810c" providerId="ADAL" clId="{4753F153-340D-447D-B386-79E237D43F12}" dt="2019-03-25T19:11:16.318" v="1253" actId="27636"/>
        <pc:sldMkLst>
          <pc:docMk/>
          <pc:sldMk cId="3029968916" sldId="286"/>
        </pc:sldMkLst>
        <pc:spChg chg="mod">
          <ac:chgData name="Brigitte Angelica Hincapie Ortiz" userId="ade3acac-9bf6-4a78-b95c-9768e955810c" providerId="ADAL" clId="{4753F153-340D-447D-B386-79E237D43F12}" dt="2019-03-25T19:11:16.318" v="1253" actId="27636"/>
          <ac:spMkLst>
            <pc:docMk/>
            <pc:sldMk cId="3029968916" sldId="286"/>
            <ac:spMk id="5" creationId="{D9745B71-7384-409B-B334-5821CB69D83B}"/>
          </ac:spMkLst>
        </pc:spChg>
      </pc:sldChg>
      <pc:sldChg chg="modSp">
        <pc:chgData name="Brigitte Angelica Hincapie Ortiz" userId="ade3acac-9bf6-4a78-b95c-9768e955810c" providerId="ADAL" clId="{4753F153-340D-447D-B386-79E237D43F12}" dt="2019-03-25T19:11:22.862" v="1254" actId="108"/>
        <pc:sldMkLst>
          <pc:docMk/>
          <pc:sldMk cId="11519672" sldId="287"/>
        </pc:sldMkLst>
        <pc:spChg chg="mod">
          <ac:chgData name="Brigitte Angelica Hincapie Ortiz" userId="ade3acac-9bf6-4a78-b95c-9768e955810c" providerId="ADAL" clId="{4753F153-340D-447D-B386-79E237D43F12}" dt="2019-03-25T19:11:22.862" v="1254" actId="108"/>
          <ac:spMkLst>
            <pc:docMk/>
            <pc:sldMk cId="11519672" sldId="287"/>
            <ac:spMk id="2" creationId="{156B5008-B322-4B46-8186-945C0047B250}"/>
          </ac:spMkLst>
        </pc:spChg>
      </pc:sldChg>
      <pc:sldChg chg="modSp">
        <pc:chgData name="Brigitte Angelica Hincapie Ortiz" userId="ade3acac-9bf6-4a78-b95c-9768e955810c" providerId="ADAL" clId="{4753F153-340D-447D-B386-79E237D43F12}" dt="2019-03-25T19:11:30.800" v="1255" actId="108"/>
        <pc:sldMkLst>
          <pc:docMk/>
          <pc:sldMk cId="940789200" sldId="288"/>
        </pc:sldMkLst>
        <pc:spChg chg="mod">
          <ac:chgData name="Brigitte Angelica Hincapie Ortiz" userId="ade3acac-9bf6-4a78-b95c-9768e955810c" providerId="ADAL" clId="{4753F153-340D-447D-B386-79E237D43F12}" dt="2019-03-25T19:11:30.800" v="1255" actId="108"/>
          <ac:spMkLst>
            <pc:docMk/>
            <pc:sldMk cId="940789200" sldId="288"/>
            <ac:spMk id="2" creationId="{156B5008-B322-4B46-8186-945C0047B250}"/>
          </ac:spMkLst>
        </pc:spChg>
      </pc:sldChg>
      <pc:sldChg chg="modSp">
        <pc:chgData name="Brigitte Angelica Hincapie Ortiz" userId="ade3acac-9bf6-4a78-b95c-9768e955810c" providerId="ADAL" clId="{4753F153-340D-447D-B386-79E237D43F12}" dt="2019-03-25T19:11:37.046" v="1256" actId="108"/>
        <pc:sldMkLst>
          <pc:docMk/>
          <pc:sldMk cId="3259732017" sldId="289"/>
        </pc:sldMkLst>
        <pc:spChg chg="mod">
          <ac:chgData name="Brigitte Angelica Hincapie Ortiz" userId="ade3acac-9bf6-4a78-b95c-9768e955810c" providerId="ADAL" clId="{4753F153-340D-447D-B386-79E237D43F12}" dt="2019-03-25T19:11:37.046" v="1256" actId="108"/>
          <ac:spMkLst>
            <pc:docMk/>
            <pc:sldMk cId="3259732017" sldId="289"/>
            <ac:spMk id="2" creationId="{156B5008-B322-4B46-8186-945C0047B250}"/>
          </ac:spMkLst>
        </pc:spChg>
      </pc:sldChg>
      <pc:sldChg chg="modSp addCm modCm">
        <pc:chgData name="Brigitte Angelica Hincapie Ortiz" userId="ade3acac-9bf6-4a78-b95c-9768e955810c" providerId="ADAL" clId="{4753F153-340D-447D-B386-79E237D43F12}" dt="2019-03-26T02:58:04.929" v="2255"/>
        <pc:sldMkLst>
          <pc:docMk/>
          <pc:sldMk cId="671042824" sldId="290"/>
        </pc:sldMkLst>
        <pc:spChg chg="mod">
          <ac:chgData name="Brigitte Angelica Hincapie Ortiz" userId="ade3acac-9bf6-4a78-b95c-9768e955810c" providerId="ADAL" clId="{4753F153-340D-447D-B386-79E237D43F12}" dt="2019-03-25T19:13:01.369" v="1265" actId="108"/>
          <ac:spMkLst>
            <pc:docMk/>
            <pc:sldMk cId="671042824" sldId="290"/>
            <ac:spMk id="2" creationId="{101BD559-E63C-403A-B549-ED4CB1B8AD3B}"/>
          </ac:spMkLst>
        </pc:spChg>
      </pc:sldChg>
      <pc:sldChg chg="addSp delSp modSp add addCm modCm">
        <pc:chgData name="Brigitte Angelica Hincapie Ortiz" userId="ade3acac-9bf6-4a78-b95c-9768e955810c" providerId="ADAL" clId="{4753F153-340D-447D-B386-79E237D43F12}" dt="2019-03-26T02:53:14.764" v="2243"/>
        <pc:sldMkLst>
          <pc:docMk/>
          <pc:sldMk cId="1153646415" sldId="291"/>
        </pc:sldMkLst>
        <pc:spChg chg="mod">
          <ac:chgData name="Brigitte Angelica Hincapie Ortiz" userId="ade3acac-9bf6-4a78-b95c-9768e955810c" providerId="ADAL" clId="{4753F153-340D-447D-B386-79E237D43F12}" dt="2019-03-25T19:12:48.871" v="1263" actId="108"/>
          <ac:spMkLst>
            <pc:docMk/>
            <pc:sldMk cId="1153646415" sldId="291"/>
            <ac:spMk id="2" creationId="{101BD559-E63C-403A-B549-ED4CB1B8AD3B}"/>
          </ac:spMkLst>
        </pc:spChg>
        <pc:spChg chg="del mod">
          <ac:chgData name="Brigitte Angelica Hincapie Ortiz" userId="ade3acac-9bf6-4a78-b95c-9768e955810c" providerId="ADAL" clId="{4753F153-340D-447D-B386-79E237D43F12}" dt="2019-03-25T15:51:13.510" v="184" actId="478"/>
          <ac:spMkLst>
            <pc:docMk/>
            <pc:sldMk cId="1153646415" sldId="291"/>
            <ac:spMk id="7" creationId="{00000000-0000-0000-0000-000000000000}"/>
          </ac:spMkLst>
        </pc:spChg>
        <pc:graphicFrameChg chg="add del mod">
          <ac:chgData name="Brigitte Angelica Hincapie Ortiz" userId="ade3acac-9bf6-4a78-b95c-9768e955810c" providerId="ADAL" clId="{4753F153-340D-447D-B386-79E237D43F12}" dt="2019-03-25T16:08:43.068" v="360" actId="478"/>
          <ac:graphicFrameMkLst>
            <pc:docMk/>
            <pc:sldMk cId="1153646415" sldId="291"/>
            <ac:graphicFrameMk id="3" creationId="{320C50F8-246C-4AF1-992E-6A827B6AA337}"/>
          </ac:graphicFrameMkLst>
        </pc:graphicFrameChg>
        <pc:graphicFrameChg chg="del mod">
          <ac:chgData name="Brigitte Angelica Hincapie Ortiz" userId="ade3acac-9bf6-4a78-b95c-9768e955810c" providerId="ADAL" clId="{4753F153-340D-447D-B386-79E237D43F12}" dt="2019-03-25T15:44:06.342" v="114" actId="478"/>
          <ac:graphicFrameMkLst>
            <pc:docMk/>
            <pc:sldMk cId="1153646415" sldId="291"/>
            <ac:graphicFrameMk id="8" creationId="{EA00472E-A081-4655-A0A3-F67F2EC953D8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5T16:06:51.641" v="338" actId="478"/>
          <ac:graphicFrameMkLst>
            <pc:docMk/>
            <pc:sldMk cId="1153646415" sldId="291"/>
            <ac:graphicFrameMk id="9" creationId="{316F0DE0-B558-45A2-A463-29FF6474CD6F}"/>
          </ac:graphicFrameMkLst>
        </pc:graphicFrameChg>
        <pc:graphicFrameChg chg="add mod">
          <ac:chgData name="Brigitte Angelica Hincapie Ortiz" userId="ade3acac-9bf6-4a78-b95c-9768e955810c" providerId="ADAL" clId="{4753F153-340D-447D-B386-79E237D43F12}" dt="2019-03-25T19:46:58.257" v="1774"/>
          <ac:graphicFrameMkLst>
            <pc:docMk/>
            <pc:sldMk cId="1153646415" sldId="291"/>
            <ac:graphicFrameMk id="10" creationId="{9A095756-27B8-439F-9417-BA5A401F9BB8}"/>
          </ac:graphicFrameMkLst>
        </pc:graphicFrameChg>
        <pc:graphicFrameChg chg="add mod">
          <ac:chgData name="Brigitte Angelica Hincapie Ortiz" userId="ade3acac-9bf6-4a78-b95c-9768e955810c" providerId="ADAL" clId="{4753F153-340D-447D-B386-79E237D43F12}" dt="2019-03-25T19:47:19.378" v="1776"/>
          <ac:graphicFrameMkLst>
            <pc:docMk/>
            <pc:sldMk cId="1153646415" sldId="291"/>
            <ac:graphicFrameMk id="11" creationId="{7E5C19AA-14E6-426E-B523-05F9E2240AFE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5T19:40:38.238" v="1733"/>
          <ac:graphicFrameMkLst>
            <pc:docMk/>
            <pc:sldMk cId="1153646415" sldId="291"/>
            <ac:graphicFrameMk id="12" creationId="{C48C89F2-872C-4BF1-B643-4490571ADE0B}"/>
          </ac:graphicFrameMkLst>
        </pc:graphicFrameChg>
        <pc:graphicFrameChg chg="add mod">
          <ac:chgData name="Brigitte Angelica Hincapie Ortiz" userId="ade3acac-9bf6-4a78-b95c-9768e955810c" providerId="ADAL" clId="{4753F153-340D-447D-B386-79E237D43F12}" dt="2019-03-25T19:47:07.242" v="1775" actId="14100"/>
          <ac:graphicFrameMkLst>
            <pc:docMk/>
            <pc:sldMk cId="1153646415" sldId="291"/>
            <ac:graphicFrameMk id="13" creationId="{A7CA3831-6D7E-4FA6-8F74-960576BCB1CC}"/>
          </ac:graphicFrameMkLst>
        </pc:graphicFrameChg>
        <pc:picChg chg="del">
          <ac:chgData name="Brigitte Angelica Hincapie Ortiz" userId="ade3acac-9bf6-4a78-b95c-9768e955810c" providerId="ADAL" clId="{4753F153-340D-447D-B386-79E237D43F12}" dt="2019-03-25T15:38:24.468" v="24" actId="478"/>
          <ac:picMkLst>
            <pc:docMk/>
            <pc:sldMk cId="1153646415" sldId="291"/>
            <ac:picMk id="4" creationId="{46B82AF6-D30D-4C81-8FAB-2F61DC9F5EA0}"/>
          </ac:picMkLst>
        </pc:picChg>
        <pc:picChg chg="del">
          <ac:chgData name="Brigitte Angelica Hincapie Ortiz" userId="ade3acac-9bf6-4a78-b95c-9768e955810c" providerId="ADAL" clId="{4753F153-340D-447D-B386-79E237D43F12}" dt="2019-03-25T15:38:13.869" v="22" actId="478"/>
          <ac:picMkLst>
            <pc:docMk/>
            <pc:sldMk cId="1153646415" sldId="291"/>
            <ac:picMk id="6" creationId="{00000000-0000-0000-0000-000000000000}"/>
          </ac:picMkLst>
        </pc:picChg>
      </pc:sldChg>
      <pc:sldChg chg="addSp delSp modSp add addCm modCm">
        <pc:chgData name="Brigitte Angelica Hincapie Ortiz" userId="ade3acac-9bf6-4a78-b95c-9768e955810c" providerId="ADAL" clId="{4753F153-340D-447D-B386-79E237D43F12}" dt="2019-03-26T02:53:50.490" v="2247"/>
        <pc:sldMkLst>
          <pc:docMk/>
          <pc:sldMk cId="1005619070" sldId="292"/>
        </pc:sldMkLst>
        <pc:spChg chg="mod">
          <ac:chgData name="Brigitte Angelica Hincapie Ortiz" userId="ade3acac-9bf6-4a78-b95c-9768e955810c" providerId="ADAL" clId="{4753F153-340D-447D-B386-79E237D43F12}" dt="2019-03-25T19:12:54.857" v="1264" actId="108"/>
          <ac:spMkLst>
            <pc:docMk/>
            <pc:sldMk cId="1005619070" sldId="292"/>
            <ac:spMk id="2" creationId="{101BD559-E63C-403A-B549-ED4CB1B8AD3B}"/>
          </ac:spMkLst>
        </pc:spChg>
        <pc:graphicFrameChg chg="add mod">
          <ac:chgData name="Brigitte Angelica Hincapie Ortiz" userId="ade3acac-9bf6-4a78-b95c-9768e955810c" providerId="ADAL" clId="{4753F153-340D-447D-B386-79E237D43F12}" dt="2019-03-25T19:42:50.596" v="1752" actId="255"/>
          <ac:graphicFrameMkLst>
            <pc:docMk/>
            <pc:sldMk cId="1005619070" sldId="292"/>
            <ac:graphicFrameMk id="5" creationId="{FF9907D2-C9C5-4C9B-8B09-4A1CECD63D44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5T19:41:00.920" v="1738"/>
          <ac:graphicFrameMkLst>
            <pc:docMk/>
            <pc:sldMk cId="1005619070" sldId="292"/>
            <ac:graphicFrameMk id="6" creationId="{AE1DDDD7-81F6-4F1C-870C-704A547012A9}"/>
          </ac:graphicFrameMkLst>
        </pc:graphicFrameChg>
        <pc:graphicFrameChg chg="mod">
          <ac:chgData name="Brigitte Angelica Hincapie Ortiz" userId="ade3acac-9bf6-4a78-b95c-9768e955810c" providerId="ADAL" clId="{4753F153-340D-447D-B386-79E237D43F12}" dt="2019-03-25T19:40:30.219" v="1732" actId="1076"/>
          <ac:graphicFrameMkLst>
            <pc:docMk/>
            <pc:sldMk cId="1005619070" sldId="292"/>
            <ac:graphicFrameMk id="10" creationId="{9A095756-27B8-439F-9417-BA5A401F9BB8}"/>
          </ac:graphicFrameMkLst>
        </pc:graphicFrameChg>
        <pc:graphicFrameChg chg="del mod">
          <ac:chgData name="Brigitte Angelica Hincapie Ortiz" userId="ade3acac-9bf6-4a78-b95c-9768e955810c" providerId="ADAL" clId="{4753F153-340D-447D-B386-79E237D43F12}" dt="2019-03-25T16:14:08.044" v="507" actId="478"/>
          <ac:graphicFrameMkLst>
            <pc:docMk/>
            <pc:sldMk cId="1005619070" sldId="292"/>
            <ac:graphicFrameMk id="11" creationId="{7E5C19AA-14E6-426E-B523-05F9E2240AFE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5T16:41:00.680" v="570" actId="478"/>
          <ac:graphicFrameMkLst>
            <pc:docMk/>
            <pc:sldMk cId="1005619070" sldId="292"/>
            <ac:graphicFrameMk id="12" creationId="{C48C89F2-872C-4BF1-B643-4490571ADE0B}"/>
          </ac:graphicFrameMkLst>
        </pc:graphicFrameChg>
      </pc:sldChg>
      <pc:sldChg chg="addSp delSp modSp add addCm modCm">
        <pc:chgData name="Brigitte Angelica Hincapie Ortiz" userId="ade3acac-9bf6-4a78-b95c-9768e955810c" providerId="ADAL" clId="{4753F153-340D-447D-B386-79E237D43F12}" dt="2019-03-26T03:45:39.295" v="2397" actId="20577"/>
        <pc:sldMkLst>
          <pc:docMk/>
          <pc:sldMk cId="320087815" sldId="294"/>
        </pc:sldMkLst>
        <pc:spChg chg="mod">
          <ac:chgData name="Brigitte Angelica Hincapie Ortiz" userId="ade3acac-9bf6-4a78-b95c-9768e955810c" providerId="ADAL" clId="{4753F153-340D-447D-B386-79E237D43F12}" dt="2019-03-25T19:10:10.693" v="1245" actId="108"/>
          <ac:spMkLst>
            <pc:docMk/>
            <pc:sldMk cId="320087815" sldId="294"/>
            <ac:spMk id="2" creationId="{23249FCC-A17C-47DB-9F12-0F493E82128E}"/>
          </ac:spMkLst>
        </pc:spChg>
        <pc:spChg chg="mod">
          <ac:chgData name="Brigitte Angelica Hincapie Ortiz" userId="ade3acac-9bf6-4a78-b95c-9768e955810c" providerId="ADAL" clId="{4753F153-340D-447D-B386-79E237D43F12}" dt="2019-03-25T16:56:02.614" v="651"/>
          <ac:spMkLst>
            <pc:docMk/>
            <pc:sldMk cId="320087815" sldId="294"/>
            <ac:spMk id="11" creationId="{00000000-0000-0000-0000-000000000000}"/>
          </ac:spMkLst>
        </pc:spChg>
        <pc:graphicFrameChg chg="add del mod">
          <ac:chgData name="Brigitte Angelica Hincapie Ortiz" userId="ade3acac-9bf6-4a78-b95c-9768e955810c" providerId="ADAL" clId="{4753F153-340D-447D-B386-79E237D43F12}" dt="2019-03-25T16:59:23.177" v="681" actId="478"/>
          <ac:graphicFrameMkLst>
            <pc:docMk/>
            <pc:sldMk cId="320087815" sldId="294"/>
            <ac:graphicFrameMk id="3" creationId="{2F90030A-0AB3-4BBB-87BB-5D5F24FD66FD}"/>
          </ac:graphicFrameMkLst>
        </pc:graphicFrameChg>
        <pc:graphicFrameChg chg="add mod">
          <ac:chgData name="Brigitte Angelica Hincapie Ortiz" userId="ade3acac-9bf6-4a78-b95c-9768e955810c" providerId="ADAL" clId="{4753F153-340D-447D-B386-79E237D43F12}" dt="2019-03-26T03:45:39.295" v="2397" actId="20577"/>
          <ac:graphicFrameMkLst>
            <pc:docMk/>
            <pc:sldMk cId="320087815" sldId="294"/>
            <ac:graphicFrameMk id="4" creationId="{8C5A5972-20B6-4B28-BA69-FE944FC8891E}"/>
          </ac:graphicFrameMkLst>
        </pc:graphicFrameChg>
        <pc:picChg chg="del">
          <ac:chgData name="Brigitte Angelica Hincapie Ortiz" userId="ade3acac-9bf6-4a78-b95c-9768e955810c" providerId="ADAL" clId="{4753F153-340D-447D-B386-79E237D43F12}" dt="2019-03-25T16:53:18.793" v="637" actId="478"/>
          <ac:picMkLst>
            <pc:docMk/>
            <pc:sldMk cId="320087815" sldId="294"/>
            <ac:picMk id="6" creationId="{00000000-0000-0000-0000-000000000000}"/>
          </ac:picMkLst>
        </pc:picChg>
        <pc:picChg chg="del">
          <ac:chgData name="Brigitte Angelica Hincapie Ortiz" userId="ade3acac-9bf6-4a78-b95c-9768e955810c" providerId="ADAL" clId="{4753F153-340D-447D-B386-79E237D43F12}" dt="2019-03-25T16:53:14.297" v="635" actId="478"/>
          <ac:picMkLst>
            <pc:docMk/>
            <pc:sldMk cId="320087815" sldId="294"/>
            <ac:picMk id="8" creationId="{00000000-0000-0000-0000-000000000000}"/>
          </ac:picMkLst>
        </pc:picChg>
        <pc:picChg chg="del">
          <ac:chgData name="Brigitte Angelica Hincapie Ortiz" userId="ade3acac-9bf6-4a78-b95c-9768e955810c" providerId="ADAL" clId="{4753F153-340D-447D-B386-79E237D43F12}" dt="2019-03-25T16:53:16.856" v="636" actId="478"/>
          <ac:picMkLst>
            <pc:docMk/>
            <pc:sldMk cId="320087815" sldId="294"/>
            <ac:picMk id="9" creationId="{00000000-0000-0000-0000-000000000000}"/>
          </ac:picMkLst>
        </pc:picChg>
        <pc:picChg chg="del">
          <ac:chgData name="Brigitte Angelica Hincapie Ortiz" userId="ade3acac-9bf6-4a78-b95c-9768e955810c" providerId="ADAL" clId="{4753F153-340D-447D-B386-79E237D43F12}" dt="2019-03-25T16:53:12.907" v="634" actId="478"/>
          <ac:picMkLst>
            <pc:docMk/>
            <pc:sldMk cId="320087815" sldId="294"/>
            <ac:picMk id="10" creationId="{00000000-0000-0000-0000-000000000000}"/>
          </ac:picMkLst>
        </pc:picChg>
      </pc:sldChg>
      <pc:sldChg chg="addSp delSp modSp add">
        <pc:chgData name="Brigitte Angelica Hincapie Ortiz" userId="ade3acac-9bf6-4a78-b95c-9768e955810c" providerId="ADAL" clId="{4753F153-340D-447D-B386-79E237D43F12}" dt="2019-03-26T02:59:50.540" v="2260" actId="255"/>
        <pc:sldMkLst>
          <pc:docMk/>
          <pc:sldMk cId="4021472678" sldId="296"/>
        </pc:sldMkLst>
        <pc:spChg chg="mod">
          <ac:chgData name="Brigitte Angelica Hincapie Ortiz" userId="ade3acac-9bf6-4a78-b95c-9768e955810c" providerId="ADAL" clId="{4753F153-340D-447D-B386-79E237D43F12}" dt="2019-03-25T19:09:55.794" v="1242" actId="108"/>
          <ac:spMkLst>
            <pc:docMk/>
            <pc:sldMk cId="4021472678" sldId="296"/>
            <ac:spMk id="2" creationId="{3508F72A-FE88-4DE6-B4FB-6B71AED8B6DE}"/>
          </ac:spMkLst>
        </pc:spChg>
        <pc:spChg chg="del">
          <ac:chgData name="Brigitte Angelica Hincapie Ortiz" userId="ade3acac-9bf6-4a78-b95c-9768e955810c" providerId="ADAL" clId="{4753F153-340D-447D-B386-79E237D43F12}" dt="2019-03-25T17:31:20.607" v="1054" actId="12084"/>
          <ac:spMkLst>
            <pc:docMk/>
            <pc:sldMk cId="4021472678" sldId="296"/>
            <ac:spMk id="3" creationId="{6E057851-50BE-40C1-A126-500F93C2358F}"/>
          </ac:spMkLst>
        </pc:spChg>
        <pc:graphicFrameChg chg="add mod">
          <ac:chgData name="Brigitte Angelica Hincapie Ortiz" userId="ade3acac-9bf6-4a78-b95c-9768e955810c" providerId="ADAL" clId="{4753F153-340D-447D-B386-79E237D43F12}" dt="2019-03-26T02:59:50.540" v="2260" actId="255"/>
          <ac:graphicFrameMkLst>
            <pc:docMk/>
            <pc:sldMk cId="4021472678" sldId="296"/>
            <ac:graphicFrameMk id="4" creationId="{7632ECA8-9A1E-4666-819C-AF26250DA0CB}"/>
          </ac:graphicFrameMkLst>
        </pc:graphicFrameChg>
      </pc:sldChg>
      <pc:sldChg chg="addSp delSp modSp add">
        <pc:chgData name="Brigitte Angelica Hincapie Ortiz" userId="ade3acac-9bf6-4a78-b95c-9768e955810c" providerId="ADAL" clId="{4753F153-340D-447D-B386-79E237D43F12}" dt="2019-03-26T00:19:16.102" v="1908" actId="20577"/>
        <pc:sldMkLst>
          <pc:docMk/>
          <pc:sldMk cId="4227593070" sldId="297"/>
        </pc:sldMkLst>
        <pc:spChg chg="mod">
          <ac:chgData name="Brigitte Angelica Hincapie Ortiz" userId="ade3acac-9bf6-4a78-b95c-9768e955810c" providerId="ADAL" clId="{4753F153-340D-447D-B386-79E237D43F12}" dt="2019-03-25T19:13:24.373" v="1266" actId="108"/>
          <ac:spMkLst>
            <pc:docMk/>
            <pc:sldMk cId="4227593070" sldId="297"/>
            <ac:spMk id="2" creationId="{156B5008-B322-4B46-8186-945C0047B250}"/>
          </ac:spMkLst>
        </pc:spChg>
        <pc:spChg chg="add del mod">
          <ac:chgData name="Brigitte Angelica Hincapie Ortiz" userId="ade3acac-9bf6-4a78-b95c-9768e955810c" providerId="ADAL" clId="{4753F153-340D-447D-B386-79E237D43F12}" dt="2019-03-25T18:40:36.554" v="1235" actId="478"/>
          <ac:spMkLst>
            <pc:docMk/>
            <pc:sldMk cId="4227593070" sldId="297"/>
            <ac:spMk id="4" creationId="{AA9823E1-9567-4571-8127-BAEE0888DB1F}"/>
          </ac:spMkLst>
        </pc:spChg>
        <pc:spChg chg="del">
          <ac:chgData name="Brigitte Angelica Hincapie Ortiz" userId="ade3acac-9bf6-4a78-b95c-9768e955810c" providerId="ADAL" clId="{4753F153-340D-447D-B386-79E237D43F12}" dt="2019-03-25T18:33:15.503" v="1184" actId="478"/>
          <ac:spMkLst>
            <pc:docMk/>
            <pc:sldMk cId="4227593070" sldId="297"/>
            <ac:spMk id="5" creationId="{7D744567-F623-4E66-BC44-C21C120B3342}"/>
          </ac:spMkLst>
        </pc:spChg>
        <pc:spChg chg="add del mod">
          <ac:chgData name="Brigitte Angelica Hincapie Ortiz" userId="ade3acac-9bf6-4a78-b95c-9768e955810c" providerId="ADAL" clId="{4753F153-340D-447D-B386-79E237D43F12}" dt="2019-03-25T18:38:38.092" v="1229"/>
          <ac:spMkLst>
            <pc:docMk/>
            <pc:sldMk cId="4227593070" sldId="297"/>
            <ac:spMk id="6" creationId="{8A3AAAB6-ED17-421E-98FD-1ABC892799DD}"/>
          </ac:spMkLst>
        </pc:spChg>
        <pc:spChg chg="add del mod">
          <ac:chgData name="Brigitte Angelica Hincapie Ortiz" userId="ade3acac-9bf6-4a78-b95c-9768e955810c" providerId="ADAL" clId="{4753F153-340D-447D-B386-79E237D43F12}" dt="2019-03-25T18:38:38.090" v="1227" actId="478"/>
          <ac:spMkLst>
            <pc:docMk/>
            <pc:sldMk cId="4227593070" sldId="297"/>
            <ac:spMk id="7" creationId="{AC911D65-AB05-4381-BC54-A7F8012C78E4}"/>
          </ac:spMkLst>
        </pc:spChg>
        <pc:graphicFrameChg chg="mod">
          <ac:chgData name="Brigitte Angelica Hincapie Ortiz" userId="ade3acac-9bf6-4a78-b95c-9768e955810c" providerId="ADAL" clId="{4753F153-340D-447D-B386-79E237D43F12}" dt="2019-03-26T00:19:16.102" v="1908" actId="20577"/>
          <ac:graphicFrameMkLst>
            <pc:docMk/>
            <pc:sldMk cId="4227593070" sldId="297"/>
            <ac:graphicFrameMk id="3" creationId="{AF0EF1A7-C8AD-41ED-8D33-FCEB294E5498}"/>
          </ac:graphicFrameMkLst>
        </pc:graphicFrameChg>
      </pc:sldChg>
      <pc:sldChg chg="addSp delSp modSp add ord">
        <pc:chgData name="Brigitte Angelica Hincapie Ortiz" userId="ade3acac-9bf6-4a78-b95c-9768e955810c" providerId="ADAL" clId="{4753F153-340D-447D-B386-79E237D43F12}" dt="2019-03-26T02:33:43.489" v="2217" actId="207"/>
        <pc:sldMkLst>
          <pc:docMk/>
          <pc:sldMk cId="2284829970" sldId="298"/>
        </pc:sldMkLst>
        <pc:spChg chg="mod">
          <ac:chgData name="Brigitte Angelica Hincapie Ortiz" userId="ade3acac-9bf6-4a78-b95c-9768e955810c" providerId="ADAL" clId="{4753F153-340D-447D-B386-79E237D43F12}" dt="2019-03-26T02:05:09.949" v="1945" actId="20577"/>
          <ac:spMkLst>
            <pc:docMk/>
            <pc:sldMk cId="2284829970" sldId="298"/>
            <ac:spMk id="2" creationId="{3508F72A-FE88-4DE6-B4FB-6B71AED8B6DE}"/>
          </ac:spMkLst>
        </pc:spChg>
        <pc:spChg chg="add del mod">
          <ac:chgData name="Brigitte Angelica Hincapie Ortiz" userId="ade3acac-9bf6-4a78-b95c-9768e955810c" providerId="ADAL" clId="{4753F153-340D-447D-B386-79E237D43F12}" dt="2019-03-26T02:10:30.232" v="1951" actId="12084"/>
          <ac:spMkLst>
            <pc:docMk/>
            <pc:sldMk cId="2284829970" sldId="298"/>
            <ac:spMk id="3" creationId="{E553D8B4-4E07-4A5E-95B2-0B3891743DB4}"/>
          </ac:spMkLst>
        </pc:spChg>
        <pc:spChg chg="add del mod">
          <ac:chgData name="Brigitte Angelica Hincapie Ortiz" userId="ade3acac-9bf6-4a78-b95c-9768e955810c" providerId="ADAL" clId="{4753F153-340D-447D-B386-79E237D43F12}" dt="2019-03-26T02:15:16.757" v="2037" actId="478"/>
          <ac:spMkLst>
            <pc:docMk/>
            <pc:sldMk cId="2284829970" sldId="298"/>
            <ac:spMk id="7" creationId="{40E6C2C2-8F71-4066-9E4F-18CC3AC86E5B}"/>
          </ac:spMkLst>
        </pc:spChg>
        <pc:spChg chg="add del mod">
          <ac:chgData name="Brigitte Angelica Hincapie Ortiz" userId="ade3acac-9bf6-4a78-b95c-9768e955810c" providerId="ADAL" clId="{4753F153-340D-447D-B386-79E237D43F12}" dt="2019-03-26T02:27:58.915" v="2207" actId="478"/>
          <ac:spMkLst>
            <pc:docMk/>
            <pc:sldMk cId="2284829970" sldId="298"/>
            <ac:spMk id="9" creationId="{CB9AA629-7006-4390-8D91-C8D9ED49F07E}"/>
          </ac:spMkLst>
        </pc:spChg>
        <pc:graphicFrameChg chg="del mod">
          <ac:chgData name="Brigitte Angelica Hincapie Ortiz" userId="ade3acac-9bf6-4a78-b95c-9768e955810c" providerId="ADAL" clId="{4753F153-340D-447D-B386-79E237D43F12}" dt="2019-03-26T02:10:08.201" v="1950" actId="478"/>
          <ac:graphicFrameMkLst>
            <pc:docMk/>
            <pc:sldMk cId="2284829970" sldId="298"/>
            <ac:graphicFrameMk id="4" creationId="{7632ECA8-9A1E-4666-819C-AF26250DA0CB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6T02:15:08.160" v="2036" actId="478"/>
          <ac:graphicFrameMkLst>
            <pc:docMk/>
            <pc:sldMk cId="2284829970" sldId="298"/>
            <ac:graphicFrameMk id="5" creationId="{16D2893F-51A1-4B98-94E2-A5E11C291914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6T02:16:31.377" v="2040" actId="1032"/>
          <ac:graphicFrameMkLst>
            <pc:docMk/>
            <pc:sldMk cId="2284829970" sldId="298"/>
            <ac:graphicFrameMk id="8" creationId="{611A899A-6409-4F0B-9D85-945E2859FE06}"/>
          </ac:graphicFrameMkLst>
        </pc:graphicFrameChg>
        <pc:graphicFrameChg chg="add del mod">
          <ac:chgData name="Brigitte Angelica Hincapie Ortiz" userId="ade3acac-9bf6-4a78-b95c-9768e955810c" providerId="ADAL" clId="{4753F153-340D-447D-B386-79E237D43F12}" dt="2019-03-26T02:19:34.030" v="2068" actId="12084"/>
          <ac:graphicFrameMkLst>
            <pc:docMk/>
            <pc:sldMk cId="2284829970" sldId="298"/>
            <ac:graphicFrameMk id="10" creationId="{77B4E584-0969-4377-B064-3CB59B04F088}"/>
          </ac:graphicFrameMkLst>
        </pc:graphicFrameChg>
        <pc:graphicFrameChg chg="add mod">
          <ac:chgData name="Brigitte Angelica Hincapie Ortiz" userId="ade3acac-9bf6-4a78-b95c-9768e955810c" providerId="ADAL" clId="{4753F153-340D-447D-B386-79E237D43F12}" dt="2019-03-26T02:33:43.489" v="2217" actId="207"/>
          <ac:graphicFrameMkLst>
            <pc:docMk/>
            <pc:sldMk cId="2284829970" sldId="298"/>
            <ac:graphicFrameMk id="11" creationId="{487795C7-C111-4A8F-BCE0-AB700FA1837B}"/>
          </ac:graphicFrameMkLst>
        </pc:graphicFrameChg>
        <pc:picChg chg="add del mod">
          <ac:chgData name="Brigitte Angelica Hincapie Ortiz" userId="ade3acac-9bf6-4a78-b95c-9768e955810c" providerId="ADAL" clId="{4753F153-340D-447D-B386-79E237D43F12}" dt="2019-03-26T02:15:19.807" v="2038" actId="478"/>
          <ac:picMkLst>
            <pc:docMk/>
            <pc:sldMk cId="2284829970" sldId="298"/>
            <ac:picMk id="6" creationId="{296951C3-E65C-41D0-899F-AAF871DC7ED9}"/>
          </ac:picMkLst>
        </pc:picChg>
      </pc:sldChg>
    </pc:docChg>
  </pc:docChgLst>
  <pc:docChgLst>
    <pc:chgData name="Brigitte Angelica Hincapie Ortiz" userId="S::bahincapie@utp.edu.co::ade3acac-9bf6-4a78-b95c-9768e955810c" providerId="AD" clId="Web-{99533AE9-1554-4DB0-B38E-214CBC284A9D}"/>
    <pc:docChg chg="modSld">
      <pc:chgData name="Brigitte Angelica Hincapie Ortiz" userId="S::bahincapie@utp.edu.co::ade3acac-9bf6-4a78-b95c-9768e955810c" providerId="AD" clId="Web-{99533AE9-1554-4DB0-B38E-214CBC284A9D}" dt="2019-03-27T14:57:12.855" v="2" actId="14100"/>
      <pc:docMkLst>
        <pc:docMk/>
      </pc:docMkLst>
      <pc:sldChg chg="modSp modCm">
        <pc:chgData name="Brigitte Angelica Hincapie Ortiz" userId="S::bahincapie@utp.edu.co::ade3acac-9bf6-4a78-b95c-9768e955810c" providerId="AD" clId="Web-{99533AE9-1554-4DB0-B38E-214CBC284A9D}" dt="2019-03-27T14:57:12.855" v="2" actId="14100"/>
        <pc:sldMkLst>
          <pc:docMk/>
          <pc:sldMk cId="1153646415" sldId="291"/>
        </pc:sldMkLst>
        <pc:graphicFrameChg chg="mod">
          <ac:chgData name="Brigitte Angelica Hincapie Ortiz" userId="S::bahincapie@utp.edu.co::ade3acac-9bf6-4a78-b95c-9768e955810c" providerId="AD" clId="Web-{99533AE9-1554-4DB0-B38E-214CBC284A9D}" dt="2019-03-27T14:57:12.855" v="2" actId="14100"/>
          <ac:graphicFrameMkLst>
            <pc:docMk/>
            <pc:sldMk cId="1153646415" sldId="291"/>
            <ac:graphicFrameMk id="13" creationId="{A7CA3831-6D7E-4FA6-8F74-960576BCB1C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96D-BFE7-4B1A-9029-CF9FE815978E}" type="datetimeFigureOut">
              <a:rPr lang="en-US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4A5D-0BA3-4EE0-AD26-E0C661D6A0C1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D7F8-7707-4745-9297-DF74C54AE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DBD0B-72B6-4999-A362-1507EBEC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5DC73-249B-445E-BB86-1234F016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3AECB-8606-4855-80F4-C0F5303B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EC0CE-68AE-44C8-8BD9-46559CC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02678-9249-4BDD-B12A-56FA1D17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6FB3AD3-05B5-48FD-9F70-434AF9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7" y="114731"/>
            <a:ext cx="6366934" cy="1325563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7BCD15-9DF8-44B8-A346-AD9772A3D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4EEEB-7017-4AE5-B13D-12C1020A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3AD3-05B5-48FD-9F70-434AF9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7" y="114731"/>
            <a:ext cx="6366934" cy="1325563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09AC7-4DB1-404C-8F27-2CAA0E59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157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7CD3-E7C4-41BE-9BC8-30D3268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16" y="13795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174BD-6697-43BB-8E42-D3A685B7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716" y="434393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419DF-C786-4833-97ED-37499797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01FA7-3687-41FF-8681-D15BCBD0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7BB62-B0F3-4690-8AEB-A7099AC6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733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8E4DE-B1EE-4974-BE59-2AB9C2C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235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55F7F9-A1B6-4184-B38F-E8D6FD88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235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6FB3AD3-05B5-48FD-9F70-434AF9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7" y="114731"/>
            <a:ext cx="6366934" cy="1325563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22F961-4A28-406D-A248-826DCDE8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16B0EA-2290-40D4-8623-5125DC46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AFE98-51D1-4015-9C8A-CBB6ABA00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42AB36-704C-4AAB-8C20-CB4A269A2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6FB3AD3-05B5-48FD-9F70-434AF9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7" y="114731"/>
            <a:ext cx="6366934" cy="1325563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</a:t>
            </a:r>
          </a:p>
        </p:txBody>
      </p:sp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6FB3AD3-05B5-48FD-9F70-434AF9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7" y="114731"/>
            <a:ext cx="6366934" cy="1325563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1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232AF-AA0B-4A76-9C2F-FEB5208A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5732"/>
            <a:ext cx="3932237" cy="1693335"/>
          </a:xfrm>
        </p:spPr>
        <p:txBody>
          <a:bodyPr anchor="b"/>
          <a:lstStyle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931A9-1A8D-44DD-BB6C-0AB5B638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A90F73-3371-47A3-8C17-37A5B2F4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9066"/>
            <a:ext cx="3932237" cy="35999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273DA-316E-4DD8-931C-012605F23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16232AF-AA0B-4A76-9C2F-FEB5208A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5732"/>
            <a:ext cx="3932237" cy="1693335"/>
          </a:xfrm>
        </p:spPr>
        <p:txBody>
          <a:bodyPr anchor="b"/>
          <a:lstStyle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87A90F73-3371-47A3-8C17-37A5B2F4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9066"/>
            <a:ext cx="3932237" cy="35999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C560BCAD-2E1A-4C94-BA4E-1D6EFD4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8A41314A-031D-43FC-8248-A489BBF8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E8A9101-8E6D-4475-B671-0CEB35C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3267" y="63627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2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529" y="-6394"/>
            <a:ext cx="12193057" cy="6870787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79BB69-77C0-48B4-9363-9ED3520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</a:t>
            </a:r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4D199-6CD9-48B7-8BD3-63EF8834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9559D-464B-4B2D-952E-14232448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BA322-8D00-4D5F-A17C-A8EA8BE7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C0280-8F99-49DC-8EE1-26465F4BC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990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PROTOTIPADO DE UN COMPONENTE  DE SOFTWARE DE EXPLORACIÓN DE DATOS, INTEGRADO A LA “ARQUITECTURA DE VISUALIZACIÓN UTILIZANDO DASHBOARDS”</dc:title>
  <dc:creator>Brigitte Angelica Hincapie Ortiz</dc:creator>
  <cp:lastModifiedBy>Brigitte Angelica Hincapie Ortiz</cp:lastModifiedBy>
  <cp:revision>14</cp:revision>
  <dcterms:created xsi:type="dcterms:W3CDTF">2019-03-25T16:18:05Z</dcterms:created>
  <dcterms:modified xsi:type="dcterms:W3CDTF">2019-04-24T21:33:12Z</dcterms:modified>
</cp:coreProperties>
</file>