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64" r:id="rId7"/>
    <p:sldId id="275" r:id="rId8"/>
    <p:sldId id="276" r:id="rId9"/>
    <p:sldId id="278" r:id="rId10"/>
    <p:sldId id="279" r:id="rId11"/>
    <p:sldId id="280" r:id="rId12"/>
    <p:sldId id="281" r:id="rId13"/>
    <p:sldId id="282" r:id="rId14"/>
    <p:sldId id="274" r:id="rId1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9B5B58-60D5-422E-8B18-ABC6F8739461}" v="397" dt="2019-09-20T18:35:50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95033" autoAdjust="0"/>
  </p:normalViewPr>
  <p:slideViewPr>
    <p:cSldViewPr snapToGrid="0" snapToObjects="1">
      <p:cViewPr varScale="1">
        <p:scale>
          <a:sx n="111" d="100"/>
          <a:sy n="111" d="100"/>
        </p:scale>
        <p:origin x="6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5/8/layout/vList2" loCatId="list" qsTypeId="urn:microsoft.com/office/officeart/2005/8/quickstyle/simple2" qsCatId="simple" csTypeId="urn:microsoft.com/office/officeart/2005/8/colors/accent5_2" csCatId="accent5" phldr="1"/>
      <dgm:spPr/>
      <dgm:t>
        <a:bodyPr rtlCol="0"/>
        <a:lstStyle/>
        <a:p>
          <a:pPr rtl="0"/>
          <a:endParaRPr lang="en-US"/>
        </a:p>
      </dgm:t>
    </dgm:pt>
    <dgm:pt modelId="{E39563C5-C199-4F5B-A899-8CC0710341A0}">
      <dgm:prSet phldr="0"/>
      <dgm:spPr/>
      <dgm:t>
        <a:bodyPr rtlCol="0"/>
        <a:lstStyle/>
        <a:p>
          <a:r>
            <a:rPr lang="es-ES" noProof="0"/>
            <a:t>El compilador debe preservar el significado del programa que se está compilando</a:t>
          </a:r>
        </a:p>
      </dgm:t>
    </dgm:pt>
    <dgm:pt modelId="{6531EA77-44C5-4E3D-BA04-70C1E49BCD39}" type="parTrans" cxnId="{BBAD9FDB-1013-4B11-A9AE-2815527D1B78}">
      <dgm:prSet/>
      <dgm:spPr/>
      <dgm:t>
        <a:bodyPr rtlCol="0"/>
        <a:lstStyle/>
        <a:p>
          <a:pPr rtl="0"/>
          <a:endParaRPr lang="es-ES" noProof="0" dirty="0"/>
        </a:p>
      </dgm:t>
    </dgm:pt>
    <dgm:pt modelId="{BC971DAC-9BE2-44B2-ABE4-8099C777E9C4}" type="sibTrans" cxnId="{BBAD9FDB-1013-4B11-A9AE-2815527D1B78}">
      <dgm:prSet/>
      <dgm:spPr/>
      <dgm:t>
        <a:bodyPr rtlCol="0"/>
        <a:lstStyle/>
        <a:p>
          <a:endParaRPr lang="es-ES" noProof="0"/>
        </a:p>
      </dgm:t>
    </dgm:pt>
    <dgm:pt modelId="{9B46730C-E4BF-4F89-B7C9-A67AD8EE2C05}">
      <dgm:prSet phldr="0"/>
      <dgm:spPr/>
      <dgm:t>
        <a:bodyPr/>
        <a:lstStyle/>
        <a:p>
          <a:r>
            <a:rPr lang="es-ES" b="0" i="0" u="none" strike="noStrike" cap="none" baseline="0" noProof="0">
              <a:latin typeface="Calibri Light" panose="020F0302020204030204"/>
            </a:rPr>
            <a:t>Traduce</a:t>
          </a:r>
          <a:r>
            <a:rPr lang="es-ES" b="0" i="0" u="none" strike="noStrike" cap="none" baseline="0" noProof="0"/>
            <a:t> un programa escrito en un lenguaje de programación a otro lenguaje de programación. </a:t>
          </a:r>
          <a:endParaRPr lang="es-ES" b="0" i="0" u="none" strike="noStrike" cap="none" baseline="0" noProof="0">
            <a:latin typeface="Calibri Light"/>
            <a:cs typeface="Calibri Light"/>
          </a:endParaRPr>
        </a:p>
      </dgm:t>
    </dgm:pt>
    <dgm:pt modelId="{9C724661-7E05-44DA-9A03-EBC55ACF4A96}" type="parTrans" cxnId="{582C74A7-404E-40EE-9226-C53051C7A9C6}">
      <dgm:prSet/>
      <dgm:spPr/>
    </dgm:pt>
    <dgm:pt modelId="{330DB62E-1D92-43FA-A764-7F8A3A706958}" type="sibTrans" cxnId="{582C74A7-404E-40EE-9226-C53051C7A9C6}">
      <dgm:prSet/>
      <dgm:spPr/>
      <dgm:t>
        <a:bodyPr/>
        <a:lstStyle/>
        <a:p>
          <a:endParaRPr lang="en-US"/>
        </a:p>
      </dgm:t>
    </dgm:pt>
    <dgm:pt modelId="{F7388AF1-7EEC-41F9-BDBC-044DE040197D}">
      <dgm:prSet phldr="0"/>
      <dgm:spPr/>
      <dgm:t>
        <a:bodyPr/>
        <a:lstStyle/>
        <a:p>
          <a:r>
            <a:rPr lang="es-ES" noProof="0"/>
            <a:t>El compilador debe de lo posible, mejorar el funcionamiento del programa.</a:t>
          </a:r>
        </a:p>
      </dgm:t>
    </dgm:pt>
    <dgm:pt modelId="{69018CD8-5862-4F75-9639-B9CEF075B3DC}" type="parTrans" cxnId="{2DCB772F-A7EF-4A92-BBA8-8E558F7552BA}">
      <dgm:prSet/>
      <dgm:spPr/>
    </dgm:pt>
    <dgm:pt modelId="{2AC9C8B6-36F0-43ED-BE84-CB12202390B5}" type="sibTrans" cxnId="{2DCB772F-A7EF-4A92-BBA8-8E558F7552BA}">
      <dgm:prSet/>
      <dgm:spPr/>
      <dgm:t>
        <a:bodyPr/>
        <a:lstStyle/>
        <a:p>
          <a:endParaRPr lang="en-US"/>
        </a:p>
      </dgm:t>
    </dgm:pt>
    <dgm:pt modelId="{A93032F0-D325-4002-87F9-FAAB922260CF}" type="pres">
      <dgm:prSet presAssocID="{489A589A-46DE-0F49-B460-E7914F3E440D}" presName="linear" presStyleCnt="0">
        <dgm:presLayoutVars>
          <dgm:animLvl val="lvl"/>
          <dgm:resizeHandles val="exact"/>
        </dgm:presLayoutVars>
      </dgm:prSet>
      <dgm:spPr/>
    </dgm:pt>
    <dgm:pt modelId="{FB6160B3-A924-4CCD-8D3C-9395F52224DB}" type="pres">
      <dgm:prSet presAssocID="{9B46730C-E4BF-4F89-B7C9-A67AD8EE2C0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3735137-8BDC-4A48-A5DD-BEAE6F644269}" type="pres">
      <dgm:prSet presAssocID="{330DB62E-1D92-43FA-A764-7F8A3A706958}" presName="spacer" presStyleCnt="0"/>
      <dgm:spPr/>
    </dgm:pt>
    <dgm:pt modelId="{527A19C1-FAE3-4B48-8B66-14674445719D}" type="pres">
      <dgm:prSet presAssocID="{E39563C5-C199-4F5B-A899-8CC0710341A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D97E34D-ACCE-4725-A564-518CFAF24D4E}" type="pres">
      <dgm:prSet presAssocID="{BC971DAC-9BE2-44B2-ABE4-8099C777E9C4}" presName="spacer" presStyleCnt="0"/>
      <dgm:spPr/>
    </dgm:pt>
    <dgm:pt modelId="{B4E1BB07-ECE7-4DA9-BB26-5037FCE870E2}" type="pres">
      <dgm:prSet presAssocID="{F7388AF1-7EEC-41F9-BDBC-044DE040197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DCB772F-A7EF-4A92-BBA8-8E558F7552BA}" srcId="{489A589A-46DE-0F49-B460-E7914F3E440D}" destId="{F7388AF1-7EEC-41F9-BDBC-044DE040197D}" srcOrd="2" destOrd="0" parTransId="{69018CD8-5862-4F75-9639-B9CEF075B3DC}" sibTransId="{2AC9C8B6-36F0-43ED-BE84-CB12202390B5}"/>
    <dgm:cxn modelId="{7AFE5B31-E285-45DA-B157-7FEB3B41055B}" type="presOf" srcId="{489A589A-46DE-0F49-B460-E7914F3E440D}" destId="{A93032F0-D325-4002-87F9-FAAB922260CF}" srcOrd="0" destOrd="0" presId="urn:microsoft.com/office/officeart/2005/8/layout/vList2"/>
    <dgm:cxn modelId="{6A436273-2A23-4415-815E-A5544DF90308}" type="presOf" srcId="{9B46730C-E4BF-4F89-B7C9-A67AD8EE2C05}" destId="{FB6160B3-A924-4CCD-8D3C-9395F52224DB}" srcOrd="0" destOrd="0" presId="urn:microsoft.com/office/officeart/2005/8/layout/vList2"/>
    <dgm:cxn modelId="{00DE2980-B8D2-46D8-9827-8757A5E5AD75}" type="presOf" srcId="{F7388AF1-7EEC-41F9-BDBC-044DE040197D}" destId="{B4E1BB07-ECE7-4DA9-BB26-5037FCE870E2}" srcOrd="0" destOrd="0" presId="urn:microsoft.com/office/officeart/2005/8/layout/vList2"/>
    <dgm:cxn modelId="{582C74A7-404E-40EE-9226-C53051C7A9C6}" srcId="{489A589A-46DE-0F49-B460-E7914F3E440D}" destId="{9B46730C-E4BF-4F89-B7C9-A67AD8EE2C05}" srcOrd="0" destOrd="0" parTransId="{9C724661-7E05-44DA-9A03-EBC55ACF4A96}" sibTransId="{330DB62E-1D92-43FA-A764-7F8A3A706958}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644769FD-FD2C-430B-A857-F6343A9AB0C6}" type="presOf" srcId="{E39563C5-C199-4F5B-A899-8CC0710341A0}" destId="{527A19C1-FAE3-4B48-8B66-14674445719D}" srcOrd="0" destOrd="0" presId="urn:microsoft.com/office/officeart/2005/8/layout/vList2"/>
    <dgm:cxn modelId="{F334135F-B918-4595-8635-5D72A890E749}" type="presParOf" srcId="{A93032F0-D325-4002-87F9-FAAB922260CF}" destId="{FB6160B3-A924-4CCD-8D3C-9395F52224DB}" srcOrd="0" destOrd="0" presId="urn:microsoft.com/office/officeart/2005/8/layout/vList2"/>
    <dgm:cxn modelId="{1C353818-CB76-474A-8718-29887C558DEC}" type="presParOf" srcId="{A93032F0-D325-4002-87F9-FAAB922260CF}" destId="{C3735137-8BDC-4A48-A5DD-BEAE6F644269}" srcOrd="1" destOrd="0" presId="urn:microsoft.com/office/officeart/2005/8/layout/vList2"/>
    <dgm:cxn modelId="{A390A774-2C88-4E56-9594-7B07BBA4A0E8}" type="presParOf" srcId="{A93032F0-D325-4002-87F9-FAAB922260CF}" destId="{527A19C1-FAE3-4B48-8B66-14674445719D}" srcOrd="2" destOrd="0" presId="urn:microsoft.com/office/officeart/2005/8/layout/vList2"/>
    <dgm:cxn modelId="{0CE5DB73-0C93-4342-9351-A932B6C36A93}" type="presParOf" srcId="{A93032F0-D325-4002-87F9-FAAB922260CF}" destId="{5D97E34D-ACCE-4725-A564-518CFAF24D4E}" srcOrd="3" destOrd="0" presId="urn:microsoft.com/office/officeart/2005/8/layout/vList2"/>
    <dgm:cxn modelId="{E9C0C5B3-11EC-4B9E-BFFF-B3F15D23EB43}" type="presParOf" srcId="{A93032F0-D325-4002-87F9-FAAB922260CF}" destId="{B4E1BB07-ECE7-4DA9-BB26-5037FCE870E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160B3-A924-4CCD-8D3C-9395F52224DB}">
      <dsp:nvSpPr>
        <dsp:cNvPr id="0" name=""/>
        <dsp:cNvSpPr/>
      </dsp:nvSpPr>
      <dsp:spPr>
        <a:xfrm>
          <a:off x="0" y="31901"/>
          <a:ext cx="4681872" cy="115478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rtlCol="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0" i="0" u="none" strike="noStrike" kern="1200" cap="none" baseline="0" noProof="0">
              <a:latin typeface="Calibri Light" panose="020F0302020204030204"/>
            </a:rPr>
            <a:t>Traduce</a:t>
          </a:r>
          <a:r>
            <a:rPr lang="es-ES" sz="2100" b="0" i="0" u="none" strike="noStrike" kern="1200" cap="none" baseline="0" noProof="0"/>
            <a:t> un programa escrito en un lenguaje de programación a otro lenguaje de programación. </a:t>
          </a:r>
          <a:endParaRPr lang="es-ES" sz="2100" b="0" i="0" u="none" strike="noStrike" kern="1200" cap="none" baseline="0" noProof="0">
            <a:latin typeface="Calibri Light"/>
            <a:cs typeface="Calibri Light"/>
          </a:endParaRPr>
        </a:p>
      </dsp:txBody>
      <dsp:txXfrm>
        <a:off x="56372" y="88273"/>
        <a:ext cx="4569128" cy="1042045"/>
      </dsp:txXfrm>
    </dsp:sp>
    <dsp:sp modelId="{527A19C1-FAE3-4B48-8B66-14674445719D}">
      <dsp:nvSpPr>
        <dsp:cNvPr id="0" name=""/>
        <dsp:cNvSpPr/>
      </dsp:nvSpPr>
      <dsp:spPr>
        <a:xfrm>
          <a:off x="0" y="1247171"/>
          <a:ext cx="4681872" cy="115478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rtlCol="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noProof="0"/>
            <a:t>El compilador debe preservar el significado del programa que se está compilando</a:t>
          </a:r>
        </a:p>
      </dsp:txBody>
      <dsp:txXfrm>
        <a:off x="56372" y="1303543"/>
        <a:ext cx="4569128" cy="1042045"/>
      </dsp:txXfrm>
    </dsp:sp>
    <dsp:sp modelId="{B4E1BB07-ECE7-4DA9-BB26-5037FCE870E2}">
      <dsp:nvSpPr>
        <dsp:cNvPr id="0" name=""/>
        <dsp:cNvSpPr/>
      </dsp:nvSpPr>
      <dsp:spPr>
        <a:xfrm>
          <a:off x="0" y="2462441"/>
          <a:ext cx="4681872" cy="115478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rtlCol="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noProof="0"/>
            <a:t>El compilador debe de lo posible, mejorar el funcionamiento del programa.</a:t>
          </a:r>
        </a:p>
      </dsp:txBody>
      <dsp:txXfrm>
        <a:off x="56372" y="2518813"/>
        <a:ext cx="4569128" cy="1042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C0EF0912-B83A-42C6-BB23-7A690E7AC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B3D5DC4-1380-4B24-BDBD-DA7EA6CBC5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6D6F529-C6F7-4731-AF31-8543DDE77E0F}" type="datetime1">
              <a:rPr lang="es-ES" smtClean="0"/>
              <a:t>20/09/2019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3334A9-4ADD-4E49-92B8-B060BCE554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44E3E284-A085-4213-BAFF-1E760A903E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CEF27E8-CC73-4BD4-BE7E-584FE3DD710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7640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30D4744-E18C-48A9-9986-9564F9A2E502}" type="datetime1">
              <a:rPr lang="es-ES" noProof="0" smtClean="0"/>
              <a:t>20/09/2019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085B5E6-9E00-4F32-96FF-298B8A177D37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776373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85B5E6-9E00-4F32-96FF-298B8A177D3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990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85B5E6-9E00-4F32-96FF-298B8A177D3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0342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85B5E6-9E00-4F32-96FF-298B8A177D3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4037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85B5E6-9E00-4F32-96FF-298B8A177D37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12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E2956188-9D8C-44FE-80DB-2E3FF301D15E}" type="datetime1">
              <a:rPr lang="es-ES" noProof="0" smtClean="0"/>
              <a:t>20/09/2019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E073B7-4612-4C26-8FE5-B0FEE6F68B78}" type="datetime1">
              <a:rPr lang="es-ES" noProof="0" smtClean="0"/>
              <a:t>20/09/2019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B93F86-B2BD-4553-AD84-F1CC512B1FDE}" type="datetime1">
              <a:rPr lang="es-ES" noProof="0" smtClean="0"/>
              <a:t>20/09/2019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9192A9-1D09-49BD-B65E-B05FEB944467}" type="datetime1">
              <a:rPr lang="es-ES" noProof="0" smtClean="0"/>
              <a:t>20/09/2019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07C787-1190-45D4-A320-119AC64B9814}" type="datetime1">
              <a:rPr lang="es-ES" noProof="0" smtClean="0"/>
              <a:t>20/09/2019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7829EA-129D-4032-BDC7-204B0773B3CD}" type="datetime1">
              <a:rPr lang="es-ES" noProof="0" smtClean="0"/>
              <a:t>20/09/2019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AEF943-4643-4DE7-8BD3-0F864C9BA6F8}" type="datetime1">
              <a:rPr lang="es-ES" noProof="0" smtClean="0"/>
              <a:t>20/09/2019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3895A0-B76E-44F3-AF93-F06CA0043EAE}" type="datetime1">
              <a:rPr lang="es-ES" noProof="0" smtClean="0"/>
              <a:t>20/09/2019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A6178A-CE0B-4CDA-86FF-2556B413757C}" type="datetime1">
              <a:rPr lang="es-ES" noProof="0" smtClean="0"/>
              <a:t>20/09/2019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6FA9E-A9E5-4BA6-ABFA-496AC249F829}" type="datetime1">
              <a:rPr lang="es-ES" noProof="0" smtClean="0"/>
              <a:t>20/09/2019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CCCB98-F1F8-4DCF-BB0A-05658DB0914F}" type="datetime1">
              <a:rPr lang="es-ES" noProof="0" smtClean="0"/>
              <a:t>20/09/2019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CC7F39-1343-4FE6-9FC9-B48433D53190}" type="datetime1">
              <a:rPr lang="es-ES" noProof="0" smtClean="0"/>
              <a:t>20/09/2019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1232D6-9F7A-4499-AACC-CAACA101FC59}" type="datetime1">
              <a:rPr lang="es-ES" noProof="0" smtClean="0"/>
              <a:t>20/09/2019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DA846-CD5F-44E1-A229-D9EC020B86D5}" type="datetime1">
              <a:rPr lang="es-ES" noProof="0" smtClean="0"/>
              <a:t>20/09/2019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44EA87-E412-44F2-866F-E86E037125F3}" type="datetime1">
              <a:rPr lang="es-ES" noProof="0" smtClean="0"/>
              <a:t>20/09/2019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EE5EEE-4909-431B-976E-50B70D463305}" type="datetime1">
              <a:rPr lang="es-ES" noProof="0" smtClean="0"/>
              <a:t>20/09/2019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85AD08-92F6-4FDC-B809-DD5BC74EDAB7}" type="datetime1">
              <a:rPr lang="es-ES" noProof="0" smtClean="0"/>
              <a:t>20/09/2019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46C9DBA-34AB-4B40-A84F-A9F36CC58769}" type="datetime1">
              <a:rPr lang="es-ES" noProof="0" smtClean="0"/>
              <a:t>20/09/2019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1.jpe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microsoft.com/office/2007/relationships/diagramDrawing" Target="../diagrams/drawing1.xml"/><Relationship Id="rId5" Type="http://schemas.openxmlformats.org/officeDocument/2006/relationships/image" Target="../media/image7.jpg"/><Relationship Id="rId10" Type="http://schemas.openxmlformats.org/officeDocument/2006/relationships/diagramColors" Target="../diagrams/colors1.xml"/><Relationship Id="rId4" Type="http://schemas.openxmlformats.org/officeDocument/2006/relationships/image" Target="../media/image6.png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77" y="2250385"/>
            <a:ext cx="4529422" cy="2601011"/>
          </a:xfrm>
        </p:spPr>
        <p:txBody>
          <a:bodyPr rtlCol="0">
            <a:normAutofit/>
          </a:bodyPr>
          <a:lstStyle/>
          <a:p>
            <a:pPr algn="l" rtl="0"/>
            <a:r>
              <a:rPr lang="es-ES" b="1" dirty="0">
                <a:cs typeface="Calibri Light"/>
              </a:rPr>
              <a:t>CODEX</a:t>
            </a:r>
            <a:endParaRPr lang="es-ES" b="1">
              <a:cs typeface="Calibri Ligh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876" y="4851399"/>
            <a:ext cx="4513792" cy="914401"/>
          </a:xfrm>
        </p:spPr>
        <p:txBody>
          <a:bodyPr rtlCol="0">
            <a:normAutofit fontScale="25000" lnSpcReduction="20000"/>
          </a:bodyPr>
          <a:lstStyle/>
          <a:p>
            <a:pPr algn="l">
              <a:lnSpc>
                <a:spcPct val="90000"/>
              </a:lnSpc>
            </a:pPr>
            <a:r>
              <a:rPr lang="es-ES" sz="7200" b="1" dirty="0">
                <a:ln w="3175" cmpd="sng">
                  <a:noFill/>
                </a:ln>
                <a:latin typeface="+mj-lt"/>
                <a:ea typeface="+mj-ea"/>
                <a:cs typeface="Calibri Light"/>
              </a:rPr>
              <a:t>MARTINEZ LOPEZ ANDRES</a:t>
            </a:r>
            <a:endParaRPr lang="en-US" sz="7200" dirty="0">
              <a:ea typeface="+mj-ea"/>
              <a:cs typeface="Calibri" panose="020F0502020204030204"/>
            </a:endParaRPr>
          </a:p>
          <a:p>
            <a:pPr algn="l">
              <a:lnSpc>
                <a:spcPct val="90000"/>
              </a:lnSpc>
            </a:pPr>
            <a:r>
              <a:rPr lang="es-ES" sz="7200" b="1" dirty="0">
                <a:ln w="3175" cmpd="sng">
                  <a:noFill/>
                </a:ln>
                <a:latin typeface="+mj-lt"/>
                <a:ea typeface="+mj-ea"/>
                <a:cs typeface="Calibri Light"/>
              </a:rPr>
              <a:t>PONCE SEDANO JESUS ALEJANDRO</a:t>
            </a:r>
          </a:p>
          <a:p>
            <a:pPr algn="l">
              <a:lnSpc>
                <a:spcPct val="90000"/>
              </a:lnSpc>
            </a:pPr>
            <a:r>
              <a:rPr lang="es-ES" sz="7200" b="1" dirty="0">
                <a:ln w="3175" cmpd="sng">
                  <a:noFill/>
                </a:ln>
                <a:latin typeface="+mj-lt"/>
                <a:ea typeface="+mj-ea"/>
                <a:cs typeface="Calibri Light"/>
              </a:rPr>
              <a:t>ROMERO BASURTO FABIAN</a:t>
            </a:r>
          </a:p>
          <a:p>
            <a:pPr algn="l">
              <a:lnSpc>
                <a:spcPct val="90000"/>
              </a:lnSpc>
            </a:pPr>
            <a:r>
              <a:rPr lang="es-ES" sz="7200" b="1" dirty="0">
                <a:ln w="3175" cmpd="sng">
                  <a:noFill/>
                </a:ln>
                <a:latin typeface="+mj-lt"/>
                <a:ea typeface="+mj-ea"/>
                <a:cs typeface="Calibri Light"/>
              </a:rPr>
              <a:t>LÓPEZ ALEXIS URIEL</a:t>
            </a:r>
          </a:p>
          <a:p>
            <a:pPr algn="l">
              <a:lnSpc>
                <a:spcPct val="90000"/>
              </a:lnSpc>
            </a:pPr>
            <a:br>
              <a:rPr lang="en-US" sz="500" dirty="0"/>
            </a:br>
            <a:endParaRPr lang="en-US" sz="500"/>
          </a:p>
          <a:p>
            <a:pPr algn="l">
              <a:lnSpc>
                <a:spcPct val="90000"/>
              </a:lnSpc>
            </a:pPr>
            <a:endParaRPr lang="es-ES" sz="500">
              <a:cs typeface="Calibri"/>
            </a:endParaRPr>
          </a:p>
        </p:txBody>
      </p:sp>
      <p:sp>
        <p:nvSpPr>
          <p:cNvPr id="97" name="Freeform 5">
            <a:extLst>
              <a:ext uri="{FF2B5EF4-FFF2-40B4-BE49-F238E27FC236}">
                <a16:creationId xmlns:a16="http://schemas.microsoft.com/office/drawing/2014/main" id="{4B5A4D5F-51AB-4898-9FF2-A6847C9D1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A6631EB5-8265-494F-B345-5FD77C0D9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679" y="3075916"/>
            <a:ext cx="1953092" cy="1927166"/>
          </a:xfrm>
          <a:prstGeom prst="rect">
            <a:avLst/>
          </a:prstGeom>
        </p:spPr>
      </p:pic>
      <p:sp>
        <p:nvSpPr>
          <p:cNvPr id="99" name="Freeform 14">
            <a:extLst>
              <a:ext uri="{FF2B5EF4-FFF2-40B4-BE49-F238E27FC236}">
                <a16:creationId xmlns:a16="http://schemas.microsoft.com/office/drawing/2014/main" id="{B2005117-8FB0-4A6F-A7DA-9EB2CDF49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EF0F57D-47F1-45F5-BE21-3D4E06244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16B8E05-5E09-4EB6-B173-DE1CE19CE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566EC14-F607-4A6B-A4CA-3FD53850F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F4426B0-E480-4F1A-8586-9F9FC9D9B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9890235-532A-4548-A6A0-CDD66D361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98DE01E-8CEB-4937-8D02-833E863DB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15047A7-7194-43D2-9D96-EE163C76C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9C98B4B-8038-4DE7-99CA-940C0D341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D381EEC-C855-429D-99D1-1F50A32B1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AEEC181-A584-461C-8CA3-5EFC60DAA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2A4B2FD-52A8-47BF-B2B9-E93FECE6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C34C769-FD2A-4369-8D65-46620C06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7E8DE67-8228-431A-A3A2-9E6C0FF61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540DA49-1685-44B4-99ED-5B6BFAB99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5BD287C-D415-4F67-9EEC-1D711B484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B1A84C1-FCDE-4F97-B6C9-4D02186DC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643B560-A48E-4176-A377-379427085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BDF1A6A-C2EF-4970-BF4A-0A94AF5EE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5C13332-FBF9-4C40-A745-68CBBB9FC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D3F6458-AB69-4E04-BAFE-4DBBAB7D2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F7C707A-E01C-4FF1-BCCA-89724A442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8AEA473-D1A2-410F-B1D7-5C9E31B09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2A88D61-99F1-4392-9383-134B9E1AF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47B84ED-1526-4BDF-9803-E2ED962D1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D7C0A7B-3B07-46DA-AE48-414F879BE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A20F3BB-5D9B-458B-A9FD-9340FBDC2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FA0E74D-9CD7-4E3D-95D7-607DA8D06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EA5444F-94CB-4447-8185-57333A83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694FE1B-82E1-461E-B243-AC0CA6528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487B5D4-CABC-4667-8615-9DB6551B7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16CCDCA-5109-426F-A96D-370EB2904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0359CB4-FD3B-4F0F-B595-04BFDA06E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CD07559-B86B-42FF-9C2D-7E15B2A06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E1EFDC7-8A59-4169-8FA7-1B7D039BD6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B07D43E-D1CA-42B0-B828-B037CEA66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36007D1-8701-4726-96C3-1160D5326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09A818B-D2C9-4F05-B362-F821D5CE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B7239A5-A858-425F-A2D7-9567336AE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2FEA38B-1D70-46AC-B5BA-3B8C056E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EC4FF10-AEE3-4081-B04F-2E1BECAB2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3060271-7CEA-4BB4-A01B-7AC6C0D5C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AB3ADCD-3D07-448F-9E8D-F9ED5775F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D76957E-5774-4255-B41E-D1020D329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CE73AEC-6951-494B-B391-2381DC91C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DF326D1-3217-4B3D-A3BF-BAC778307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CD26883-6238-4BE1-861F-0071BFAA0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1108954A-AF0B-45B6-8DC1-5726B5D46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B33A97D-BCD3-4E97-A783-0DCB90FCB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877DD4D-9B8B-4973-A08B-EC2327B6A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42FB216-5361-4AAE-943B-0FB5DBDA6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4D5BD67F-FDC4-49F2-89B4-A5618224F6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61B8846-A731-44BB-932A-93E348831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4570134E-D4BC-4530-8084-0CF754690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80A09A3-06C0-4087-8DE6-1BD783596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549684F-4F07-4504-A7CC-7BF19861D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D175033-CEFC-4C6F-AB02-5259E6564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A311A39-EC7D-4D5A-969E-33FAD5806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96FBB087-847D-476F-9EED-D6AE5982C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3C78E9A-9FFC-4107-9CF6-CDFBFE080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A443F39-5A0C-4852-9987-C399A1718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AEAD6969-776D-4C62-B177-526BF72BE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4D7A279D-5F5E-4D65-908D-EA87D1452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E1B0E79-A072-4B4F-9E74-6F91878B5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A4AA6FD2-14DF-49A0-86F4-4F05824FF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BE9A7532-2074-4D8B-AE6F-1A8ECD100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8FE9165-C10E-4749-BB7A-50757F6FE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C28180C8-0DED-4B96-95D1-8B2231098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AF8C098-60A4-440A-8821-3BDB9EE55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FB776CD6-8FC1-42A0-95EC-627B9F63B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9C50661-8EBD-4F6F-80FC-946E14A2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B218EBED-007B-43EA-9BC1-B063B14D2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0F34D8EB-3E6C-4167-87B3-A70EE332A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E1BD0B5-6312-4BDB-B24F-D9B10F2D4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7149DCB-FC52-476A-9BA9-A17737626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B722C8CB-3505-44F5-9997-20BA05365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CABFA69-2245-4042-AF4A-EBD1080CF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815DAF8-940F-4354-A3F7-133087F43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414F6C7-9D76-41B1-BA22-38F7AE0AEE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16912DA0-B0D9-405E-AD4E-2CA9C2DB2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5">
            <a:extLst>
              <a:ext uri="{FF2B5EF4-FFF2-40B4-BE49-F238E27FC236}">
                <a16:creationId xmlns:a16="http://schemas.microsoft.com/office/drawing/2014/main" id="{89AF2B49-4408-4391-A78C-F804FB0660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4253" y="2923111"/>
            <a:ext cx="2977035" cy="223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6FB58A-80DF-445B-B6DE-E2E56FD8262F}"/>
              </a:ext>
            </a:extLst>
          </p:cNvPr>
          <p:cNvSpPr txBox="1"/>
          <p:nvPr/>
        </p:nvSpPr>
        <p:spPr>
          <a:xfrm>
            <a:off x="2912853" y="598098"/>
            <a:ext cx="77033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cap="all" dirty="0">
                <a:ln w="3175" cmpd="sng">
                  <a:noFill/>
                </a:ln>
                <a:latin typeface="+mj-lt"/>
                <a:ea typeface="+mj-lt"/>
                <a:cs typeface="+mj-lt"/>
              </a:rPr>
              <a:t>CREANDO ARCHIVO ENSAMBLADOR</a:t>
            </a:r>
            <a:endParaRPr lang="en-U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34CE652C-FE6F-4726-BCC4-D19E5E88D5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84" r="65410" b="57634"/>
          <a:stretch/>
        </p:blipFill>
        <p:spPr>
          <a:xfrm>
            <a:off x="424581" y="2206475"/>
            <a:ext cx="11329051" cy="260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00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u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682" y="1438056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es-ES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4681873" cy="1456267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COMPILADOR</a:t>
            </a:r>
          </a:p>
        </p:txBody>
      </p:sp>
      <p:grpSp>
        <p:nvGrpSpPr>
          <p:cNvPr id="777" name="Group 383">
            <a:extLst>
              <a:ext uri="{FF2B5EF4-FFF2-40B4-BE49-F238E27FC236}">
                <a16:creationId xmlns:a16="http://schemas.microsoft.com/office/drawing/2014/main" id="{06F75297-BF21-4AFA-8F10-FFE614E73B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780" name="Freeform 98">
              <a:extLst>
                <a:ext uri="{FF2B5EF4-FFF2-40B4-BE49-F238E27FC236}">
                  <a16:creationId xmlns:a16="http://schemas.microsoft.com/office/drawing/2014/main" id="{18555F56-5DBB-4045-AA8D-636B16B8B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3" name="Group 385">
              <a:extLst>
                <a:ext uri="{FF2B5EF4-FFF2-40B4-BE49-F238E27FC236}">
                  <a16:creationId xmlns:a16="http://schemas.microsoft.com/office/drawing/2014/main" id="{AB3FBB5F-161E-4BAC-BA14-05E565D97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A94E61AD-4ABD-4BE8-9386-9CBF126C53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F37EFF94-0782-4C63-A3F9-AE452CBBF7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486E7FEB-95C3-4844-95C9-6D04C4DBE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21FBD102-308A-419C-B165-4A575E52E5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F3C7B0C2-F2DD-4F12-8BD8-BC2CCD9817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CDD7F2E1-1968-4124-A0A3-AFE2FAC36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2B85FA33-69E6-41AC-8ADA-7808A2401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8431D6E3-2AC3-4958-B50A-4BE01D1C60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B943742B-ADC9-4A56-A065-EC0BC53C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BD626E13-14CC-45F7-8B51-609D12E055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8D51A96E-5571-4544-8AEF-CEEA18F3C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F36996E7-4681-4DC2-9044-E1D565493A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035533F2-1CE6-4EEA-BF07-635F079859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7AB2B33F-D0D1-40B2-B16C-36D054FE64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127987FC-65B4-4980-BFF9-28AB3E5C3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2DFA483F-3B9B-48F0-82BE-099E54E3B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904006A4-C22D-4E6C-9DC7-00A3F20D5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5710051C-20FF-4232-806F-CCE0C48B27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6D4BC00D-324A-441C-838A-CD115016FD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7E35A6C5-D21D-4206-B915-E02DB851B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91A0FFD8-7FE4-4C2B-AE58-2EF18CF175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92D38CB7-B6B0-42B2-BA32-608409D2E4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3A6FD2B4-5BFB-4725-98CC-8BDF3283FF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7AA9C973-41B2-4D5B-AAA5-3F55F7013B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1D5F3742-D6F5-4D89-910E-5ACBCBFB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961CFDA8-F885-4B03-B0BF-DAF30B6AF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852B4AE4-F973-439B-9831-81A4C90198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FB9A6F06-F356-4A2A-A5E1-370A039AA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3ABE4C93-0ECE-4635-90B0-4844275BF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E104F405-F523-4AD6-AED2-3EB18C0F62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CF80768F-23C9-47E1-A5DF-EA9B0C8EF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92804D0F-957E-4695-9723-59BD1B62B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71CFFB65-AAEE-453C-B290-EF9AAB7E11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C84C0E15-FD22-4D5D-BED7-255BA5ED9B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DB360CA0-E777-4DC6-A0DF-B52133C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CC388F61-2154-46AD-A7CA-0B5BBFBBD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36A41389-41F9-4A79-AC02-EDEE2B1ECD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CD063121-C0BF-4ACF-9817-0A79B2785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F0B945F1-0D2C-4C0F-B79D-4E3A325867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9CFDAAA2-E822-4BFE-88E1-685E73984B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7DA4534C-7B00-4579-95B1-0EE457825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7AAC5D63-3727-4532-97FC-D3FF64DEF9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5CDA1170-F598-4A9A-B913-612E3DC8CC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CA9C6514-59A3-4699-9F2A-1AF7C342FD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B4FD3DE3-7614-45A6-A0B5-B352E63446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5BDCAEBC-875C-49D7-8355-A1F140D326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EB87746E-EB69-488B-9F65-770A3F50EF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15FD7BA7-E0D8-4AF4-A9DC-0164E36138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ABC61137-2BBB-4A14-BEA6-8E021494BD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9C7E9562-7729-482A-9DA4-B74FA0633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37FAFBF6-789C-43FF-9896-2DE63804C5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DFBF945C-CF1A-4DB6-9366-6FB0E8ADD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C95D5773-1CCB-4CFC-8D55-5C2B7D48C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BA310551-4128-42DE-B74E-0BEDAC9EC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A0F16E47-3C66-4166-8D8A-11A9D403B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26008F8D-2A35-4B49-BC97-A203D6485C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CCF3EF75-EDD8-42E5-B796-A632303BCB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8B633011-A15F-40E1-B9FB-7AD21099A5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1718777B-6785-4649-A4D1-E2848A220E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21F7DE82-9B1B-4077-9278-23C8F8E841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F45352CB-320B-4B17-AE5E-24E56688E4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B327064A-8DD0-4C9A-9A1F-6DC9B8DFB3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7A275C01-136E-4214-BB04-261697CA5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BDDB0702-C677-4FBB-B948-F340A12974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E1D97AB3-60A8-48D3-A9EC-E47F1496C6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0386AC94-91D0-4458-86CB-06D4A477F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53288AD9-67E7-45FC-B1EB-18DDFA0CA6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C4E648C9-777F-4DF7-B34D-68A2B6A623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9A1DCA3C-15E1-40C5-92EE-BEB2D059DF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4A187750-2959-4832-9CB2-33CE656AD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988B4D74-89FE-4E40-BFD8-3AA927E69B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7CFB49B2-FEE4-417D-9501-30BAFB83C6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DEA18502-60F1-4864-8610-47CE6BAC51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E9671E6A-02D5-47E2-9CA9-B60F4F0D22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FA71F9FC-7750-4F92-8C8D-85CF1CD94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022368E9-D43C-46F3-B63D-DDA88AC22D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A814BEE2-278D-4498-B7D9-5B4ABA6470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B0700A46-7C8D-4C76-BF68-237FB6340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4" name="Group 464">
            <a:extLst>
              <a:ext uri="{FF2B5EF4-FFF2-40B4-BE49-F238E27FC236}">
                <a16:creationId xmlns:a16="http://schemas.microsoft.com/office/drawing/2014/main" id="{A75C7905-853B-476C-9277-DCB6F8136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466" name="Freeform 17">
              <a:extLst>
                <a:ext uri="{FF2B5EF4-FFF2-40B4-BE49-F238E27FC236}">
                  <a16:creationId xmlns:a16="http://schemas.microsoft.com/office/drawing/2014/main" id="{AEB925DD-E6CB-4ACB-8800-694437F5C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7" name="Group 466">
              <a:extLst>
                <a:ext uri="{FF2B5EF4-FFF2-40B4-BE49-F238E27FC236}">
                  <a16:creationId xmlns:a16="http://schemas.microsoft.com/office/drawing/2014/main" id="{6BC5BFD3-A78C-474A-932E-C0898E69C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BF5BC1E8-2CDC-46A5-AD7D-4A2F3E34D6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E7F430AF-BDF6-4505-B445-B3A98F6C90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6463FD69-8A76-4637-B46C-1ABF65C3B6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A9FE7DDF-0589-4869-B2DB-D25786A665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D36A1E25-2DBD-4185-9ACE-EFA672EA22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8A736A05-BCA0-415D-A0EC-430BB7039F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9DC19DB9-D552-44F4-8196-75A1A3414B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D0128E0A-5560-41EA-BB9A-3669442F2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5DCD07BC-0DB0-421C-9F8E-B0AD3350C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02F1F14E-86C2-488B-B2F6-17CCD5260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1DC14D3B-8E24-433A-A589-7F5BA69459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12E904EC-31A6-4344-A915-615B77949A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AC95A58B-C7FF-4EC6-AEDD-B28E285ABF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D74B8186-F74B-4CFC-AFCE-C487006CCC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F322CCA1-BEF1-4868-9DCE-81F9D0AF06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89C42301-23DD-40D4-A36E-6DD814BA5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4244AA3D-8086-4172-8E73-430A015BC0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F1D43F5A-F065-4F22-ADFE-2D34ECD584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311A7292-681C-4C4A-B4D6-5292532E1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0F7547EA-3C49-4BE8-9FED-69733CC57F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C861C010-2521-4C41-A3AC-74B2295AE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F2945A28-AE42-4BB2-9FC5-54A2D667D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7120C232-A534-4652-A37F-7764DC2B1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64766349-D1AB-47FB-AFAA-1B69C1E56E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519C3C9D-3918-4F2C-A841-12920CAAF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D27BC883-EF99-4085-87DB-CCD89D173E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04A8B297-A4DA-49F5-A65C-EBC6850DC9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909491B7-632F-4FA3-B97D-133593418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B72F09C5-3928-463D-A215-1D9414D451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D1FFD5D3-B5C0-4AF6-A113-459FEB4460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958BD5F3-F157-4321-88BC-0611BF426B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0C0D7A00-0A35-45F5-96A8-06280270C4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46085EBD-C7D8-4DAB-8393-1210A83D5D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AE2D533E-37BE-4A28-BC02-A8CF059430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F1A4E0D1-EDBE-428A-9A41-BFCE0D0B4B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2B7A1A37-FC06-425C-B472-C472586AC4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8275F2A4-BEB2-4A32-933B-07FCB8279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65484330-2D8C-46FE-A597-2FB5D35974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0E569EE5-D8FF-4C19-9103-354EA3DFBD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1269E338-B1D3-43A6-AA05-F8C4C35EE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49492C0E-475D-4FCE-9028-B3991F6770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073707F9-A17A-4F31-8E49-229397C040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A2B2F28E-DE51-4D53-BFC7-14D585737F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E29366BC-A574-4766-811F-06B8027BE8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D787ADBD-0DC6-4A2C-969E-2B1C81B07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5B8254C2-66AF-4C8A-B37B-5B11D1DD0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E2474347-1482-4B5C-97AF-56AE46445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B275E645-1CDB-4576-99BA-74850580A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74ACB8AE-05ED-4027-968B-442CDD4597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1820246E-F9A1-470F-90D3-56A49915E2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>
                <a:extLst>
                  <a:ext uri="{FF2B5EF4-FFF2-40B4-BE49-F238E27FC236}">
                    <a16:creationId xmlns:a16="http://schemas.microsoft.com/office/drawing/2014/main" id="{8C4658F5-6CE7-4837-B935-239FA4B0FE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>
                <a:extLst>
                  <a:ext uri="{FF2B5EF4-FFF2-40B4-BE49-F238E27FC236}">
                    <a16:creationId xmlns:a16="http://schemas.microsoft.com/office/drawing/2014/main" id="{A5C2A28E-1908-4287-94C2-F6429D30AF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489FE141-CA38-44F0-BCAB-8FB6D01043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3865CB37-F7A4-4270-B6A3-43D591066D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C3D36D78-B7FA-4F67-B412-8BDBD92ED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E1E8C391-6F27-4826-A839-70245CC8F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7BB985E5-E688-4D1C-96FC-56FDE7D03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>
                <a:extLst>
                  <a:ext uri="{FF2B5EF4-FFF2-40B4-BE49-F238E27FC236}">
                    <a16:creationId xmlns:a16="http://schemas.microsoft.com/office/drawing/2014/main" id="{2D820633-FCFC-42B0-8882-4F521924BE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>
                <a:extLst>
                  <a:ext uri="{FF2B5EF4-FFF2-40B4-BE49-F238E27FC236}">
                    <a16:creationId xmlns:a16="http://schemas.microsoft.com/office/drawing/2014/main" id="{C32E1DC8-A12C-44B0-8D7B-6AFF18666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C5822DD5-8027-45D3-AA21-A3DADF6B14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0AA2CA6B-9B90-4A31-AFCF-E0179B8CEF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C3C3A7A0-032D-46D9-925B-E296BD1579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0FB6B2A8-FF38-4928-A4B1-EE6F0CA3D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8C3E3ADB-18C6-48B9-A8DF-2DB712D2DA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6739DEE9-E941-43C3-837A-2116EC3BFE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17B56327-0A17-4E2C-A4F8-1911DA8BAC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DF1A5526-002A-4EE7-974E-6C4D288BA2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DC7D7001-7BED-4933-BC36-F950CF502F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7101100C-0D64-4414-AE4A-A14DC6592E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F85243C6-ECFC-4FB0-95F0-8AF83F9FE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:a16="http://schemas.microsoft.com/office/drawing/2014/main" id="{E20BB7F7-77D4-4E6B-BE0E-927CAB113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>
                <a:extLst>
                  <a:ext uri="{FF2B5EF4-FFF2-40B4-BE49-F238E27FC236}">
                    <a16:creationId xmlns:a16="http://schemas.microsoft.com/office/drawing/2014/main" id="{F477F1C3-CE05-4B9D-AE40-F25C6CAB0F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>
                <a:extLst>
                  <a:ext uri="{FF2B5EF4-FFF2-40B4-BE49-F238E27FC236}">
                    <a16:creationId xmlns:a16="http://schemas.microsoft.com/office/drawing/2014/main" id="{E7405C47-782C-4B4F-ABB4-260B4548D6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Connector 540">
                <a:extLst>
                  <a:ext uri="{FF2B5EF4-FFF2-40B4-BE49-F238E27FC236}">
                    <a16:creationId xmlns:a16="http://schemas.microsoft.com/office/drawing/2014/main" id="{8CDB828E-3592-499F-A4E8-C841560FB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541">
                <a:extLst>
                  <a:ext uri="{FF2B5EF4-FFF2-40B4-BE49-F238E27FC236}">
                    <a16:creationId xmlns:a16="http://schemas.microsoft.com/office/drawing/2014/main" id="{DCEAA55B-ADF9-486C-BA38-CD0495FA5F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Straight Connector 542">
                <a:extLst>
                  <a:ext uri="{FF2B5EF4-FFF2-40B4-BE49-F238E27FC236}">
                    <a16:creationId xmlns:a16="http://schemas.microsoft.com/office/drawing/2014/main" id="{BE0DBD9F-E572-457F-A7EC-660610B61D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Straight Connector 543">
                <a:extLst>
                  <a:ext uri="{FF2B5EF4-FFF2-40B4-BE49-F238E27FC236}">
                    <a16:creationId xmlns:a16="http://schemas.microsoft.com/office/drawing/2014/main" id="{91470CDA-EF94-43B7-96F0-FDFBF782C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CDF35891-D86E-422A-9A08-B59D638D25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5" name="Group 545">
            <a:extLst>
              <a:ext uri="{FF2B5EF4-FFF2-40B4-BE49-F238E27FC236}">
                <a16:creationId xmlns:a16="http://schemas.microsoft.com/office/drawing/2014/main" id="{E6773B96-B942-4B12-84FF-606AB7B02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739066">
            <a:off x="5520984" y="3122486"/>
            <a:ext cx="2928062" cy="2544637"/>
            <a:chOff x="5281603" y="104899"/>
            <a:chExt cx="6910397" cy="6005491"/>
          </a:xfrm>
        </p:grpSpPr>
        <p:sp>
          <p:nvSpPr>
            <p:cNvPr id="547" name="Freeform 183">
              <a:extLst>
                <a:ext uri="{FF2B5EF4-FFF2-40B4-BE49-F238E27FC236}">
                  <a16:creationId xmlns:a16="http://schemas.microsoft.com/office/drawing/2014/main" id="{33E1D0CD-C59A-434A-ADE4-124E687E0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8" name="Group 547">
              <a:extLst>
                <a:ext uri="{FF2B5EF4-FFF2-40B4-BE49-F238E27FC236}">
                  <a16:creationId xmlns:a16="http://schemas.microsoft.com/office/drawing/2014/main" id="{9EBCD157-1C29-4B67-8171-8E62664E9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284BC916-900D-40B3-A91C-C9ADC66FFC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8452BB49-F068-43C8-8D14-1A3182BFF1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495573A8-351C-43E7-8EB2-B22B6A3A94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E4CCC850-EE1B-4B94-82EE-FF0D8E8F11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C2B43863-1AC9-48C6-910E-A394EE417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467FDE20-1B95-47CF-843D-51FD6F8061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4DFE0B46-7ACC-418C-A88A-E24B312D97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3CE0875A-A4DA-4976-9190-C258462C40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ECD60D72-7D1C-4C3C-AEC8-6F95C63DBB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84C60016-DBB3-4693-9FD1-4ED2F8791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A30965A8-76F1-4EE4-B603-5095E0AB8E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662359B3-D447-43F7-9E66-A9993315C5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443B2807-CD2D-4ACD-80F4-78418C8D27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Straight Connector 561">
                <a:extLst>
                  <a:ext uri="{FF2B5EF4-FFF2-40B4-BE49-F238E27FC236}">
                    <a16:creationId xmlns:a16="http://schemas.microsoft.com/office/drawing/2014/main" id="{454A1464-582B-4366-9189-DB35A986CC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Straight Connector 562">
                <a:extLst>
                  <a:ext uri="{FF2B5EF4-FFF2-40B4-BE49-F238E27FC236}">
                    <a16:creationId xmlns:a16="http://schemas.microsoft.com/office/drawing/2014/main" id="{32601D38-063D-451F-8749-4CEBD2EC17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98B202CB-F3B7-4B44-A00B-D610C11A9F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C0023578-7B42-4DE5-895E-880D984B2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7FE648CB-B402-4582-AAE0-56D026F9B3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D01DAC03-3702-4E63-82CC-19399060CA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D40C4A79-D50F-4281-B023-D0ED8D3D36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A29EEC41-94A2-4C57-A052-6F35060CBE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06E47F49-C9B3-4226-AD73-726BD664D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Straight Connector 570">
                <a:extLst>
                  <a:ext uri="{FF2B5EF4-FFF2-40B4-BE49-F238E27FC236}">
                    <a16:creationId xmlns:a16="http://schemas.microsoft.com/office/drawing/2014/main" id="{88EDCD4F-ADDB-40CC-83D9-7D426417EC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Straight Connector 571">
                <a:extLst>
                  <a:ext uri="{FF2B5EF4-FFF2-40B4-BE49-F238E27FC236}">
                    <a16:creationId xmlns:a16="http://schemas.microsoft.com/office/drawing/2014/main" id="{5D99CB09-AF78-490A-BC4D-36A3FE928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Straight Connector 572">
                <a:extLst>
                  <a:ext uri="{FF2B5EF4-FFF2-40B4-BE49-F238E27FC236}">
                    <a16:creationId xmlns:a16="http://schemas.microsoft.com/office/drawing/2014/main" id="{7A2BBEE3-7F6C-4407-8350-E0B74B08DA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id="{4A9A84AB-AE4E-4132-863D-A89AD497A5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5" name="Straight Connector 574">
                <a:extLst>
                  <a:ext uri="{FF2B5EF4-FFF2-40B4-BE49-F238E27FC236}">
                    <a16:creationId xmlns:a16="http://schemas.microsoft.com/office/drawing/2014/main" id="{B9C64722-FF26-4EFC-8530-BB220ED73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DF941800-F583-41BE-A527-16C29A3FD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:a16="http://schemas.microsoft.com/office/drawing/2014/main" id="{08B1D056-CF4B-4286-A145-27D963DD85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A88B2BD7-8F1A-4E58-96B2-FD1BEB86FC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61E2816E-6EA3-41EF-82DC-983B15D95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11A8A264-635D-489B-B514-407D577CD5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Straight Connector 580">
                <a:extLst>
                  <a:ext uri="{FF2B5EF4-FFF2-40B4-BE49-F238E27FC236}">
                    <a16:creationId xmlns:a16="http://schemas.microsoft.com/office/drawing/2014/main" id="{4C7129A7-9C0A-4E8C-A118-AC6634B2C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581">
                <a:extLst>
                  <a:ext uri="{FF2B5EF4-FFF2-40B4-BE49-F238E27FC236}">
                    <a16:creationId xmlns:a16="http://schemas.microsoft.com/office/drawing/2014/main" id="{4A091729-A8DC-4754-AE28-17E1CE790F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Straight Connector 582">
                <a:extLst>
                  <a:ext uri="{FF2B5EF4-FFF2-40B4-BE49-F238E27FC236}">
                    <a16:creationId xmlns:a16="http://schemas.microsoft.com/office/drawing/2014/main" id="{24A37570-77C1-4609-BB81-504AD6193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583">
                <a:extLst>
                  <a:ext uri="{FF2B5EF4-FFF2-40B4-BE49-F238E27FC236}">
                    <a16:creationId xmlns:a16="http://schemas.microsoft.com/office/drawing/2014/main" id="{BCBC95CD-02EE-4A86-9F7A-AF5EDD7666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691F9105-9086-4E4C-8128-1F95D85FD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B4B97E81-FAD8-4213-B23C-A1FAB43C5C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41954B4D-A4A0-43E9-944B-712BEFDD68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B51701A2-4218-4952-B333-946B29199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5BFDAC70-79E4-4503-8DF3-A90C61F8B3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CE8D564E-3AD1-4B8D-8B16-91015E32A9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E2ACF50D-09C1-4BD5-8313-828143C03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886930A5-7E2F-4114-94D0-2A14FD1FB8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Straight Connector 592">
                <a:extLst>
                  <a:ext uri="{FF2B5EF4-FFF2-40B4-BE49-F238E27FC236}">
                    <a16:creationId xmlns:a16="http://schemas.microsoft.com/office/drawing/2014/main" id="{BE1AABE6-863F-4B89-A37E-458BB4DE8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>
                <a:extLst>
                  <a:ext uri="{FF2B5EF4-FFF2-40B4-BE49-F238E27FC236}">
                    <a16:creationId xmlns:a16="http://schemas.microsoft.com/office/drawing/2014/main" id="{7445B54C-2E44-47AB-B6DF-FBFFBB2C9B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C5C6A4ED-5CD0-4E5D-A560-93F38D5C56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326F8863-3F65-44BB-9B37-822BCFAD7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1A7CFF09-5E7B-4226-B01B-96A286DCC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546B4DB5-FBA8-4CFB-B36E-25157962D3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F44805B4-0470-4403-99ED-C2C1820561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047D8E9C-8D78-4043-BAB2-172D67537C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Connector 600">
                <a:extLst>
                  <a:ext uri="{FF2B5EF4-FFF2-40B4-BE49-F238E27FC236}">
                    <a16:creationId xmlns:a16="http://schemas.microsoft.com/office/drawing/2014/main" id="{1E28A2A1-337C-499C-8EE5-AAED36491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>
                <a:extLst>
                  <a:ext uri="{FF2B5EF4-FFF2-40B4-BE49-F238E27FC236}">
                    <a16:creationId xmlns:a16="http://schemas.microsoft.com/office/drawing/2014/main" id="{3B568380-4FF3-4B93-B877-FB524DF228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>
                <a:extLst>
                  <a:ext uri="{FF2B5EF4-FFF2-40B4-BE49-F238E27FC236}">
                    <a16:creationId xmlns:a16="http://schemas.microsoft.com/office/drawing/2014/main" id="{5A9B7FBD-BD2C-4248-A3A1-20E2D0D6DE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Connector 603">
                <a:extLst>
                  <a:ext uri="{FF2B5EF4-FFF2-40B4-BE49-F238E27FC236}">
                    <a16:creationId xmlns:a16="http://schemas.microsoft.com/office/drawing/2014/main" id="{3D4D7B87-4FDD-4E3C-B863-CCF3E8E996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>
                <a:extLst>
                  <a:ext uri="{FF2B5EF4-FFF2-40B4-BE49-F238E27FC236}">
                    <a16:creationId xmlns:a16="http://schemas.microsoft.com/office/drawing/2014/main" id="{B94A6A91-8AFE-4343-8B8A-3D9CC8881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566A6C54-C7BD-4B0F-8D6F-0A3D1EF88B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48458103-4DAB-45D1-80DF-2831742CA3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8800312A-2D54-41D6-A5CF-A37C09A6DE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>
                <a:extLst>
                  <a:ext uri="{FF2B5EF4-FFF2-40B4-BE49-F238E27FC236}">
                    <a16:creationId xmlns:a16="http://schemas.microsoft.com/office/drawing/2014/main" id="{FF748339-320A-4B79-AFD4-2C3734387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Straight Connector 609">
                <a:extLst>
                  <a:ext uri="{FF2B5EF4-FFF2-40B4-BE49-F238E27FC236}">
                    <a16:creationId xmlns:a16="http://schemas.microsoft.com/office/drawing/2014/main" id="{F9FAA65B-E769-461A-9A83-63FA8791F8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Straight Connector 610">
                <a:extLst>
                  <a:ext uri="{FF2B5EF4-FFF2-40B4-BE49-F238E27FC236}">
                    <a16:creationId xmlns:a16="http://schemas.microsoft.com/office/drawing/2014/main" id="{1444D154-2DF7-4455-9BF0-2FCC12AF14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id="{7F23B6BF-ED9C-467E-BAA2-91EAAD674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C3F282F1-8D9E-4B76-ABC1-BF81B2FE5F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>
                <a:extLst>
                  <a:ext uri="{FF2B5EF4-FFF2-40B4-BE49-F238E27FC236}">
                    <a16:creationId xmlns:a16="http://schemas.microsoft.com/office/drawing/2014/main" id="{D6A325DE-AB37-4242-A2D2-0864887009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>
                <a:extLst>
                  <a:ext uri="{FF2B5EF4-FFF2-40B4-BE49-F238E27FC236}">
                    <a16:creationId xmlns:a16="http://schemas.microsoft.com/office/drawing/2014/main" id="{7653AD5E-8D74-49FC-83F7-433D4D553B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>
                <a:extLst>
                  <a:ext uri="{FF2B5EF4-FFF2-40B4-BE49-F238E27FC236}">
                    <a16:creationId xmlns:a16="http://schemas.microsoft.com/office/drawing/2014/main" id="{E98018C4-574F-4CB2-ADD9-CB6057496A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>
                <a:extLst>
                  <a:ext uri="{FF2B5EF4-FFF2-40B4-BE49-F238E27FC236}">
                    <a16:creationId xmlns:a16="http://schemas.microsoft.com/office/drawing/2014/main" id="{5109242E-D059-4164-8304-8DEC70EF83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" name="Straight Connector 617">
                <a:extLst>
                  <a:ext uri="{FF2B5EF4-FFF2-40B4-BE49-F238E27FC236}">
                    <a16:creationId xmlns:a16="http://schemas.microsoft.com/office/drawing/2014/main" id="{2CE9920E-3C31-477D-8327-CEEB8759BF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Straight Connector 618">
                <a:extLst>
                  <a:ext uri="{FF2B5EF4-FFF2-40B4-BE49-F238E27FC236}">
                    <a16:creationId xmlns:a16="http://schemas.microsoft.com/office/drawing/2014/main" id="{375C153A-99BE-457F-A734-B7C8C2004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Straight Connector 619">
                <a:extLst>
                  <a:ext uri="{FF2B5EF4-FFF2-40B4-BE49-F238E27FC236}">
                    <a16:creationId xmlns:a16="http://schemas.microsoft.com/office/drawing/2014/main" id="{96A8974A-1E8B-4AD0-968C-D2AB29914D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Straight Connector 620">
                <a:extLst>
                  <a:ext uri="{FF2B5EF4-FFF2-40B4-BE49-F238E27FC236}">
                    <a16:creationId xmlns:a16="http://schemas.microsoft.com/office/drawing/2014/main" id="{709A0216-F8B5-458B-8DFD-F69F3EF834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Straight Connector 621">
                <a:extLst>
                  <a:ext uri="{FF2B5EF4-FFF2-40B4-BE49-F238E27FC236}">
                    <a16:creationId xmlns:a16="http://schemas.microsoft.com/office/drawing/2014/main" id="{C08AEA25-640D-4B41-95C0-B8B331F363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Connector 622">
                <a:extLst>
                  <a:ext uri="{FF2B5EF4-FFF2-40B4-BE49-F238E27FC236}">
                    <a16:creationId xmlns:a16="http://schemas.microsoft.com/office/drawing/2014/main" id="{C72BEDEA-81DC-48E7-89D7-0810AD0085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Connector 623">
                <a:extLst>
                  <a:ext uri="{FF2B5EF4-FFF2-40B4-BE49-F238E27FC236}">
                    <a16:creationId xmlns:a16="http://schemas.microsoft.com/office/drawing/2014/main" id="{00040E06-FF10-4A83-96BE-B586B5D7F1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Connector 624">
                <a:extLst>
                  <a:ext uri="{FF2B5EF4-FFF2-40B4-BE49-F238E27FC236}">
                    <a16:creationId xmlns:a16="http://schemas.microsoft.com/office/drawing/2014/main" id="{DC1FFFC3-6FE1-4CEA-AC31-150FEDC14C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Connector 625">
                <a:extLst>
                  <a:ext uri="{FF2B5EF4-FFF2-40B4-BE49-F238E27FC236}">
                    <a16:creationId xmlns:a16="http://schemas.microsoft.com/office/drawing/2014/main" id="{FAA4327E-5C20-44AD-87B7-38BC6D54BE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69" name="Picture 769">
            <a:extLst>
              <a:ext uri="{FF2B5EF4-FFF2-40B4-BE49-F238E27FC236}">
                <a16:creationId xmlns:a16="http://schemas.microsoft.com/office/drawing/2014/main" id="{44CFF8EE-11D4-42BC-AD81-57F8D0F99D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103" r="-2" b="-2"/>
          <a:stretch/>
        </p:blipFill>
        <p:spPr>
          <a:xfrm>
            <a:off x="5959325" y="2806240"/>
            <a:ext cx="2902538" cy="2902537"/>
          </a:xfrm>
          <a:custGeom>
            <a:avLst/>
            <a:gdLst>
              <a:gd name="connsiteX0" fmla="*/ 1425981 w 2851962"/>
              <a:gd name="connsiteY0" fmla="*/ 0 h 2851962"/>
              <a:gd name="connsiteX1" fmla="*/ 2851962 w 2851962"/>
              <a:gd name="connsiteY1" fmla="*/ 1425981 h 2851962"/>
              <a:gd name="connsiteX2" fmla="*/ 1425981 w 2851962"/>
              <a:gd name="connsiteY2" fmla="*/ 2851962 h 2851962"/>
              <a:gd name="connsiteX3" fmla="*/ 0 w 2851962"/>
              <a:gd name="connsiteY3" fmla="*/ 1425981 h 2851962"/>
              <a:gd name="connsiteX4" fmla="*/ 1425981 w 2851962"/>
              <a:gd name="connsiteY4" fmla="*/ 0 h 2851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962" h="2851962">
                <a:moveTo>
                  <a:pt x="1425981" y="0"/>
                </a:moveTo>
                <a:cubicBezTo>
                  <a:pt x="2213529" y="0"/>
                  <a:pt x="2851962" y="638433"/>
                  <a:pt x="2851962" y="1425981"/>
                </a:cubicBezTo>
                <a:cubicBezTo>
                  <a:pt x="2851962" y="2213529"/>
                  <a:pt x="2213529" y="2851962"/>
                  <a:pt x="1425981" y="2851962"/>
                </a:cubicBezTo>
                <a:cubicBezTo>
                  <a:pt x="638433" y="2851962"/>
                  <a:pt x="0" y="2213529"/>
                  <a:pt x="0" y="1425981"/>
                </a:cubicBezTo>
                <a:cubicBezTo>
                  <a:pt x="0" y="638433"/>
                  <a:pt x="638433" y="0"/>
                  <a:pt x="1425981" y="0"/>
                </a:cubicBezTo>
                <a:close/>
              </a:path>
            </a:pathLst>
          </a:custGeom>
        </p:spPr>
      </p:pic>
      <p:pic>
        <p:nvPicPr>
          <p:cNvPr id="7" name="Imagen 6" descr="imagen abstracta de puntos de luz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pic>
        <p:nvPicPr>
          <p:cNvPr id="4" name="Imagen 3" descr="satélite con el cielo nocturno de fondo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aphicFrame>
        <p:nvGraphicFramePr>
          <p:cNvPr id="5" name="Marcador de contenido 4" descr="Gráfico de SmartArt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301256"/>
              </p:ext>
            </p:extLst>
          </p:nvPr>
        </p:nvGraphicFramePr>
        <p:xfrm>
          <a:off x="685801" y="2142067"/>
          <a:ext cx="468187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cielo nocturno con montañas en el horizonte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dirty="0">
                <a:ea typeface="+mj-lt"/>
                <a:cs typeface="+mj-lt"/>
              </a:rPr>
              <a:t>ARQUITECTURA</a:t>
            </a:r>
            <a:endParaRPr lang="en-US" dirty="0"/>
          </a:p>
        </p:txBody>
      </p:sp>
      <p:pic>
        <p:nvPicPr>
          <p:cNvPr id="26" name="Picture 26">
            <a:extLst>
              <a:ext uri="{FF2B5EF4-FFF2-40B4-BE49-F238E27FC236}">
                <a16:creationId xmlns:a16="http://schemas.microsoft.com/office/drawing/2014/main" id="{2261DD8C-59EA-4E58-BA4B-817FBB2949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18966" t="24818" r="18391" b="29927"/>
          <a:stretch/>
        </p:blipFill>
        <p:spPr>
          <a:xfrm>
            <a:off x="1062990" y="2555062"/>
            <a:ext cx="10432960" cy="292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195409-9157-4CC0-B78E-A3A83AEBF6D8}"/>
              </a:ext>
            </a:extLst>
          </p:cNvPr>
          <p:cNvSpPr txBox="1"/>
          <p:nvPr/>
        </p:nvSpPr>
        <p:spPr>
          <a:xfrm>
            <a:off x="3229155" y="123070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cap="all" dirty="0">
                <a:ln w="3175" cmpd="sng">
                  <a:noFill/>
                </a:ln>
                <a:latin typeface="+mj-lt"/>
                <a:ea typeface="+mj-lt"/>
                <a:cs typeface="+mj-lt"/>
              </a:rPr>
              <a:t>DISEÑO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57DE23C-3366-49F4-A648-1994B24989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8" t="34257" r="6428" b="30478"/>
          <a:stretch/>
        </p:blipFill>
        <p:spPr>
          <a:xfrm>
            <a:off x="1633268" y="2427813"/>
            <a:ext cx="8666835" cy="201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9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A98D444-0DC5-4B8F-A97F-446E0E605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66" r="49085" b="49082"/>
          <a:stretch/>
        </p:blipFill>
        <p:spPr>
          <a:xfrm>
            <a:off x="434556" y="2341353"/>
            <a:ext cx="11189616" cy="25128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6FB58A-80DF-445B-B6DE-E2E56FD8262F}"/>
              </a:ext>
            </a:extLst>
          </p:cNvPr>
          <p:cNvSpPr txBox="1"/>
          <p:nvPr/>
        </p:nvSpPr>
        <p:spPr>
          <a:xfrm>
            <a:off x="2754702" y="88564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cap="all" dirty="0" err="1">
                <a:ln w="3175" cmpd="sng">
                  <a:noFill/>
                </a:ln>
                <a:latin typeface="+mj-lt"/>
                <a:ea typeface="+mj-lt"/>
                <a:cs typeface="+mj-lt"/>
              </a:rPr>
              <a:t>banderas</a:t>
            </a:r>
            <a:endParaRPr lang="en-US" sz="3600" cap="all">
              <a:ln w="3175" cmpd="sng">
                <a:noFill/>
              </a:ln>
              <a:latin typeface="+mj-lt"/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6195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6FB58A-80DF-445B-B6DE-E2E56FD8262F}"/>
              </a:ext>
            </a:extLst>
          </p:cNvPr>
          <p:cNvSpPr txBox="1"/>
          <p:nvPr/>
        </p:nvSpPr>
        <p:spPr>
          <a:xfrm>
            <a:off x="2754702" y="885645"/>
            <a:ext cx="59349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cap="all" dirty="0">
                <a:ln w="3175" cmpd="sng">
                  <a:noFill/>
                </a:ln>
                <a:latin typeface="+mj-lt"/>
                <a:ea typeface="+mj-lt"/>
                <a:cs typeface="+mj-lt"/>
              </a:rPr>
              <a:t>LISTA DE TOKENS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065AC503-A427-4878-B972-F9547C856B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" t="19091" r="66329" b="44545"/>
          <a:stretch/>
        </p:blipFill>
        <p:spPr>
          <a:xfrm>
            <a:off x="1714409" y="1986860"/>
            <a:ext cx="6501033" cy="394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98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6FB58A-80DF-445B-B6DE-E2E56FD8262F}"/>
              </a:ext>
            </a:extLst>
          </p:cNvPr>
          <p:cNvSpPr txBox="1"/>
          <p:nvPr/>
        </p:nvSpPr>
        <p:spPr>
          <a:xfrm>
            <a:off x="281796" y="2783457"/>
            <a:ext cx="51154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cap="all" dirty="0" err="1">
                <a:ln w="3175" cmpd="sng">
                  <a:noFill/>
                </a:ln>
                <a:latin typeface="+mj-lt"/>
                <a:ea typeface="+mj-lt"/>
                <a:cs typeface="+mj-lt"/>
              </a:rPr>
              <a:t>Generación</a:t>
            </a:r>
            <a:r>
              <a:rPr lang="en-US" sz="3600" cap="all" dirty="0">
                <a:ln w="3175" cmpd="sng">
                  <a:noFill/>
                </a:ln>
                <a:latin typeface="+mj-lt"/>
                <a:ea typeface="+mj-lt"/>
                <a:cs typeface="+mj-lt"/>
              </a:rPr>
              <a:t> del árbol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2581B5D-E4B1-41AC-9BB4-C04021D52C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05" r="67830" b="24427"/>
          <a:stretch/>
        </p:blipFill>
        <p:spPr>
          <a:xfrm>
            <a:off x="5539057" y="728084"/>
            <a:ext cx="4646084" cy="531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52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6FB58A-80DF-445B-B6DE-E2E56FD8262F}"/>
              </a:ext>
            </a:extLst>
          </p:cNvPr>
          <p:cNvSpPr txBox="1"/>
          <p:nvPr/>
        </p:nvSpPr>
        <p:spPr>
          <a:xfrm>
            <a:off x="2754702" y="885645"/>
            <a:ext cx="59349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cap="all" dirty="0">
                <a:ln w="3175" cmpd="sng">
                  <a:noFill/>
                </a:ln>
                <a:latin typeface="+mj-lt"/>
                <a:ea typeface="+mj-lt"/>
                <a:cs typeface="+mj-lt"/>
              </a:rPr>
              <a:t>CÓDIGO ENSAMBLADOR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401AB878-23B0-4772-8BAB-FEC589BDD4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68" r="63951" b="52358"/>
          <a:stretch/>
        </p:blipFill>
        <p:spPr>
          <a:xfrm>
            <a:off x="974965" y="2230916"/>
            <a:ext cx="10219069" cy="299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9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6FB58A-80DF-445B-B6DE-E2E56FD8262F}"/>
              </a:ext>
            </a:extLst>
          </p:cNvPr>
          <p:cNvSpPr txBox="1"/>
          <p:nvPr/>
        </p:nvSpPr>
        <p:spPr>
          <a:xfrm>
            <a:off x="2754702" y="885645"/>
            <a:ext cx="59349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cap="all" dirty="0">
                <a:ln w="3175" cmpd="sng">
                  <a:noFill/>
                </a:ln>
                <a:latin typeface="+mj-lt"/>
                <a:ea typeface="+mj-lt"/>
                <a:cs typeface="+mj-lt"/>
              </a:rPr>
              <a:t>COMPILACIÓN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369E4677-CD24-419B-A0A0-8474CF0D8E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" t="18564" r="67595" b="59777"/>
          <a:stretch/>
        </p:blipFill>
        <p:spPr>
          <a:xfrm>
            <a:off x="676364" y="2265063"/>
            <a:ext cx="9834214" cy="277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29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C47A85-C19E-4256-8429-038D0FDE2DE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FEF6A1A-C688-4464-AB07-AB68677D09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78DDC-36E9-4EC8-A11F-9A81F92C03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</Words>
  <Application>Microsoft Office PowerPoint</Application>
  <PresentationFormat>Widescreen</PresentationFormat>
  <Paragraphs>17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Celestial</vt:lpstr>
      <vt:lpstr>CODEX</vt:lpstr>
      <vt:lpstr>COMPILADOR</vt:lpstr>
      <vt:lpstr>ARQUITECTURA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</dc:title>
  <dc:creator/>
  <cp:lastModifiedBy/>
  <cp:revision>180</cp:revision>
  <dcterms:created xsi:type="dcterms:W3CDTF">2019-04-01T22:39:36Z</dcterms:created>
  <dcterms:modified xsi:type="dcterms:W3CDTF">2019-09-20T18:36:57Z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2019-04-01T22:39:43.0089704Z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c08b12af-717c-4ae9-a989-12bcb17fb5af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0x01010079F111ED35F8CC479449609E8A0923A6</vt:lpwstr>
  </property>
</Properties>
</file>