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0DA-373E-420A-BC4E-736FBB14CE7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C3A4-9D43-4C56-A376-EC6ECE023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5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0DA-373E-420A-BC4E-736FBB14CE7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C3A4-9D43-4C56-A376-EC6ECE02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7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0DA-373E-420A-BC4E-736FBB14CE7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C3A4-9D43-4C56-A376-EC6ECE02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9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0DA-373E-420A-BC4E-736FBB14CE7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C3A4-9D43-4C56-A376-EC6ECE02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9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0DA-373E-420A-BC4E-736FBB14CE7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C3A4-9D43-4C56-A376-EC6ECE023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35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0DA-373E-420A-BC4E-736FBB14CE7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C3A4-9D43-4C56-A376-EC6ECE02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9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0DA-373E-420A-BC4E-736FBB14CE7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C3A4-9D43-4C56-A376-EC6ECE02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4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0DA-373E-420A-BC4E-736FBB14CE7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C3A4-9D43-4C56-A376-EC6ECE02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0DA-373E-420A-BC4E-736FBB14CE7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C3A4-9D43-4C56-A376-EC6ECE02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8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D770DA-373E-420A-BC4E-736FBB14CE7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C4C3A4-9D43-4C56-A376-EC6ECE02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3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70DA-373E-420A-BC4E-736FBB14CE7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C3A4-9D43-4C56-A376-EC6ECE02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1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D770DA-373E-420A-BC4E-736FBB14CE7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C4C3A4-9D43-4C56-A376-EC6ECE023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47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 License Key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IBM Rational software architect</a:t>
            </a:r>
          </a:p>
        </p:txBody>
      </p:sp>
    </p:spTree>
    <p:extLst>
      <p:ext uri="{BB962C8B-B14F-4D97-AF65-F5344CB8AC3E}">
        <p14:creationId xmlns:p14="http://schemas.microsoft.com/office/powerpoint/2010/main" val="320136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IBM Installation manager - IBMIM.exe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670" y="1846263"/>
            <a:ext cx="6888985" cy="4022725"/>
          </a:xfrm>
        </p:spPr>
      </p:pic>
    </p:spTree>
    <p:extLst>
      <p:ext uri="{BB962C8B-B14F-4D97-AF65-F5344CB8AC3E}">
        <p14:creationId xmlns:p14="http://schemas.microsoft.com/office/powerpoint/2010/main" val="207219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Licenses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488" y="1846263"/>
            <a:ext cx="5319350" cy="4022725"/>
          </a:xfrm>
        </p:spPr>
      </p:pic>
      <p:sp>
        <p:nvSpPr>
          <p:cNvPr id="5" name="Oval 4"/>
          <p:cNvSpPr/>
          <p:nvPr/>
        </p:nvSpPr>
        <p:spPr>
          <a:xfrm>
            <a:off x="6185043" y="4037744"/>
            <a:ext cx="2132021" cy="4547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6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Licenses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Import product Activation Kit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73" y="2545876"/>
            <a:ext cx="5550890" cy="417422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329732" y="4651513"/>
            <a:ext cx="699715" cy="2862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6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the license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C:\Temp\IBMRSA_v9.1_Activaion_Kit</a:t>
            </a:r>
          </a:p>
          <a:p>
            <a:r>
              <a:rPr lang="en-US" dirty="0"/>
              <a:t>RSA91lic.jar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31" y="2702102"/>
            <a:ext cx="5553451" cy="422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34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Licenses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Accept license agreements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223" y="1825625"/>
            <a:ext cx="6318575" cy="478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3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Permanent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58" y="1825625"/>
            <a:ext cx="6318575" cy="482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5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 the IBM Rational Software Architect again</a:t>
            </a:r>
          </a:p>
          <a:p>
            <a:r>
              <a:rPr lang="en-US" dirty="0"/>
              <a:t>Help </a:t>
            </a:r>
            <a:r>
              <a:rPr lang="en-US" dirty="0">
                <a:sym typeface="Wingdings" panose="05000000000000000000" pitchFamily="2" charset="2"/>
              </a:rPr>
              <a:t> Manage License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230" y="2873237"/>
            <a:ext cx="7254624" cy="343866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756935" y="3174715"/>
            <a:ext cx="1339065" cy="8565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800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15</TotalTime>
  <Words>48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</vt:lpstr>
      <vt:lpstr>Import License Key</vt:lpstr>
      <vt:lpstr>Find IBM Installation manager - IBMIM.exe</vt:lpstr>
      <vt:lpstr>Manage Licenses</vt:lpstr>
      <vt:lpstr>Manage Licenses</vt:lpstr>
      <vt:lpstr>Input the license key</vt:lpstr>
      <vt:lpstr>Manage Licenses</vt:lpstr>
      <vt:lpstr>Successful</vt:lpstr>
      <vt:lpstr>Verify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Raymond Yuen</dc:creator>
  <cp:lastModifiedBy>Raymond Yuen</cp:lastModifiedBy>
  <cp:revision>3</cp:revision>
  <dcterms:created xsi:type="dcterms:W3CDTF">2016-09-27T03:46:12Z</dcterms:created>
  <dcterms:modified xsi:type="dcterms:W3CDTF">2016-09-27T04:01:47Z</dcterms:modified>
</cp:coreProperties>
</file>