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768" r:id="rId2"/>
  </p:sldMasterIdLst>
  <p:notesMasterIdLst>
    <p:notesMasterId r:id="rId57"/>
  </p:notesMasterIdLst>
  <p:handoutMasterIdLst>
    <p:handoutMasterId r:id="rId58"/>
  </p:handoutMasterIdLst>
  <p:sldIdLst>
    <p:sldId id="256" r:id="rId3"/>
    <p:sldId id="402" r:id="rId4"/>
    <p:sldId id="432" r:id="rId5"/>
    <p:sldId id="433" r:id="rId6"/>
    <p:sldId id="434" r:id="rId7"/>
    <p:sldId id="435" r:id="rId8"/>
    <p:sldId id="436" r:id="rId9"/>
    <p:sldId id="437" r:id="rId10"/>
    <p:sldId id="438" r:id="rId11"/>
    <p:sldId id="439" r:id="rId12"/>
    <p:sldId id="440" r:id="rId13"/>
    <p:sldId id="441" r:id="rId14"/>
    <p:sldId id="442" r:id="rId15"/>
    <p:sldId id="443" r:id="rId16"/>
    <p:sldId id="444" r:id="rId17"/>
    <p:sldId id="445" r:id="rId18"/>
    <p:sldId id="446" r:id="rId19"/>
    <p:sldId id="447" r:id="rId20"/>
    <p:sldId id="455" r:id="rId21"/>
    <p:sldId id="448" r:id="rId22"/>
    <p:sldId id="449" r:id="rId23"/>
    <p:sldId id="450" r:id="rId24"/>
    <p:sldId id="480" r:id="rId25"/>
    <p:sldId id="481" r:id="rId26"/>
    <p:sldId id="482" r:id="rId27"/>
    <p:sldId id="403" r:id="rId28"/>
    <p:sldId id="404" r:id="rId29"/>
    <p:sldId id="405" r:id="rId30"/>
    <p:sldId id="486" r:id="rId31"/>
    <p:sldId id="487" r:id="rId32"/>
    <p:sldId id="408" r:id="rId33"/>
    <p:sldId id="409" r:id="rId34"/>
    <p:sldId id="410" r:id="rId35"/>
    <p:sldId id="411" r:id="rId36"/>
    <p:sldId id="412" r:id="rId37"/>
    <p:sldId id="413" r:id="rId38"/>
    <p:sldId id="414" r:id="rId39"/>
    <p:sldId id="415" r:id="rId40"/>
    <p:sldId id="416" r:id="rId41"/>
    <p:sldId id="418" r:id="rId42"/>
    <p:sldId id="419" r:id="rId43"/>
    <p:sldId id="420" r:id="rId44"/>
    <p:sldId id="421" r:id="rId45"/>
    <p:sldId id="422" r:id="rId46"/>
    <p:sldId id="387" r:id="rId47"/>
    <p:sldId id="423" r:id="rId48"/>
    <p:sldId id="424" r:id="rId49"/>
    <p:sldId id="425" r:id="rId50"/>
    <p:sldId id="426" r:id="rId51"/>
    <p:sldId id="427" r:id="rId52"/>
    <p:sldId id="484" r:id="rId53"/>
    <p:sldId id="485" r:id="rId54"/>
    <p:sldId id="430" r:id="rId55"/>
    <p:sldId id="294" r:id="rId56"/>
  </p:sldIdLst>
  <p:sldSz cx="9902825" cy="6858000"/>
  <p:notesSz cx="6781800" cy="99187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15:guide id="1" orient="horz" pos="2163">
          <p15:clr>
            <a:srgbClr val="A4A3A4"/>
          </p15:clr>
        </p15:guide>
        <p15:guide id="2" pos="3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9ECFF"/>
    <a:srgbClr val="B7DBFF"/>
    <a:srgbClr val="99CCFF"/>
    <a:srgbClr val="FF99CC"/>
    <a:srgbClr val="FF6600"/>
    <a:srgbClr val="00FF00"/>
    <a:srgbClr val="CC99FF"/>
    <a:srgbClr val="3F7F5F"/>
    <a:srgbClr val="7F0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1" autoAdjust="0"/>
    <p:restoredTop sz="96709" autoAdjust="0"/>
  </p:normalViewPr>
  <p:slideViewPr>
    <p:cSldViewPr>
      <p:cViewPr>
        <p:scale>
          <a:sx n="81" d="100"/>
          <a:sy n="81" d="100"/>
        </p:scale>
        <p:origin x="796" y="68"/>
      </p:cViewPr>
      <p:guideLst>
        <p:guide orient="horz" pos="2160"/>
        <p:guide pos="3119"/>
      </p:guideLst>
    </p:cSldViewPr>
  </p:slideViewPr>
  <p:outlineViewPr>
    <p:cViewPr>
      <p:scale>
        <a:sx n="33" d="100"/>
        <a:sy n="33" d="100"/>
      </p:scale>
      <p:origin x="0" y="2238"/>
    </p:cViewPr>
  </p:outlineViewPr>
  <p:notesTextViewPr>
    <p:cViewPr>
      <p:scale>
        <a:sx n="100" d="100"/>
        <a:sy n="100" d="100"/>
      </p:scale>
      <p:origin x="0" y="0"/>
    </p:cViewPr>
  </p:notesTextViewPr>
  <p:sorterViewPr>
    <p:cViewPr>
      <p:scale>
        <a:sx n="75" d="100"/>
        <a:sy n="75" d="100"/>
      </p:scale>
      <p:origin x="0" y="-6876"/>
    </p:cViewPr>
  </p:sorterViewPr>
  <p:notesViewPr>
    <p:cSldViewPr>
      <p:cViewPr>
        <p:scale>
          <a:sx n="150" d="100"/>
          <a:sy n="150" d="100"/>
        </p:scale>
        <p:origin x="-588" y="2358"/>
      </p:cViewPr>
      <p:guideLst>
        <p:guide orient="horz" pos="2163"/>
        <p:guide pos="31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22749" y="-1539"/>
            <a:ext cx="2905619" cy="460012"/>
          </a:xfrm>
          <a:prstGeom prst="rect">
            <a:avLst/>
          </a:prstGeom>
          <a:noFill/>
          <a:ln w="9525">
            <a:noFill/>
            <a:miter lim="800000"/>
            <a:headEnd/>
            <a:tailEnd/>
          </a:ln>
          <a:effectLst/>
        </p:spPr>
        <p:txBody>
          <a:bodyPr vert="horz" wrap="square" lIns="19105" tIns="0" rIns="19105" bIns="0" numCol="1" anchor="t" anchorCtr="0" compatLnSpc="1">
            <a:prstTxWarp prst="textNoShape">
              <a:avLst/>
            </a:prstTxWarp>
          </a:bodyPr>
          <a:lstStyle>
            <a:lvl1pPr defTabSz="868698">
              <a:defRPr sz="1000" i="1"/>
            </a:lvl1pPr>
          </a:lstStyle>
          <a:p>
            <a:pPr>
              <a:defRPr/>
            </a:pPr>
            <a:endParaRPr lang="en-GB" altLang="zh-TW"/>
          </a:p>
        </p:txBody>
      </p:sp>
      <p:sp>
        <p:nvSpPr>
          <p:cNvPr id="4099" name="Rectangle 3"/>
          <p:cNvSpPr>
            <a:spLocks noGrp="1" noChangeArrowheads="1"/>
          </p:cNvSpPr>
          <p:nvPr>
            <p:ph type="dt" sz="quarter" idx="1"/>
          </p:nvPr>
        </p:nvSpPr>
        <p:spPr bwMode="auto">
          <a:xfrm>
            <a:off x="3853434" y="-1539"/>
            <a:ext cx="2905619" cy="460012"/>
          </a:xfrm>
          <a:prstGeom prst="rect">
            <a:avLst/>
          </a:prstGeom>
          <a:noFill/>
          <a:ln w="9525">
            <a:noFill/>
            <a:miter lim="800000"/>
            <a:headEnd/>
            <a:tailEnd/>
          </a:ln>
          <a:effectLst/>
        </p:spPr>
        <p:txBody>
          <a:bodyPr vert="horz" wrap="square" lIns="19105" tIns="0" rIns="19105" bIns="0" numCol="1" anchor="t" anchorCtr="0" compatLnSpc="1">
            <a:prstTxWarp prst="textNoShape">
              <a:avLst/>
            </a:prstTxWarp>
          </a:bodyPr>
          <a:lstStyle>
            <a:lvl1pPr algn="r" defTabSz="868698">
              <a:defRPr sz="1000" i="1"/>
            </a:lvl1pPr>
          </a:lstStyle>
          <a:p>
            <a:pPr>
              <a:defRPr/>
            </a:pPr>
            <a:endParaRPr lang="en-GB" altLang="zh-TW"/>
          </a:p>
        </p:txBody>
      </p:sp>
      <p:sp>
        <p:nvSpPr>
          <p:cNvPr id="4100" name="Rectangle 4"/>
          <p:cNvSpPr>
            <a:spLocks noGrp="1" noChangeArrowheads="1"/>
          </p:cNvSpPr>
          <p:nvPr>
            <p:ph type="ftr" sz="quarter" idx="2"/>
          </p:nvPr>
        </p:nvSpPr>
        <p:spPr bwMode="auto">
          <a:xfrm>
            <a:off x="22749" y="9381764"/>
            <a:ext cx="2905619" cy="538475"/>
          </a:xfrm>
          <a:prstGeom prst="rect">
            <a:avLst/>
          </a:prstGeom>
          <a:noFill/>
          <a:ln w="9525">
            <a:noFill/>
            <a:miter lim="800000"/>
            <a:headEnd/>
            <a:tailEnd/>
          </a:ln>
          <a:effectLst/>
        </p:spPr>
        <p:txBody>
          <a:bodyPr vert="horz" wrap="square" lIns="19105" tIns="0" rIns="19105" bIns="0" numCol="1" anchor="b" anchorCtr="0" compatLnSpc="1">
            <a:prstTxWarp prst="textNoShape">
              <a:avLst/>
            </a:prstTxWarp>
          </a:bodyPr>
          <a:lstStyle>
            <a:lvl1pPr defTabSz="868698">
              <a:defRPr sz="1000" i="1"/>
            </a:lvl1pPr>
          </a:lstStyle>
          <a:p>
            <a:pPr>
              <a:defRPr/>
            </a:pPr>
            <a:r>
              <a:rPr lang="en-GB"/>
              <a:t>Software Design</a:t>
            </a:r>
          </a:p>
        </p:txBody>
      </p:sp>
      <p:sp>
        <p:nvSpPr>
          <p:cNvPr id="4101" name="Rectangle 5"/>
          <p:cNvSpPr>
            <a:spLocks noGrp="1" noChangeArrowheads="1"/>
          </p:cNvSpPr>
          <p:nvPr>
            <p:ph type="sldNum" sz="quarter" idx="3"/>
          </p:nvPr>
        </p:nvSpPr>
        <p:spPr bwMode="auto">
          <a:xfrm>
            <a:off x="3853434" y="9381764"/>
            <a:ext cx="2905619" cy="538475"/>
          </a:xfrm>
          <a:prstGeom prst="rect">
            <a:avLst/>
          </a:prstGeom>
          <a:noFill/>
          <a:ln w="9525">
            <a:noFill/>
            <a:miter lim="800000"/>
            <a:headEnd/>
            <a:tailEnd/>
          </a:ln>
          <a:effectLst/>
        </p:spPr>
        <p:txBody>
          <a:bodyPr vert="horz" wrap="square" lIns="19105" tIns="0" rIns="19105" bIns="0" numCol="1" anchor="b" anchorCtr="0" compatLnSpc="1">
            <a:prstTxWarp prst="textNoShape">
              <a:avLst/>
            </a:prstTxWarp>
          </a:bodyPr>
          <a:lstStyle>
            <a:lvl1pPr algn="r" defTabSz="868698">
              <a:defRPr sz="1000" i="1"/>
            </a:lvl1pPr>
          </a:lstStyle>
          <a:p>
            <a:pPr>
              <a:defRPr/>
            </a:pPr>
            <a:fld id="{DE9EA91D-2AD1-4B3A-8A17-84B1DE49545B}" type="slidenum">
              <a:rPr lang="en-GB" altLang="zh-TW"/>
              <a:pPr>
                <a:defRPr/>
              </a:pPr>
              <a:t>‹#›</a:t>
            </a:fld>
            <a:endParaRPr lang="en-GB" altLang="zh-TW"/>
          </a:p>
        </p:txBody>
      </p:sp>
    </p:spTree>
    <p:extLst>
      <p:ext uri="{BB962C8B-B14F-4D97-AF65-F5344CB8AC3E}">
        <p14:creationId xmlns:p14="http://schemas.microsoft.com/office/powerpoint/2010/main" val="2428184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6681" y="-9232"/>
            <a:ext cx="2963247" cy="493858"/>
          </a:xfrm>
          <a:prstGeom prst="rect">
            <a:avLst/>
          </a:prstGeom>
          <a:noFill/>
          <a:ln w="9525">
            <a:noFill/>
            <a:miter lim="800000"/>
            <a:headEnd/>
            <a:tailEnd/>
          </a:ln>
          <a:effectLst/>
        </p:spPr>
        <p:txBody>
          <a:bodyPr vert="horz" wrap="square" lIns="19105" tIns="0" rIns="19105" bIns="0" numCol="1" anchor="t" anchorCtr="0" compatLnSpc="1">
            <a:prstTxWarp prst="textNoShape">
              <a:avLst/>
            </a:prstTxWarp>
          </a:bodyPr>
          <a:lstStyle>
            <a:lvl1pPr defTabSz="842699">
              <a:defRPr sz="1000" i="1"/>
            </a:lvl1pPr>
          </a:lstStyle>
          <a:p>
            <a:pPr>
              <a:defRPr/>
            </a:pPr>
            <a:endParaRPr lang="en-GB" altLang="zh-TW"/>
          </a:p>
        </p:txBody>
      </p:sp>
      <p:sp>
        <p:nvSpPr>
          <p:cNvPr id="2051" name="Rectangle 3"/>
          <p:cNvSpPr>
            <a:spLocks noGrp="1" noChangeArrowheads="1"/>
          </p:cNvSpPr>
          <p:nvPr>
            <p:ph type="dt" idx="1"/>
          </p:nvPr>
        </p:nvSpPr>
        <p:spPr bwMode="auto">
          <a:xfrm>
            <a:off x="3835236" y="-9232"/>
            <a:ext cx="2963246" cy="493858"/>
          </a:xfrm>
          <a:prstGeom prst="rect">
            <a:avLst/>
          </a:prstGeom>
          <a:noFill/>
          <a:ln w="9525">
            <a:noFill/>
            <a:miter lim="800000"/>
            <a:headEnd/>
            <a:tailEnd/>
          </a:ln>
          <a:effectLst/>
        </p:spPr>
        <p:txBody>
          <a:bodyPr vert="horz" wrap="square" lIns="19105" tIns="0" rIns="19105" bIns="0" numCol="1" anchor="t" anchorCtr="0" compatLnSpc="1">
            <a:prstTxWarp prst="textNoShape">
              <a:avLst/>
            </a:prstTxWarp>
          </a:bodyPr>
          <a:lstStyle>
            <a:lvl1pPr algn="r" defTabSz="842699">
              <a:defRPr sz="1000" i="1"/>
            </a:lvl1pPr>
          </a:lstStyle>
          <a:p>
            <a:pPr>
              <a:defRPr/>
            </a:pPr>
            <a:endParaRPr lang="en-GB" altLang="zh-TW"/>
          </a:p>
        </p:txBody>
      </p:sp>
      <p:sp>
        <p:nvSpPr>
          <p:cNvPr id="37892" name="Rectangle 4"/>
          <p:cNvSpPr>
            <a:spLocks noGrp="1" noRot="1" noChangeAspect="1" noChangeArrowheads="1" noTextEdit="1"/>
          </p:cNvSpPr>
          <p:nvPr>
            <p:ph type="sldImg" idx="2"/>
          </p:nvPr>
        </p:nvSpPr>
        <p:spPr bwMode="auto">
          <a:xfrm>
            <a:off x="709613" y="747713"/>
            <a:ext cx="5362575" cy="371475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873507" y="4713960"/>
            <a:ext cx="5034789" cy="4480107"/>
          </a:xfrm>
          <a:prstGeom prst="rect">
            <a:avLst/>
          </a:prstGeom>
          <a:noFill/>
          <a:ln w="9525">
            <a:noFill/>
            <a:miter lim="800000"/>
            <a:headEnd/>
            <a:tailEnd/>
          </a:ln>
          <a:effectLst/>
        </p:spPr>
        <p:txBody>
          <a:bodyPr vert="horz" wrap="square" lIns="87565" tIns="41394" rIns="87565" bIns="41394"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2054" name="Rectangle 6"/>
          <p:cNvSpPr>
            <a:spLocks noGrp="1" noChangeArrowheads="1"/>
          </p:cNvSpPr>
          <p:nvPr>
            <p:ph type="ftr" sz="quarter" idx="4"/>
          </p:nvPr>
        </p:nvSpPr>
        <p:spPr bwMode="auto">
          <a:xfrm>
            <a:off x="-16681" y="9434074"/>
            <a:ext cx="2963247" cy="493858"/>
          </a:xfrm>
          <a:prstGeom prst="rect">
            <a:avLst/>
          </a:prstGeom>
          <a:noFill/>
          <a:ln w="9525">
            <a:noFill/>
            <a:miter lim="800000"/>
            <a:headEnd/>
            <a:tailEnd/>
          </a:ln>
          <a:effectLst/>
        </p:spPr>
        <p:txBody>
          <a:bodyPr vert="horz" wrap="square" lIns="19105" tIns="0" rIns="19105" bIns="0" numCol="1" anchor="b" anchorCtr="0" compatLnSpc="1">
            <a:prstTxWarp prst="textNoShape">
              <a:avLst/>
            </a:prstTxWarp>
          </a:bodyPr>
          <a:lstStyle>
            <a:lvl1pPr defTabSz="842699">
              <a:defRPr sz="1000" i="1"/>
            </a:lvl1pPr>
          </a:lstStyle>
          <a:p>
            <a:pPr>
              <a:defRPr/>
            </a:pPr>
            <a:r>
              <a:rPr lang="en-GB"/>
              <a:t>Software Design</a:t>
            </a:r>
          </a:p>
        </p:txBody>
      </p:sp>
      <p:sp>
        <p:nvSpPr>
          <p:cNvPr id="2055" name="Rectangle 7"/>
          <p:cNvSpPr>
            <a:spLocks noGrp="1" noChangeArrowheads="1"/>
          </p:cNvSpPr>
          <p:nvPr>
            <p:ph type="sldNum" sz="quarter" idx="5"/>
          </p:nvPr>
        </p:nvSpPr>
        <p:spPr bwMode="auto">
          <a:xfrm>
            <a:off x="3835236" y="9434074"/>
            <a:ext cx="2963246" cy="493858"/>
          </a:xfrm>
          <a:prstGeom prst="rect">
            <a:avLst/>
          </a:prstGeom>
          <a:noFill/>
          <a:ln w="9525">
            <a:noFill/>
            <a:miter lim="800000"/>
            <a:headEnd/>
            <a:tailEnd/>
          </a:ln>
          <a:effectLst/>
        </p:spPr>
        <p:txBody>
          <a:bodyPr vert="horz" wrap="square" lIns="19105" tIns="0" rIns="19105" bIns="0" numCol="1" anchor="b" anchorCtr="0" compatLnSpc="1">
            <a:prstTxWarp prst="textNoShape">
              <a:avLst/>
            </a:prstTxWarp>
          </a:bodyPr>
          <a:lstStyle>
            <a:lvl1pPr algn="r" defTabSz="842699">
              <a:defRPr sz="1000" i="1"/>
            </a:lvl1pPr>
          </a:lstStyle>
          <a:p>
            <a:pPr>
              <a:defRPr/>
            </a:pPr>
            <a:fld id="{627B96EA-065C-442C-BD68-EA1CFFC39D1E}" type="slidenum">
              <a:rPr lang="en-GB" altLang="zh-TW"/>
              <a:pPr>
                <a:defRPr/>
              </a:pPr>
              <a:t>‹#›</a:t>
            </a:fld>
            <a:endParaRPr lang="en-GB" altLang="zh-TW"/>
          </a:p>
        </p:txBody>
      </p:sp>
    </p:spTree>
    <p:extLst>
      <p:ext uri="{BB962C8B-B14F-4D97-AF65-F5344CB8AC3E}">
        <p14:creationId xmlns:p14="http://schemas.microsoft.com/office/powerpoint/2010/main" val="2773494405"/>
      </p:ext>
    </p:extLst>
  </p:cSld>
  <p:clrMap bg1="lt1" tx1="dk1" bg2="lt2" tx2="dk2" accent1="accent1" accent2="accent2" accent3="accent3" accent4="accent4" accent5="accent5" accent6="accent6" hlink="hlink" folHlink="folHlink"/>
  <p:hf hdr="0" dt="0"/>
  <p:notesStyle>
    <a:lvl1pPr algn="l" defTabSz="839788" rtl="0" eaLnBrk="0" fontAlgn="base" hangingPunct="0">
      <a:spcBef>
        <a:spcPct val="30000"/>
      </a:spcBef>
      <a:spcAft>
        <a:spcPct val="0"/>
      </a:spcAft>
      <a:defRPr sz="1200" kern="1200">
        <a:solidFill>
          <a:schemeClr val="tx1"/>
        </a:solidFill>
        <a:latin typeface="Arial" charset="0"/>
        <a:ea typeface="+mn-ea"/>
        <a:cs typeface="+mn-cs"/>
      </a:defRPr>
    </a:lvl1pPr>
    <a:lvl2pPr marL="439738" algn="l" defTabSz="839788" rtl="0" eaLnBrk="0" fontAlgn="base" hangingPunct="0">
      <a:spcBef>
        <a:spcPct val="30000"/>
      </a:spcBef>
      <a:spcAft>
        <a:spcPct val="0"/>
      </a:spcAft>
      <a:defRPr sz="1200" kern="1200">
        <a:solidFill>
          <a:schemeClr val="tx1"/>
        </a:solidFill>
        <a:latin typeface="Arial" charset="0"/>
        <a:ea typeface="+mn-ea"/>
        <a:cs typeface="+mn-cs"/>
      </a:defRPr>
    </a:lvl2pPr>
    <a:lvl3pPr marL="874713" algn="l" defTabSz="839788" rtl="0" eaLnBrk="0" fontAlgn="base" hangingPunct="0">
      <a:spcBef>
        <a:spcPct val="30000"/>
      </a:spcBef>
      <a:spcAft>
        <a:spcPct val="0"/>
      </a:spcAft>
      <a:defRPr sz="1200" kern="1200">
        <a:solidFill>
          <a:schemeClr val="tx1"/>
        </a:solidFill>
        <a:latin typeface="Arial" charset="0"/>
        <a:ea typeface="+mn-ea"/>
        <a:cs typeface="+mn-cs"/>
      </a:defRPr>
    </a:lvl3pPr>
    <a:lvl4pPr marL="1316038" algn="l" defTabSz="839788" rtl="0" eaLnBrk="0" fontAlgn="base" hangingPunct="0">
      <a:spcBef>
        <a:spcPct val="30000"/>
      </a:spcBef>
      <a:spcAft>
        <a:spcPct val="0"/>
      </a:spcAft>
      <a:defRPr sz="1200" kern="1200">
        <a:solidFill>
          <a:schemeClr val="tx1"/>
        </a:solidFill>
        <a:latin typeface="Arial" charset="0"/>
        <a:ea typeface="+mn-ea"/>
        <a:cs typeface="+mn-cs"/>
      </a:defRPr>
    </a:lvl4pPr>
    <a:lvl5pPr marL="1752600" algn="l" defTabSz="839788"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defRPr/>
            </a:pPr>
            <a:r>
              <a:rPr lang="en-GB"/>
              <a:t>Software Design</a:t>
            </a:r>
          </a:p>
        </p:txBody>
      </p:sp>
      <p:sp>
        <p:nvSpPr>
          <p:cNvPr id="5" name="Slide Number Placeholder 4"/>
          <p:cNvSpPr>
            <a:spLocks noGrp="1"/>
          </p:cNvSpPr>
          <p:nvPr>
            <p:ph type="sldNum" sz="quarter" idx="11"/>
          </p:nvPr>
        </p:nvSpPr>
        <p:spPr/>
        <p:txBody>
          <a:bodyPr/>
          <a:lstStyle/>
          <a:p>
            <a:pPr>
              <a:defRPr/>
            </a:pPr>
            <a:fld id="{627B96EA-065C-442C-BD68-EA1CFFC39D1E}" type="slidenum">
              <a:rPr lang="en-GB" altLang="zh-TW" smtClean="0"/>
              <a:pPr>
                <a:defRPr/>
              </a:pPr>
              <a:t>20</a:t>
            </a:fld>
            <a:endParaRPr lang="en-GB"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D41BDCB8-BF44-42AB-8502-D02AA28B1066}" type="slidenum">
              <a:rPr lang="en-US" altLang="zh-TW" smtClean="0"/>
              <a:pPr/>
              <a:t>45</a:t>
            </a:fld>
            <a:endParaRPr lang="en-US" altLang="zh-TW"/>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TW" altLang="zh-TW"/>
          </a:p>
        </p:txBody>
      </p:sp>
    </p:spTree>
    <p:extLst>
      <p:ext uri="{BB962C8B-B14F-4D97-AF65-F5344CB8AC3E}">
        <p14:creationId xmlns:p14="http://schemas.microsoft.com/office/powerpoint/2010/main" val="2505062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3075" name="Rectangle 3"/>
          <p:cNvSpPr>
            <a:spLocks noGrp="1" noChangeArrowheads="1"/>
          </p:cNvSpPr>
          <p:nvPr>
            <p:ph type="ctrTitle" sz="quarter"/>
          </p:nvPr>
        </p:nvSpPr>
        <p:spPr>
          <a:xfrm>
            <a:off x="412750" y="381000"/>
            <a:ext cx="9112250" cy="3048000"/>
          </a:xfrm>
        </p:spPr>
        <p:txBody>
          <a:bodyPr/>
          <a:lstStyle>
            <a:lvl1pPr>
              <a:defRPr sz="8800" b="0">
                <a:solidFill>
                  <a:srgbClr val="002060"/>
                </a:solidFill>
              </a:defRPr>
            </a:lvl1pPr>
          </a:lstStyle>
          <a:p>
            <a:r>
              <a:rPr lang="en-US" altLang="zh-TW" dirty="0"/>
              <a:t>Click to Edit Master Title Style</a:t>
            </a:r>
          </a:p>
        </p:txBody>
      </p:sp>
      <p:sp>
        <p:nvSpPr>
          <p:cNvPr id="3076" name="Rectangle 4"/>
          <p:cNvSpPr>
            <a:spLocks noGrp="1" noChangeArrowheads="1"/>
          </p:cNvSpPr>
          <p:nvPr>
            <p:ph type="subTitle" sz="quarter" idx="1"/>
          </p:nvPr>
        </p:nvSpPr>
        <p:spPr>
          <a:xfrm>
            <a:off x="381000" y="3810000"/>
            <a:ext cx="9144000" cy="2819400"/>
          </a:xfrm>
        </p:spPr>
        <p:txBody>
          <a:bodyPr/>
          <a:lstStyle>
            <a:lvl1pPr marL="0" indent="0">
              <a:buFont typeface="Wingdings" pitchFamily="2" charset="2"/>
              <a:buNone/>
              <a:defRPr/>
            </a:lvl1pPr>
          </a:lstStyle>
          <a:p>
            <a:r>
              <a:rPr lang="en-US" altLang="zh-TW"/>
              <a:t>Click to edit Master subtitle style</a:t>
            </a:r>
          </a:p>
        </p:txBody>
      </p:sp>
      <p:sp>
        <p:nvSpPr>
          <p:cNvPr id="7" name="Rectangle 5"/>
          <p:cNvSpPr>
            <a:spLocks noGrp="1" noChangeArrowheads="1"/>
          </p:cNvSpPr>
          <p:nvPr>
            <p:ph type="dt" sz="quarter" idx="10"/>
          </p:nvPr>
        </p:nvSpPr>
        <p:spPr/>
        <p:txBody>
          <a:bodyPr/>
          <a:lstStyle>
            <a:lvl1pPr>
              <a:defRPr>
                <a:solidFill>
                  <a:schemeClr val="tx1"/>
                </a:solidFill>
              </a:defRPr>
            </a:lvl1pPr>
          </a:lstStyle>
          <a:p>
            <a:pPr>
              <a:defRPr/>
            </a:pPr>
            <a:r>
              <a:rPr lang="en-US" altLang="zh-TW"/>
              <a:t>November 5, 2011</a:t>
            </a:r>
            <a:endParaRPr lang="en-GB" altLang="zh-TW" dirty="0"/>
          </a:p>
        </p:txBody>
      </p:sp>
      <p:sp>
        <p:nvSpPr>
          <p:cNvPr id="8" name="Rectangle 6"/>
          <p:cNvSpPr>
            <a:spLocks noGrp="1" noChangeArrowheads="1"/>
          </p:cNvSpPr>
          <p:nvPr>
            <p:ph type="ftr" sz="quarter" idx="11"/>
          </p:nvPr>
        </p:nvSpPr>
        <p:spPr/>
        <p:txBody>
          <a:bodyPr/>
          <a:lstStyle>
            <a:lvl1pPr>
              <a:defRPr>
                <a:solidFill>
                  <a:schemeClr val="tx1"/>
                </a:solidFill>
              </a:defRPr>
            </a:lvl1pPr>
          </a:lstStyle>
          <a:p>
            <a:pPr>
              <a:defRPr/>
            </a:pPr>
            <a:r>
              <a:rPr lang="en-GB" altLang="zh-TW" dirty="0"/>
              <a:t>C7201 Tutorial 2: Dynamic </a:t>
            </a:r>
            <a:r>
              <a:rPr lang="en-GB" altLang="zh-TW" dirty="0" err="1"/>
              <a:t>Modeling</a:t>
            </a:r>
            <a:endParaRPr lang="en-GB" altLang="zh-TW" dirty="0"/>
          </a:p>
        </p:txBody>
      </p:sp>
      <p:sp>
        <p:nvSpPr>
          <p:cNvPr id="9" name="Rectangle 7"/>
          <p:cNvSpPr>
            <a:spLocks noGrp="1" noChangeArrowheads="1"/>
          </p:cNvSpPr>
          <p:nvPr>
            <p:ph type="sldNum" sz="quarter" idx="12"/>
          </p:nvPr>
        </p:nvSpPr>
        <p:spPr/>
        <p:txBody>
          <a:bodyPr/>
          <a:lstStyle>
            <a:lvl1pPr>
              <a:defRPr>
                <a:solidFill>
                  <a:schemeClr val="tx1"/>
                </a:solidFill>
              </a:defRPr>
            </a:lvl1pPr>
          </a:lstStyle>
          <a:p>
            <a:pPr>
              <a:defRPr/>
            </a:pPr>
            <a:fld id="{277EE9D9-BB13-487D-A4C3-0208CF23BACD}" type="slidenum">
              <a:rPr lang="en-GB" altLang="zh-TW"/>
              <a:pPr>
                <a:defRPr/>
              </a:pPr>
              <a:t>‹#›</a:t>
            </a:fld>
            <a:endParaRPr lang="en-GB" altLang="zh-TW"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Rectangle 5"/>
          <p:cNvSpPr>
            <a:spLocks noGrp="1" noChangeArrowheads="1"/>
          </p:cNvSpPr>
          <p:nvPr>
            <p:ph type="dt" sz="half" idx="10"/>
          </p:nvPr>
        </p:nvSpPr>
        <p:spPr>
          <a:ln/>
        </p:spPr>
        <p:txBody>
          <a:bodyPr/>
          <a:lstStyle>
            <a:lvl1pPr>
              <a:defRPr/>
            </a:lvl1pPr>
          </a:lstStyle>
          <a:p>
            <a:pPr>
              <a:defRPr/>
            </a:pPr>
            <a:r>
              <a:rPr lang="en-US" altLang="zh-TW"/>
              <a:t>November 5, 2011</a:t>
            </a:r>
            <a:endParaRPr lang="en-GB" altLang="zh-TW"/>
          </a:p>
        </p:txBody>
      </p:sp>
      <p:sp>
        <p:nvSpPr>
          <p:cNvPr id="5" name="Rectangle 6"/>
          <p:cNvSpPr>
            <a:spLocks noGrp="1" noChangeArrowheads="1"/>
          </p:cNvSpPr>
          <p:nvPr>
            <p:ph type="ftr" sz="quarter" idx="11"/>
          </p:nvPr>
        </p:nvSpPr>
        <p:spPr>
          <a:ln/>
        </p:spPr>
        <p:txBody>
          <a:bodyPr/>
          <a:lstStyle>
            <a:lvl1pPr>
              <a:defRPr/>
            </a:lvl1pPr>
          </a:lstStyle>
          <a:p>
            <a:pPr>
              <a:defRPr/>
            </a:pPr>
            <a:r>
              <a:rPr lang="nn-NO" altLang="zh-TW"/>
              <a:t>C7201 Tutorial 2: Dynamic Modeling</a:t>
            </a:r>
            <a:endParaRPr lang="en-GB" altLang="zh-TW"/>
          </a:p>
        </p:txBody>
      </p:sp>
      <p:sp>
        <p:nvSpPr>
          <p:cNvPr id="6" name="Rectangle 7"/>
          <p:cNvSpPr>
            <a:spLocks noGrp="1" noChangeArrowheads="1"/>
          </p:cNvSpPr>
          <p:nvPr>
            <p:ph type="sldNum" sz="quarter" idx="12"/>
          </p:nvPr>
        </p:nvSpPr>
        <p:spPr>
          <a:ln/>
        </p:spPr>
        <p:txBody>
          <a:bodyPr/>
          <a:lstStyle>
            <a:lvl1pPr>
              <a:defRPr/>
            </a:lvl1pPr>
          </a:lstStyle>
          <a:p>
            <a:pPr>
              <a:defRPr/>
            </a:pPr>
            <a:fld id="{5E8C7647-9B4F-4985-A3BE-123195A75ADF}" type="slidenum">
              <a:rPr lang="en-GB" altLang="zh-TW"/>
              <a:pPr>
                <a:defRPr/>
              </a:pPr>
              <a:t>‹#›</a:t>
            </a:fld>
            <a:endParaRPr lang="en-GB" altLang="zh-TW"/>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266700"/>
            <a:ext cx="2286000" cy="6362700"/>
          </a:xfrm>
        </p:spPr>
        <p:txBody>
          <a:bodyPr vert="eaVert"/>
          <a:lstStyle/>
          <a:p>
            <a:r>
              <a:rPr lang="en-US" altLang="zh-TW"/>
              <a:t>Click to edit Master title style</a:t>
            </a:r>
            <a:endParaRPr lang="zh-TW" altLang="en-US"/>
          </a:p>
        </p:txBody>
      </p:sp>
      <p:sp>
        <p:nvSpPr>
          <p:cNvPr id="3" name="Vertical Text Placeholder 2"/>
          <p:cNvSpPr>
            <a:spLocks noGrp="1"/>
          </p:cNvSpPr>
          <p:nvPr>
            <p:ph type="body" orient="vert" idx="1"/>
          </p:nvPr>
        </p:nvSpPr>
        <p:spPr>
          <a:xfrm>
            <a:off x="381000" y="266700"/>
            <a:ext cx="6705600" cy="6362700"/>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Rectangle 5"/>
          <p:cNvSpPr>
            <a:spLocks noGrp="1" noChangeArrowheads="1"/>
          </p:cNvSpPr>
          <p:nvPr>
            <p:ph type="dt" sz="half" idx="10"/>
          </p:nvPr>
        </p:nvSpPr>
        <p:spPr>
          <a:ln/>
        </p:spPr>
        <p:txBody>
          <a:bodyPr/>
          <a:lstStyle>
            <a:lvl1pPr>
              <a:defRPr/>
            </a:lvl1pPr>
          </a:lstStyle>
          <a:p>
            <a:pPr>
              <a:defRPr/>
            </a:pPr>
            <a:r>
              <a:rPr lang="en-US" altLang="zh-TW"/>
              <a:t>November 5, 2011</a:t>
            </a:r>
            <a:endParaRPr lang="en-GB" altLang="zh-TW"/>
          </a:p>
        </p:txBody>
      </p:sp>
      <p:sp>
        <p:nvSpPr>
          <p:cNvPr id="5" name="Rectangle 6"/>
          <p:cNvSpPr>
            <a:spLocks noGrp="1" noChangeArrowheads="1"/>
          </p:cNvSpPr>
          <p:nvPr>
            <p:ph type="ftr" sz="quarter" idx="11"/>
          </p:nvPr>
        </p:nvSpPr>
        <p:spPr>
          <a:ln/>
        </p:spPr>
        <p:txBody>
          <a:bodyPr/>
          <a:lstStyle>
            <a:lvl1pPr>
              <a:defRPr/>
            </a:lvl1pPr>
          </a:lstStyle>
          <a:p>
            <a:pPr>
              <a:defRPr/>
            </a:pPr>
            <a:r>
              <a:rPr lang="nn-NO" altLang="zh-TW"/>
              <a:t>C7201 Tutorial 2: Dynamic Modeling</a:t>
            </a:r>
            <a:endParaRPr lang="en-GB" altLang="zh-TW"/>
          </a:p>
        </p:txBody>
      </p:sp>
      <p:sp>
        <p:nvSpPr>
          <p:cNvPr id="6" name="Rectangle 7"/>
          <p:cNvSpPr>
            <a:spLocks noGrp="1" noChangeArrowheads="1"/>
          </p:cNvSpPr>
          <p:nvPr>
            <p:ph type="sldNum" sz="quarter" idx="12"/>
          </p:nvPr>
        </p:nvSpPr>
        <p:spPr>
          <a:ln/>
        </p:spPr>
        <p:txBody>
          <a:bodyPr/>
          <a:lstStyle>
            <a:lvl1pPr>
              <a:defRPr/>
            </a:lvl1pPr>
          </a:lstStyle>
          <a:p>
            <a:pPr>
              <a:defRPr/>
            </a:pPr>
            <a:fld id="{9D779C85-6809-4B12-BF0B-BAAB7C44CBD0}" type="slidenum">
              <a:rPr lang="en-GB" altLang="zh-TW"/>
              <a:pPr>
                <a:defRPr/>
              </a:pPr>
              <a:t>‹#›</a:t>
            </a:fld>
            <a:endParaRPr lang="en-GB" altLang="zh-TW"/>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320377" y="3886200"/>
            <a:ext cx="7427119"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320377" y="5124450"/>
            <a:ext cx="7427119"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931978" y="6355080"/>
            <a:ext cx="2475706" cy="365760"/>
          </a:xfrm>
        </p:spPr>
        <p:txBody>
          <a:bodyPr/>
          <a:lstStyle>
            <a:lvl1pPr>
              <a:defRPr sz="1400"/>
            </a:lvl1pPr>
          </a:lstStyle>
          <a:p>
            <a:pPr>
              <a:defRPr/>
            </a:pPr>
            <a:r>
              <a:rPr lang="en-US" altLang="zh-TW"/>
              <a:t>November 5, 2011</a:t>
            </a:r>
            <a:endParaRPr lang="en-GB" altLang="zh-TW" dirty="0"/>
          </a:p>
        </p:txBody>
      </p:sp>
      <p:sp>
        <p:nvSpPr>
          <p:cNvPr id="17" name="Footer Placeholder 16"/>
          <p:cNvSpPr>
            <a:spLocks noGrp="1"/>
          </p:cNvSpPr>
          <p:nvPr>
            <p:ph type="ftr" sz="quarter" idx="11"/>
          </p:nvPr>
        </p:nvSpPr>
        <p:spPr>
          <a:xfrm>
            <a:off x="3139195" y="6355080"/>
            <a:ext cx="3763074" cy="365760"/>
          </a:xfrm>
        </p:spPr>
        <p:txBody>
          <a:bodyPr/>
          <a:lstStyle/>
          <a:p>
            <a:pPr>
              <a:defRPr/>
            </a:pPr>
            <a:r>
              <a:rPr lang="en-GB" altLang="zh-TW"/>
              <a:t>C7201 Tutorial 2: Dynamic Modeling</a:t>
            </a:r>
            <a:endParaRPr lang="en-GB" altLang="zh-TW" dirty="0"/>
          </a:p>
        </p:txBody>
      </p:sp>
      <p:sp>
        <p:nvSpPr>
          <p:cNvPr id="29" name="Slide Number Placeholder 28"/>
          <p:cNvSpPr>
            <a:spLocks noGrp="1"/>
          </p:cNvSpPr>
          <p:nvPr>
            <p:ph type="sldNum" sz="quarter" idx="12"/>
          </p:nvPr>
        </p:nvSpPr>
        <p:spPr>
          <a:xfrm>
            <a:off x="1317076" y="6355080"/>
            <a:ext cx="1320377" cy="365760"/>
          </a:xfrm>
        </p:spPr>
        <p:txBody>
          <a:bodyPr/>
          <a:lstStyle/>
          <a:p>
            <a:pPr>
              <a:defRPr/>
            </a:pPr>
            <a:fld id="{277EE9D9-BB13-487D-A4C3-0208CF23BACD}" type="slidenum">
              <a:rPr lang="en-GB" altLang="zh-TW" smtClean="0"/>
              <a:pPr>
                <a:defRPr/>
              </a:pPr>
              <a:t>‹#›</a:t>
            </a:fld>
            <a:endParaRPr lang="en-GB" altLang="zh-TW" dirty="0"/>
          </a:p>
        </p:txBody>
      </p:sp>
      <p:sp>
        <p:nvSpPr>
          <p:cNvPr id="21" name="Rectangle 20"/>
          <p:cNvSpPr/>
          <p:nvPr/>
        </p:nvSpPr>
        <p:spPr>
          <a:xfrm>
            <a:off x="979967" y="3648075"/>
            <a:ext cx="792226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90283" y="5048250"/>
            <a:ext cx="792226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79967" y="3648075"/>
            <a:ext cx="247571"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90282" y="5048250"/>
            <a:ext cx="247571"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r>
              <a:rPr lang="en-US" altLang="zh-TW"/>
              <a:t>November 5, 2011</a:t>
            </a:r>
            <a:endParaRPr lang="en-GB" altLang="zh-TW" dirty="0"/>
          </a:p>
        </p:txBody>
      </p:sp>
      <p:sp>
        <p:nvSpPr>
          <p:cNvPr id="5" name="Footer Placeholder 4"/>
          <p:cNvSpPr>
            <a:spLocks noGrp="1"/>
          </p:cNvSpPr>
          <p:nvPr>
            <p:ph type="ftr" sz="quarter" idx="11"/>
          </p:nvPr>
        </p:nvSpPr>
        <p:spPr/>
        <p:txBody>
          <a:bodyPr/>
          <a:lstStyle/>
          <a:p>
            <a:pPr>
              <a:defRPr/>
            </a:pPr>
            <a:r>
              <a:rPr lang="nn-NO" altLang="zh-TW"/>
              <a:t>C7201 Tutorial 2: Dynamic Modeling</a:t>
            </a:r>
            <a:endParaRPr lang="en-GB" altLang="zh-TW"/>
          </a:p>
        </p:txBody>
      </p:sp>
      <p:sp>
        <p:nvSpPr>
          <p:cNvPr id="6" name="Slide Number Placeholder 5"/>
          <p:cNvSpPr>
            <a:spLocks noGrp="1"/>
          </p:cNvSpPr>
          <p:nvPr>
            <p:ph type="sldNum" sz="quarter" idx="12"/>
          </p:nvPr>
        </p:nvSpPr>
        <p:spPr/>
        <p:txBody>
          <a:bodyPr/>
          <a:lstStyle/>
          <a:p>
            <a:pPr>
              <a:defRPr/>
            </a:pPr>
            <a:fld id="{905511E2-017E-40F9-A702-09F3F50268F7}" type="slidenum">
              <a:rPr lang="en-GB" altLang="zh-TW" smtClean="0"/>
              <a:pPr>
                <a:defRPr/>
              </a:pPr>
              <a:t>‹#›</a:t>
            </a:fld>
            <a:endParaRPr lang="en-GB" altLang="zh-TW"/>
          </a:p>
        </p:txBody>
      </p:sp>
      <p:sp>
        <p:nvSpPr>
          <p:cNvPr id="8" name="Content Placeholder 7"/>
          <p:cNvSpPr>
            <a:spLocks noGrp="1"/>
          </p:cNvSpPr>
          <p:nvPr>
            <p:ph sz="quarter" idx="1"/>
          </p:nvPr>
        </p:nvSpPr>
        <p:spPr>
          <a:xfrm>
            <a:off x="495141" y="1219200"/>
            <a:ext cx="8912543"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20377" y="2971800"/>
            <a:ext cx="7427119"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402900" y="4267200"/>
            <a:ext cx="7344595"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931978" y="6355080"/>
            <a:ext cx="2475706" cy="365760"/>
          </a:xfrm>
        </p:spPr>
        <p:txBody>
          <a:bodyPr/>
          <a:lstStyle/>
          <a:p>
            <a:pPr>
              <a:defRPr/>
            </a:pPr>
            <a:r>
              <a:rPr lang="en-US" altLang="zh-TW"/>
              <a:t>November 5, 2011</a:t>
            </a:r>
            <a:endParaRPr lang="en-GB" altLang="zh-TW"/>
          </a:p>
        </p:txBody>
      </p:sp>
      <p:sp>
        <p:nvSpPr>
          <p:cNvPr id="5" name="Footer Placeholder 4"/>
          <p:cNvSpPr>
            <a:spLocks noGrp="1"/>
          </p:cNvSpPr>
          <p:nvPr>
            <p:ph type="ftr" sz="quarter" idx="11"/>
          </p:nvPr>
        </p:nvSpPr>
        <p:spPr>
          <a:xfrm>
            <a:off x="3139195" y="6355080"/>
            <a:ext cx="3763074" cy="365760"/>
          </a:xfrm>
        </p:spPr>
        <p:txBody>
          <a:bodyPr/>
          <a:lstStyle/>
          <a:p>
            <a:pPr>
              <a:defRPr/>
            </a:pPr>
            <a:r>
              <a:rPr lang="nn-NO" altLang="zh-TW"/>
              <a:t>C7201 Tutorial 2: Dynamic Modeling</a:t>
            </a:r>
            <a:endParaRPr lang="en-GB" altLang="zh-TW"/>
          </a:p>
        </p:txBody>
      </p:sp>
      <p:sp>
        <p:nvSpPr>
          <p:cNvPr id="6" name="Slide Number Placeholder 5"/>
          <p:cNvSpPr>
            <a:spLocks noGrp="1"/>
          </p:cNvSpPr>
          <p:nvPr>
            <p:ph type="sldNum" sz="quarter" idx="12"/>
          </p:nvPr>
        </p:nvSpPr>
        <p:spPr>
          <a:xfrm>
            <a:off x="1158630" y="6355080"/>
            <a:ext cx="1647170" cy="365760"/>
          </a:xfrm>
        </p:spPr>
        <p:txBody>
          <a:bodyPr/>
          <a:lstStyle/>
          <a:p>
            <a:pPr>
              <a:defRPr/>
            </a:pPr>
            <a:fld id="{BAA0A45F-01B1-4E92-95D0-8E5A7F431C2C}" type="slidenum">
              <a:rPr lang="en-GB" altLang="zh-TW" smtClean="0"/>
              <a:pPr>
                <a:defRPr/>
              </a:pPr>
              <a:t>‹#›</a:t>
            </a:fld>
            <a:endParaRPr lang="en-GB" altLang="zh-TW"/>
          </a:p>
        </p:txBody>
      </p:sp>
      <p:sp>
        <p:nvSpPr>
          <p:cNvPr id="7" name="Rectangle 6"/>
          <p:cNvSpPr/>
          <p:nvPr/>
        </p:nvSpPr>
        <p:spPr>
          <a:xfrm>
            <a:off x="990283" y="2819400"/>
            <a:ext cx="792226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90282" y="2819400"/>
            <a:ext cx="247571"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141" y="228600"/>
            <a:ext cx="8912543"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r>
              <a:rPr lang="en-US" altLang="zh-TW"/>
              <a:t>November 5, 2011</a:t>
            </a:r>
            <a:endParaRPr lang="en-GB" altLang="zh-TW"/>
          </a:p>
        </p:txBody>
      </p:sp>
      <p:sp>
        <p:nvSpPr>
          <p:cNvPr id="6" name="Footer Placeholder 5"/>
          <p:cNvSpPr>
            <a:spLocks noGrp="1"/>
          </p:cNvSpPr>
          <p:nvPr>
            <p:ph type="ftr" sz="quarter" idx="11"/>
          </p:nvPr>
        </p:nvSpPr>
        <p:spPr/>
        <p:txBody>
          <a:bodyPr/>
          <a:lstStyle/>
          <a:p>
            <a:pPr>
              <a:defRPr/>
            </a:pPr>
            <a:r>
              <a:rPr lang="nn-NO" altLang="zh-TW"/>
              <a:t>C7201 Tutorial 2: Dynamic Modeling</a:t>
            </a:r>
            <a:endParaRPr lang="en-GB" altLang="zh-TW"/>
          </a:p>
        </p:txBody>
      </p:sp>
      <p:sp>
        <p:nvSpPr>
          <p:cNvPr id="7" name="Slide Number Placeholder 6"/>
          <p:cNvSpPr>
            <a:spLocks noGrp="1"/>
          </p:cNvSpPr>
          <p:nvPr>
            <p:ph type="sldNum" sz="quarter" idx="12"/>
          </p:nvPr>
        </p:nvSpPr>
        <p:spPr/>
        <p:txBody>
          <a:bodyPr/>
          <a:lstStyle/>
          <a:p>
            <a:pPr>
              <a:defRPr/>
            </a:pPr>
            <a:fld id="{69D25D3F-395D-497F-A7BE-BC448D7783BD}" type="slidenum">
              <a:rPr lang="en-GB" altLang="zh-TW" smtClean="0"/>
              <a:pPr>
                <a:defRPr/>
              </a:pPr>
              <a:t>‹#›</a:t>
            </a:fld>
            <a:endParaRPr lang="en-GB" altLang="zh-TW"/>
          </a:p>
        </p:txBody>
      </p:sp>
      <p:sp>
        <p:nvSpPr>
          <p:cNvPr id="9" name="Content Placeholder 8"/>
          <p:cNvSpPr>
            <a:spLocks noGrp="1"/>
          </p:cNvSpPr>
          <p:nvPr>
            <p:ph sz="quarter" idx="1"/>
          </p:nvPr>
        </p:nvSpPr>
        <p:spPr>
          <a:xfrm>
            <a:off x="495141" y="1219200"/>
            <a:ext cx="4377049"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016606" y="1216152"/>
            <a:ext cx="4377049"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141" y="228600"/>
            <a:ext cx="8912543"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95141" y="1285875"/>
            <a:ext cx="437546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033937" y="1295400"/>
            <a:ext cx="4377186"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r>
              <a:rPr lang="en-US" altLang="zh-TW"/>
              <a:t>November 5, 2011</a:t>
            </a:r>
            <a:endParaRPr lang="en-GB" altLang="zh-TW"/>
          </a:p>
        </p:txBody>
      </p:sp>
      <p:sp>
        <p:nvSpPr>
          <p:cNvPr id="8" name="Footer Placeholder 7"/>
          <p:cNvSpPr>
            <a:spLocks noGrp="1"/>
          </p:cNvSpPr>
          <p:nvPr>
            <p:ph type="ftr" sz="quarter" idx="11"/>
          </p:nvPr>
        </p:nvSpPr>
        <p:spPr/>
        <p:txBody>
          <a:bodyPr/>
          <a:lstStyle/>
          <a:p>
            <a:pPr>
              <a:defRPr/>
            </a:pPr>
            <a:r>
              <a:rPr lang="nn-NO" altLang="zh-TW"/>
              <a:t>C7201 Tutorial 2: Dynamic Modeling</a:t>
            </a:r>
            <a:endParaRPr lang="en-GB" altLang="zh-TW"/>
          </a:p>
        </p:txBody>
      </p:sp>
      <p:sp>
        <p:nvSpPr>
          <p:cNvPr id="9" name="Slide Number Placeholder 8"/>
          <p:cNvSpPr>
            <a:spLocks noGrp="1"/>
          </p:cNvSpPr>
          <p:nvPr>
            <p:ph type="sldNum" sz="quarter" idx="12"/>
          </p:nvPr>
        </p:nvSpPr>
        <p:spPr/>
        <p:txBody>
          <a:bodyPr/>
          <a:lstStyle/>
          <a:p>
            <a:pPr>
              <a:defRPr/>
            </a:pPr>
            <a:fld id="{DFD3A9E2-C4FF-4918-8235-703BC8AF25B9}" type="slidenum">
              <a:rPr lang="en-GB" altLang="zh-TW" smtClean="0"/>
              <a:pPr>
                <a:defRPr/>
              </a:pPr>
              <a:t>‹#›</a:t>
            </a:fld>
            <a:endParaRPr lang="en-GB" altLang="zh-TW"/>
          </a:p>
        </p:txBody>
      </p:sp>
      <p:sp>
        <p:nvSpPr>
          <p:cNvPr id="11" name="Content Placeholder 10"/>
          <p:cNvSpPr>
            <a:spLocks noGrp="1"/>
          </p:cNvSpPr>
          <p:nvPr>
            <p:ph sz="quarter" idx="2"/>
          </p:nvPr>
        </p:nvSpPr>
        <p:spPr>
          <a:xfrm>
            <a:off x="495141" y="2133600"/>
            <a:ext cx="4373748"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033936" y="2133600"/>
            <a:ext cx="4373748"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141" y="228600"/>
            <a:ext cx="8912543"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r>
              <a:rPr lang="en-US" altLang="zh-TW"/>
              <a:t>November 5, 2011</a:t>
            </a:r>
            <a:endParaRPr lang="en-GB" altLang="zh-TW"/>
          </a:p>
        </p:txBody>
      </p:sp>
      <p:sp>
        <p:nvSpPr>
          <p:cNvPr id="4" name="Footer Placeholder 3"/>
          <p:cNvSpPr>
            <a:spLocks noGrp="1"/>
          </p:cNvSpPr>
          <p:nvPr>
            <p:ph type="ftr" sz="quarter" idx="11"/>
          </p:nvPr>
        </p:nvSpPr>
        <p:spPr/>
        <p:txBody>
          <a:bodyPr/>
          <a:lstStyle/>
          <a:p>
            <a:pPr>
              <a:defRPr/>
            </a:pPr>
            <a:r>
              <a:rPr lang="nn-NO" altLang="zh-TW"/>
              <a:t>C7201 Tutorial 2: Dynamic Modeling</a:t>
            </a:r>
            <a:endParaRPr lang="en-GB" altLang="zh-TW"/>
          </a:p>
        </p:txBody>
      </p:sp>
      <p:sp>
        <p:nvSpPr>
          <p:cNvPr id="5" name="Slide Number Placeholder 4"/>
          <p:cNvSpPr>
            <a:spLocks noGrp="1"/>
          </p:cNvSpPr>
          <p:nvPr>
            <p:ph type="sldNum" sz="quarter" idx="12"/>
          </p:nvPr>
        </p:nvSpPr>
        <p:spPr/>
        <p:txBody>
          <a:bodyPr/>
          <a:lstStyle/>
          <a:p>
            <a:pPr>
              <a:defRPr/>
            </a:pPr>
            <a:fld id="{66940835-7D74-4367-9358-92364249811F}" type="slidenum">
              <a:rPr lang="en-GB" altLang="zh-TW" smtClean="0"/>
              <a:pPr>
                <a:defRPr/>
              </a:pPr>
              <a:t>‹#›</a:t>
            </a:fld>
            <a:endParaRPr lang="en-GB" altLang="zh-TW"/>
          </a:p>
        </p:txBody>
      </p:sp>
      <p:sp>
        <p:nvSpPr>
          <p:cNvPr id="6" name="Isosceles Triangle 5"/>
          <p:cNvSpPr>
            <a:spLocks noChangeAspect="1"/>
          </p:cNvSpPr>
          <p:nvPr/>
        </p:nvSpPr>
        <p:spPr>
          <a:xfrm rot="5400000">
            <a:off x="461799" y="6462483"/>
            <a:ext cx="190849" cy="13029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ltLang="zh-TW"/>
              <a:t>November 5, 2011</a:t>
            </a:r>
            <a:endParaRPr lang="en-GB" altLang="zh-TW"/>
          </a:p>
        </p:txBody>
      </p:sp>
      <p:sp>
        <p:nvSpPr>
          <p:cNvPr id="3" name="Footer Placeholder 2"/>
          <p:cNvSpPr>
            <a:spLocks noGrp="1"/>
          </p:cNvSpPr>
          <p:nvPr>
            <p:ph type="ftr" sz="quarter" idx="11"/>
          </p:nvPr>
        </p:nvSpPr>
        <p:spPr/>
        <p:txBody>
          <a:bodyPr/>
          <a:lstStyle/>
          <a:p>
            <a:pPr>
              <a:defRPr/>
            </a:pPr>
            <a:r>
              <a:rPr lang="nn-NO" altLang="zh-TW"/>
              <a:t>C7201 Tutorial 2: Dynamic Modeling</a:t>
            </a:r>
            <a:endParaRPr lang="en-GB" altLang="zh-TW"/>
          </a:p>
        </p:txBody>
      </p:sp>
      <p:sp>
        <p:nvSpPr>
          <p:cNvPr id="4" name="Slide Number Placeholder 3"/>
          <p:cNvSpPr>
            <a:spLocks noGrp="1"/>
          </p:cNvSpPr>
          <p:nvPr>
            <p:ph type="sldNum" sz="quarter" idx="12"/>
          </p:nvPr>
        </p:nvSpPr>
        <p:spPr/>
        <p:txBody>
          <a:bodyPr/>
          <a:lstStyle/>
          <a:p>
            <a:pPr>
              <a:defRPr/>
            </a:pPr>
            <a:fld id="{E9EF13D0-34E2-4771-980D-5EDCC7BA54B8}" type="slidenum">
              <a:rPr lang="en-GB" altLang="zh-TW" smtClean="0"/>
              <a:pPr>
                <a:defRPr/>
              </a:pPr>
              <a:t>‹#›</a:t>
            </a:fld>
            <a:endParaRPr lang="en-GB" altLang="zh-TW"/>
          </a:p>
        </p:txBody>
      </p:sp>
      <p:sp>
        <p:nvSpPr>
          <p:cNvPr id="5" name="Straight Connector 4"/>
          <p:cNvSpPr>
            <a:spLocks noChangeShapeType="1"/>
          </p:cNvSpPr>
          <p:nvPr/>
        </p:nvSpPr>
        <p:spPr bwMode="auto">
          <a:xfrm>
            <a:off x="495141" y="6353175"/>
            <a:ext cx="8912543"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61799" y="6462483"/>
            <a:ext cx="190849" cy="13029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49454" y="304800"/>
            <a:ext cx="2723277"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849454" y="1219201"/>
            <a:ext cx="2723277"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r>
              <a:rPr lang="en-US" altLang="zh-TW"/>
              <a:t>November 5, 2011</a:t>
            </a:r>
            <a:endParaRPr lang="en-GB" altLang="zh-TW"/>
          </a:p>
        </p:txBody>
      </p:sp>
      <p:sp>
        <p:nvSpPr>
          <p:cNvPr id="6" name="Footer Placeholder 5"/>
          <p:cNvSpPr>
            <a:spLocks noGrp="1"/>
          </p:cNvSpPr>
          <p:nvPr>
            <p:ph type="ftr" sz="quarter" idx="11"/>
          </p:nvPr>
        </p:nvSpPr>
        <p:spPr/>
        <p:txBody>
          <a:bodyPr/>
          <a:lstStyle/>
          <a:p>
            <a:pPr>
              <a:defRPr/>
            </a:pPr>
            <a:r>
              <a:rPr lang="nn-NO" altLang="zh-TW"/>
              <a:t>C7201 Tutorial 2: Dynamic Modeling</a:t>
            </a:r>
            <a:endParaRPr lang="en-GB" altLang="zh-TW"/>
          </a:p>
        </p:txBody>
      </p:sp>
      <p:sp>
        <p:nvSpPr>
          <p:cNvPr id="7" name="Slide Number Placeholder 6"/>
          <p:cNvSpPr>
            <a:spLocks noGrp="1"/>
          </p:cNvSpPr>
          <p:nvPr>
            <p:ph type="sldNum" sz="quarter" idx="12"/>
          </p:nvPr>
        </p:nvSpPr>
        <p:spPr/>
        <p:txBody>
          <a:bodyPr/>
          <a:lstStyle/>
          <a:p>
            <a:pPr>
              <a:defRPr/>
            </a:pPr>
            <a:fld id="{8CCCF0A5-34BB-40E1-B0E6-FAC3FA2A7C22}" type="slidenum">
              <a:rPr lang="en-GB" altLang="zh-TW" smtClean="0"/>
              <a:pPr>
                <a:defRPr/>
              </a:pPr>
              <a:t>‹#›</a:t>
            </a:fld>
            <a:endParaRPr lang="en-GB" altLang="zh-TW"/>
          </a:p>
        </p:txBody>
      </p:sp>
      <p:sp>
        <p:nvSpPr>
          <p:cNvPr id="8" name="Straight Connector 7"/>
          <p:cNvSpPr>
            <a:spLocks noChangeShapeType="1"/>
          </p:cNvSpPr>
          <p:nvPr/>
        </p:nvSpPr>
        <p:spPr bwMode="auto">
          <a:xfrm>
            <a:off x="495141" y="6353175"/>
            <a:ext cx="8912543"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673347"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61799" y="6462483"/>
            <a:ext cx="190849" cy="13029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30094" y="304800"/>
            <a:ext cx="6189266"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Rectangle 5"/>
          <p:cNvSpPr>
            <a:spLocks noGrp="1" noChangeArrowheads="1"/>
          </p:cNvSpPr>
          <p:nvPr>
            <p:ph type="dt" sz="half" idx="10"/>
          </p:nvPr>
        </p:nvSpPr>
        <p:spPr>
          <a:ln/>
        </p:spPr>
        <p:txBody>
          <a:bodyPr/>
          <a:lstStyle>
            <a:lvl1pPr>
              <a:defRPr/>
            </a:lvl1pPr>
          </a:lstStyle>
          <a:p>
            <a:pPr>
              <a:defRPr/>
            </a:pPr>
            <a:r>
              <a:rPr lang="en-US" altLang="zh-TW"/>
              <a:t>November 5, 2011</a:t>
            </a:r>
            <a:endParaRPr lang="en-GB" altLang="zh-TW" dirty="0"/>
          </a:p>
        </p:txBody>
      </p:sp>
      <p:sp>
        <p:nvSpPr>
          <p:cNvPr id="5" name="Rectangle 6"/>
          <p:cNvSpPr>
            <a:spLocks noGrp="1" noChangeArrowheads="1"/>
          </p:cNvSpPr>
          <p:nvPr>
            <p:ph type="ftr" sz="quarter" idx="11"/>
          </p:nvPr>
        </p:nvSpPr>
        <p:spPr>
          <a:ln/>
        </p:spPr>
        <p:txBody>
          <a:bodyPr/>
          <a:lstStyle>
            <a:lvl1pPr>
              <a:defRPr/>
            </a:lvl1pPr>
          </a:lstStyle>
          <a:p>
            <a:pPr>
              <a:defRPr/>
            </a:pPr>
            <a:r>
              <a:rPr lang="nn-NO" altLang="zh-TW"/>
              <a:t>C7201 Tutorial 2: Dynamic Modeling</a:t>
            </a:r>
            <a:endParaRPr lang="en-GB" altLang="zh-TW"/>
          </a:p>
        </p:txBody>
      </p:sp>
      <p:sp>
        <p:nvSpPr>
          <p:cNvPr id="6" name="Rectangle 7"/>
          <p:cNvSpPr>
            <a:spLocks noGrp="1" noChangeArrowheads="1"/>
          </p:cNvSpPr>
          <p:nvPr>
            <p:ph type="sldNum" sz="quarter" idx="12"/>
          </p:nvPr>
        </p:nvSpPr>
        <p:spPr>
          <a:ln/>
        </p:spPr>
        <p:txBody>
          <a:bodyPr/>
          <a:lstStyle>
            <a:lvl1pPr>
              <a:defRPr/>
            </a:lvl1pPr>
          </a:lstStyle>
          <a:p>
            <a:pPr>
              <a:defRPr/>
            </a:pPr>
            <a:fld id="{905511E2-017E-40F9-A702-09F3F50268F7}" type="slidenum">
              <a:rPr lang="en-GB" altLang="zh-TW"/>
              <a:pPr>
                <a:defRPr/>
              </a:pPr>
              <a:t>‹#›</a:t>
            </a:fld>
            <a:endParaRPr lang="en-GB" altLang="zh-TW"/>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5141" y="500856"/>
            <a:ext cx="8912543"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95141" y="1905000"/>
            <a:ext cx="8912543"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95141" y="1219200"/>
            <a:ext cx="8912543"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r>
              <a:rPr lang="en-US" altLang="zh-TW"/>
              <a:t>November 5, 2011</a:t>
            </a:r>
            <a:endParaRPr lang="en-GB" altLang="zh-TW"/>
          </a:p>
        </p:txBody>
      </p:sp>
      <p:sp>
        <p:nvSpPr>
          <p:cNvPr id="6" name="Footer Placeholder 5"/>
          <p:cNvSpPr>
            <a:spLocks noGrp="1"/>
          </p:cNvSpPr>
          <p:nvPr>
            <p:ph type="ftr" sz="quarter" idx="11"/>
          </p:nvPr>
        </p:nvSpPr>
        <p:spPr/>
        <p:txBody>
          <a:bodyPr/>
          <a:lstStyle/>
          <a:p>
            <a:pPr>
              <a:defRPr/>
            </a:pPr>
            <a:r>
              <a:rPr lang="nn-NO" altLang="zh-TW"/>
              <a:t>C7201 Tutorial 2: Dynamic Modeling</a:t>
            </a:r>
            <a:endParaRPr lang="en-GB" altLang="zh-TW"/>
          </a:p>
        </p:txBody>
      </p:sp>
      <p:sp>
        <p:nvSpPr>
          <p:cNvPr id="7" name="Slide Number Placeholder 6"/>
          <p:cNvSpPr>
            <a:spLocks noGrp="1"/>
          </p:cNvSpPr>
          <p:nvPr>
            <p:ph type="sldNum" sz="quarter" idx="12"/>
          </p:nvPr>
        </p:nvSpPr>
        <p:spPr/>
        <p:txBody>
          <a:bodyPr/>
          <a:lstStyle/>
          <a:p>
            <a:pPr>
              <a:defRPr/>
            </a:pPr>
            <a:fld id="{994B6BED-0DFA-40CB-97AD-863101867107}" type="slidenum">
              <a:rPr lang="en-GB" altLang="zh-TW" smtClean="0"/>
              <a:pPr>
                <a:defRPr/>
              </a:pPr>
              <a:t>‹#›</a:t>
            </a:fld>
            <a:endParaRPr lang="en-GB" altLang="zh-TW"/>
          </a:p>
        </p:txBody>
      </p:sp>
      <p:sp>
        <p:nvSpPr>
          <p:cNvPr id="8" name="Straight Connector 7"/>
          <p:cNvSpPr>
            <a:spLocks noChangeShapeType="1"/>
          </p:cNvSpPr>
          <p:nvPr/>
        </p:nvSpPr>
        <p:spPr bwMode="auto">
          <a:xfrm>
            <a:off x="495141" y="6353175"/>
            <a:ext cx="8912543"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61799" y="6462483"/>
            <a:ext cx="190849" cy="13029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95141" y="500856"/>
            <a:ext cx="198057"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r>
              <a:rPr lang="en-US" altLang="zh-TW"/>
              <a:t>November 5, 2011</a:t>
            </a:r>
            <a:endParaRPr lang="en-GB" altLang="zh-TW"/>
          </a:p>
        </p:txBody>
      </p:sp>
      <p:sp>
        <p:nvSpPr>
          <p:cNvPr id="5" name="Footer Placeholder 4"/>
          <p:cNvSpPr>
            <a:spLocks noGrp="1"/>
          </p:cNvSpPr>
          <p:nvPr>
            <p:ph type="ftr" sz="quarter" idx="11"/>
          </p:nvPr>
        </p:nvSpPr>
        <p:spPr/>
        <p:txBody>
          <a:bodyPr/>
          <a:lstStyle/>
          <a:p>
            <a:pPr>
              <a:defRPr/>
            </a:pPr>
            <a:r>
              <a:rPr lang="nn-NO" altLang="zh-TW"/>
              <a:t>C7201 Tutorial 2: Dynamic Modeling</a:t>
            </a:r>
            <a:endParaRPr lang="en-GB" altLang="zh-TW"/>
          </a:p>
        </p:txBody>
      </p:sp>
      <p:sp>
        <p:nvSpPr>
          <p:cNvPr id="6" name="Slide Number Placeholder 5"/>
          <p:cNvSpPr>
            <a:spLocks noGrp="1"/>
          </p:cNvSpPr>
          <p:nvPr>
            <p:ph type="sldNum" sz="quarter" idx="12"/>
          </p:nvPr>
        </p:nvSpPr>
        <p:spPr/>
        <p:txBody>
          <a:bodyPr/>
          <a:lstStyle/>
          <a:p>
            <a:pPr>
              <a:defRPr/>
            </a:pPr>
            <a:fld id="{5E8C7647-9B4F-4985-A3BE-123195A75ADF}" type="slidenum">
              <a:rPr lang="en-GB" altLang="zh-TW" smtClean="0"/>
              <a:pPr>
                <a:defRPr/>
              </a:pPr>
              <a:t>‹#›</a:t>
            </a:fld>
            <a:endParaRPr lang="en-GB" altLang="zh-TW"/>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79548" y="274639"/>
            <a:ext cx="2228136"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95141" y="274639"/>
            <a:ext cx="651936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r>
              <a:rPr lang="en-US" altLang="zh-TW"/>
              <a:t>November 5, 2011</a:t>
            </a:r>
            <a:endParaRPr lang="en-GB" altLang="zh-TW"/>
          </a:p>
        </p:txBody>
      </p:sp>
      <p:sp>
        <p:nvSpPr>
          <p:cNvPr id="5" name="Footer Placeholder 4"/>
          <p:cNvSpPr>
            <a:spLocks noGrp="1"/>
          </p:cNvSpPr>
          <p:nvPr>
            <p:ph type="ftr" sz="quarter" idx="11"/>
          </p:nvPr>
        </p:nvSpPr>
        <p:spPr/>
        <p:txBody>
          <a:bodyPr/>
          <a:lstStyle/>
          <a:p>
            <a:pPr>
              <a:defRPr/>
            </a:pPr>
            <a:r>
              <a:rPr lang="nn-NO" altLang="zh-TW"/>
              <a:t>C7201 Tutorial 2: Dynamic Modeling</a:t>
            </a:r>
            <a:endParaRPr lang="en-GB" altLang="zh-TW"/>
          </a:p>
        </p:txBody>
      </p:sp>
      <p:sp>
        <p:nvSpPr>
          <p:cNvPr id="6" name="Slide Number Placeholder 5"/>
          <p:cNvSpPr>
            <a:spLocks noGrp="1"/>
          </p:cNvSpPr>
          <p:nvPr>
            <p:ph type="sldNum" sz="quarter" idx="12"/>
          </p:nvPr>
        </p:nvSpPr>
        <p:spPr/>
        <p:txBody>
          <a:bodyPr/>
          <a:lstStyle/>
          <a:p>
            <a:pPr>
              <a:defRPr/>
            </a:pPr>
            <a:fld id="{9D779C85-6809-4B12-BF0B-BAAB7C44CBD0}" type="slidenum">
              <a:rPr lang="en-GB" altLang="zh-TW" smtClean="0"/>
              <a:pPr>
                <a:defRPr/>
              </a:pPr>
              <a:t>‹#›</a:t>
            </a:fld>
            <a:endParaRPr lang="en-GB" altLang="zh-TW"/>
          </a:p>
        </p:txBody>
      </p:sp>
      <p:sp>
        <p:nvSpPr>
          <p:cNvPr id="7" name="Straight Connector 6"/>
          <p:cNvSpPr>
            <a:spLocks noChangeShapeType="1"/>
          </p:cNvSpPr>
          <p:nvPr/>
        </p:nvSpPr>
        <p:spPr bwMode="auto">
          <a:xfrm>
            <a:off x="495141" y="6353175"/>
            <a:ext cx="8912543"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61799" y="6462483"/>
            <a:ext cx="190849" cy="13029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173638"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16925" cy="1362075"/>
          </a:xfrm>
        </p:spPr>
        <p:txBody>
          <a:bodyPr anchor="t"/>
          <a:lstStyle>
            <a:lvl1pPr algn="l">
              <a:defRPr sz="4000" b="1" cap="all"/>
            </a:lvl1pPr>
          </a:lstStyle>
          <a:p>
            <a:r>
              <a:rPr lang="en-US" altLang="zh-TW"/>
              <a:t>Click to edit Master title style</a:t>
            </a:r>
            <a:endParaRPr lang="zh-TW" altLang="en-US"/>
          </a:p>
        </p:txBody>
      </p:sp>
      <p:sp>
        <p:nvSpPr>
          <p:cNvPr id="3" name="Text Placeholder 2"/>
          <p:cNvSpPr>
            <a:spLocks noGrp="1"/>
          </p:cNvSpPr>
          <p:nvPr>
            <p:ph type="body" idx="1"/>
          </p:nvPr>
        </p:nvSpPr>
        <p:spPr>
          <a:xfrm>
            <a:off x="782638" y="2906713"/>
            <a:ext cx="841692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TW"/>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ltLang="zh-TW"/>
              <a:t>November 5, 2011</a:t>
            </a:r>
            <a:endParaRPr lang="en-GB" altLang="zh-TW"/>
          </a:p>
        </p:txBody>
      </p:sp>
      <p:sp>
        <p:nvSpPr>
          <p:cNvPr id="5" name="Rectangle 6"/>
          <p:cNvSpPr>
            <a:spLocks noGrp="1" noChangeArrowheads="1"/>
          </p:cNvSpPr>
          <p:nvPr>
            <p:ph type="ftr" sz="quarter" idx="11"/>
          </p:nvPr>
        </p:nvSpPr>
        <p:spPr>
          <a:ln/>
        </p:spPr>
        <p:txBody>
          <a:bodyPr/>
          <a:lstStyle>
            <a:lvl1pPr>
              <a:defRPr/>
            </a:lvl1pPr>
          </a:lstStyle>
          <a:p>
            <a:pPr>
              <a:defRPr/>
            </a:pPr>
            <a:r>
              <a:rPr lang="nn-NO" altLang="zh-TW"/>
              <a:t>C7201 Tutorial 2: Dynamic Modeling</a:t>
            </a:r>
            <a:endParaRPr lang="en-GB" altLang="zh-TW"/>
          </a:p>
        </p:txBody>
      </p:sp>
      <p:sp>
        <p:nvSpPr>
          <p:cNvPr id="6" name="Rectangle 7"/>
          <p:cNvSpPr>
            <a:spLocks noGrp="1" noChangeArrowheads="1"/>
          </p:cNvSpPr>
          <p:nvPr>
            <p:ph type="sldNum" sz="quarter" idx="12"/>
          </p:nvPr>
        </p:nvSpPr>
        <p:spPr>
          <a:ln/>
        </p:spPr>
        <p:txBody>
          <a:bodyPr/>
          <a:lstStyle>
            <a:lvl1pPr>
              <a:defRPr/>
            </a:lvl1pPr>
          </a:lstStyle>
          <a:p>
            <a:pPr>
              <a:defRPr/>
            </a:pPr>
            <a:fld id="{BAA0A45F-01B1-4E92-95D0-8E5A7F431C2C}" type="slidenum">
              <a:rPr lang="en-GB" altLang="zh-TW"/>
              <a:pPr>
                <a:defRPr/>
              </a:pPr>
              <a:t>‹#›</a:t>
            </a:fld>
            <a:endParaRPr lang="en-GB" altLang="zh-TW"/>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sz="half" idx="1"/>
          </p:nvPr>
        </p:nvSpPr>
        <p:spPr>
          <a:xfrm>
            <a:off x="381000" y="1676400"/>
            <a:ext cx="4495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p:cNvSpPr>
            <a:spLocks noGrp="1"/>
          </p:cNvSpPr>
          <p:nvPr>
            <p:ph sz="half" idx="2"/>
          </p:nvPr>
        </p:nvSpPr>
        <p:spPr>
          <a:xfrm>
            <a:off x="5029200" y="1676400"/>
            <a:ext cx="4495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Rectangle 5"/>
          <p:cNvSpPr>
            <a:spLocks noGrp="1" noChangeArrowheads="1"/>
          </p:cNvSpPr>
          <p:nvPr>
            <p:ph type="dt" sz="half" idx="10"/>
          </p:nvPr>
        </p:nvSpPr>
        <p:spPr>
          <a:ln/>
        </p:spPr>
        <p:txBody>
          <a:bodyPr/>
          <a:lstStyle>
            <a:lvl1pPr>
              <a:defRPr/>
            </a:lvl1pPr>
          </a:lstStyle>
          <a:p>
            <a:pPr>
              <a:defRPr/>
            </a:pPr>
            <a:r>
              <a:rPr lang="en-US" altLang="zh-TW"/>
              <a:t>November 5, 2011</a:t>
            </a:r>
            <a:endParaRPr lang="en-GB" altLang="zh-TW"/>
          </a:p>
        </p:txBody>
      </p:sp>
      <p:sp>
        <p:nvSpPr>
          <p:cNvPr id="6" name="Rectangle 6"/>
          <p:cNvSpPr>
            <a:spLocks noGrp="1" noChangeArrowheads="1"/>
          </p:cNvSpPr>
          <p:nvPr>
            <p:ph type="ftr" sz="quarter" idx="11"/>
          </p:nvPr>
        </p:nvSpPr>
        <p:spPr>
          <a:ln/>
        </p:spPr>
        <p:txBody>
          <a:bodyPr/>
          <a:lstStyle>
            <a:lvl1pPr>
              <a:defRPr/>
            </a:lvl1pPr>
          </a:lstStyle>
          <a:p>
            <a:pPr>
              <a:defRPr/>
            </a:pPr>
            <a:r>
              <a:rPr lang="nn-NO" altLang="zh-TW"/>
              <a:t>C7201 Tutorial 2: Dynamic Modeling</a:t>
            </a:r>
            <a:endParaRPr lang="en-GB" altLang="zh-TW"/>
          </a:p>
        </p:txBody>
      </p:sp>
      <p:sp>
        <p:nvSpPr>
          <p:cNvPr id="7" name="Rectangle 7"/>
          <p:cNvSpPr>
            <a:spLocks noGrp="1" noChangeArrowheads="1"/>
          </p:cNvSpPr>
          <p:nvPr>
            <p:ph type="sldNum" sz="quarter" idx="12"/>
          </p:nvPr>
        </p:nvSpPr>
        <p:spPr>
          <a:ln/>
        </p:spPr>
        <p:txBody>
          <a:bodyPr/>
          <a:lstStyle>
            <a:lvl1pPr>
              <a:defRPr/>
            </a:lvl1pPr>
          </a:lstStyle>
          <a:p>
            <a:pPr>
              <a:defRPr/>
            </a:pPr>
            <a:fld id="{69D25D3F-395D-497F-A7BE-BC448D7783BD}" type="slidenum">
              <a:rPr lang="en-GB" altLang="zh-TW"/>
              <a:pPr>
                <a:defRPr/>
              </a:pPr>
              <a:t>‹#›</a:t>
            </a:fld>
            <a:endParaRPr lang="en-GB" altLang="zh-TW"/>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2225" cy="1143000"/>
          </a:xfrm>
        </p:spPr>
        <p:txBody>
          <a:bodyPr/>
          <a:lstStyle>
            <a:lvl1pPr>
              <a:defRPr/>
            </a:lvl1pPr>
          </a:lstStyle>
          <a:p>
            <a:r>
              <a:rPr lang="en-US" altLang="zh-TW"/>
              <a:t>Click to edit Master title style</a:t>
            </a:r>
            <a:endParaRPr lang="zh-TW" altLang="en-US"/>
          </a:p>
        </p:txBody>
      </p:sp>
      <p:sp>
        <p:nvSpPr>
          <p:cNvPr id="3" name="Text Placeholder 2"/>
          <p:cNvSpPr>
            <a:spLocks noGrp="1"/>
          </p:cNvSpPr>
          <p:nvPr>
            <p:ph type="body" idx="1"/>
          </p:nvPr>
        </p:nvSpPr>
        <p:spPr>
          <a:xfrm>
            <a:off x="495300" y="1535113"/>
            <a:ext cx="4375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p:cNvSpPr>
            <a:spLocks noGrp="1"/>
          </p:cNvSpPr>
          <p:nvPr>
            <p:ph type="body" sz="quarter" idx="3"/>
          </p:nvPr>
        </p:nvSpPr>
        <p:spPr>
          <a:xfrm>
            <a:off x="5030788" y="1535113"/>
            <a:ext cx="43767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Rectangle 5"/>
          <p:cNvSpPr>
            <a:spLocks noGrp="1" noChangeArrowheads="1"/>
          </p:cNvSpPr>
          <p:nvPr>
            <p:ph type="dt" sz="half" idx="10"/>
          </p:nvPr>
        </p:nvSpPr>
        <p:spPr>
          <a:ln/>
        </p:spPr>
        <p:txBody>
          <a:bodyPr/>
          <a:lstStyle>
            <a:lvl1pPr>
              <a:defRPr/>
            </a:lvl1pPr>
          </a:lstStyle>
          <a:p>
            <a:pPr>
              <a:defRPr/>
            </a:pPr>
            <a:r>
              <a:rPr lang="en-US" altLang="zh-TW"/>
              <a:t>November 5, 2011</a:t>
            </a:r>
            <a:endParaRPr lang="en-GB" altLang="zh-TW"/>
          </a:p>
        </p:txBody>
      </p:sp>
      <p:sp>
        <p:nvSpPr>
          <p:cNvPr id="8" name="Rectangle 6"/>
          <p:cNvSpPr>
            <a:spLocks noGrp="1" noChangeArrowheads="1"/>
          </p:cNvSpPr>
          <p:nvPr>
            <p:ph type="ftr" sz="quarter" idx="11"/>
          </p:nvPr>
        </p:nvSpPr>
        <p:spPr>
          <a:ln/>
        </p:spPr>
        <p:txBody>
          <a:bodyPr/>
          <a:lstStyle>
            <a:lvl1pPr>
              <a:defRPr/>
            </a:lvl1pPr>
          </a:lstStyle>
          <a:p>
            <a:pPr>
              <a:defRPr/>
            </a:pPr>
            <a:r>
              <a:rPr lang="nn-NO" altLang="zh-TW"/>
              <a:t>C7201 Tutorial 2: Dynamic Modeling</a:t>
            </a:r>
            <a:endParaRPr lang="en-GB" altLang="zh-TW"/>
          </a:p>
        </p:txBody>
      </p:sp>
      <p:sp>
        <p:nvSpPr>
          <p:cNvPr id="9" name="Rectangle 7"/>
          <p:cNvSpPr>
            <a:spLocks noGrp="1" noChangeArrowheads="1"/>
          </p:cNvSpPr>
          <p:nvPr>
            <p:ph type="sldNum" sz="quarter" idx="12"/>
          </p:nvPr>
        </p:nvSpPr>
        <p:spPr>
          <a:ln/>
        </p:spPr>
        <p:txBody>
          <a:bodyPr/>
          <a:lstStyle>
            <a:lvl1pPr>
              <a:defRPr/>
            </a:lvl1pPr>
          </a:lstStyle>
          <a:p>
            <a:pPr>
              <a:defRPr/>
            </a:pPr>
            <a:fld id="{DFD3A9E2-C4FF-4918-8235-703BC8AF25B9}" type="slidenum">
              <a:rPr lang="en-GB" altLang="zh-TW"/>
              <a:pPr>
                <a:defRPr/>
              </a:pPr>
              <a:t>‹#›</a:t>
            </a:fld>
            <a:endParaRPr lang="en-GB" altLang="zh-TW"/>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5" name="Rectangle 7"/>
          <p:cNvSpPr>
            <a:spLocks noGrp="1" noChangeArrowheads="1"/>
          </p:cNvSpPr>
          <p:nvPr>
            <p:ph type="sldNum" sz="quarter" idx="12"/>
          </p:nvPr>
        </p:nvSpPr>
        <p:spPr>
          <a:ln/>
        </p:spPr>
        <p:txBody>
          <a:bodyPr/>
          <a:lstStyle>
            <a:lvl1pPr>
              <a:defRPr/>
            </a:lvl1pPr>
          </a:lstStyle>
          <a:p>
            <a:pPr>
              <a:defRPr/>
            </a:pPr>
            <a:fld id="{66940835-7D74-4367-9358-92364249811F}" type="slidenum">
              <a:rPr lang="en-GB" altLang="zh-TW"/>
              <a:pPr>
                <a:defRPr/>
              </a:pPr>
              <a:t>‹#›</a:t>
            </a:fld>
            <a:endParaRPr lang="en-GB" altLang="zh-TW"/>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ltLang="zh-TW"/>
              <a:t>November 5, 2011</a:t>
            </a:r>
            <a:endParaRPr lang="en-GB" altLang="zh-TW"/>
          </a:p>
        </p:txBody>
      </p:sp>
      <p:sp>
        <p:nvSpPr>
          <p:cNvPr id="3" name="Rectangle 6"/>
          <p:cNvSpPr>
            <a:spLocks noGrp="1" noChangeArrowheads="1"/>
          </p:cNvSpPr>
          <p:nvPr>
            <p:ph type="ftr" sz="quarter" idx="11"/>
          </p:nvPr>
        </p:nvSpPr>
        <p:spPr>
          <a:ln/>
        </p:spPr>
        <p:txBody>
          <a:bodyPr/>
          <a:lstStyle>
            <a:lvl1pPr>
              <a:defRPr/>
            </a:lvl1pPr>
          </a:lstStyle>
          <a:p>
            <a:pPr>
              <a:defRPr/>
            </a:pPr>
            <a:r>
              <a:rPr lang="nn-NO" altLang="zh-TW"/>
              <a:t>C7201 Tutorial 2: Dynamic Modeling</a:t>
            </a:r>
            <a:endParaRPr lang="en-GB" altLang="zh-TW"/>
          </a:p>
        </p:txBody>
      </p:sp>
      <p:sp>
        <p:nvSpPr>
          <p:cNvPr id="4" name="Rectangle 7"/>
          <p:cNvSpPr>
            <a:spLocks noGrp="1" noChangeArrowheads="1"/>
          </p:cNvSpPr>
          <p:nvPr>
            <p:ph type="sldNum" sz="quarter" idx="12"/>
          </p:nvPr>
        </p:nvSpPr>
        <p:spPr>
          <a:ln/>
        </p:spPr>
        <p:txBody>
          <a:bodyPr/>
          <a:lstStyle>
            <a:lvl1pPr>
              <a:defRPr/>
            </a:lvl1pPr>
          </a:lstStyle>
          <a:p>
            <a:pPr>
              <a:defRPr/>
            </a:pPr>
            <a:fld id="{E9EF13D0-34E2-4771-980D-5EDCC7BA54B8}" type="slidenum">
              <a:rPr lang="en-GB" altLang="zh-TW"/>
              <a:pPr>
                <a:defRPr/>
              </a:pPr>
              <a:t>‹#›</a:t>
            </a:fld>
            <a:endParaRPr lang="en-GB" altLang="zh-TW"/>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7550" cy="1162050"/>
          </a:xfrm>
        </p:spPr>
        <p:txBody>
          <a:bodyPr/>
          <a:lstStyle>
            <a:lvl1pPr algn="l">
              <a:defRPr sz="2000" b="1"/>
            </a:lvl1pPr>
          </a:lstStyle>
          <a:p>
            <a:r>
              <a:rPr lang="en-US" altLang="zh-TW"/>
              <a:t>Click to edit Master title style</a:t>
            </a:r>
            <a:endParaRPr lang="zh-TW" altLang="en-US"/>
          </a:p>
        </p:txBody>
      </p:sp>
      <p:sp>
        <p:nvSpPr>
          <p:cNvPr id="3" name="Content Placeholder 2"/>
          <p:cNvSpPr>
            <a:spLocks noGrp="1"/>
          </p:cNvSpPr>
          <p:nvPr>
            <p:ph idx="1"/>
          </p:nvPr>
        </p:nvSpPr>
        <p:spPr>
          <a:xfrm>
            <a:off x="3871913" y="273050"/>
            <a:ext cx="55356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p:cNvSpPr>
            <a:spLocks noGrp="1"/>
          </p:cNvSpPr>
          <p:nvPr>
            <p:ph type="body" sz="half" idx="2"/>
          </p:nvPr>
        </p:nvSpPr>
        <p:spPr>
          <a:xfrm>
            <a:off x="495300" y="1435100"/>
            <a:ext cx="3257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ltLang="zh-TW"/>
              <a:t>November 5, 2011</a:t>
            </a:r>
            <a:endParaRPr lang="en-GB" altLang="zh-TW"/>
          </a:p>
        </p:txBody>
      </p:sp>
      <p:sp>
        <p:nvSpPr>
          <p:cNvPr id="6" name="Rectangle 6"/>
          <p:cNvSpPr>
            <a:spLocks noGrp="1" noChangeArrowheads="1"/>
          </p:cNvSpPr>
          <p:nvPr>
            <p:ph type="ftr" sz="quarter" idx="11"/>
          </p:nvPr>
        </p:nvSpPr>
        <p:spPr>
          <a:ln/>
        </p:spPr>
        <p:txBody>
          <a:bodyPr/>
          <a:lstStyle>
            <a:lvl1pPr>
              <a:defRPr/>
            </a:lvl1pPr>
          </a:lstStyle>
          <a:p>
            <a:pPr>
              <a:defRPr/>
            </a:pPr>
            <a:r>
              <a:rPr lang="nn-NO" altLang="zh-TW"/>
              <a:t>C7201 Tutorial 2: Dynamic Modeling</a:t>
            </a:r>
            <a:endParaRPr lang="en-GB" altLang="zh-TW"/>
          </a:p>
        </p:txBody>
      </p:sp>
      <p:sp>
        <p:nvSpPr>
          <p:cNvPr id="7" name="Rectangle 7"/>
          <p:cNvSpPr>
            <a:spLocks noGrp="1" noChangeArrowheads="1"/>
          </p:cNvSpPr>
          <p:nvPr>
            <p:ph type="sldNum" sz="quarter" idx="12"/>
          </p:nvPr>
        </p:nvSpPr>
        <p:spPr>
          <a:ln/>
        </p:spPr>
        <p:txBody>
          <a:bodyPr/>
          <a:lstStyle>
            <a:lvl1pPr>
              <a:defRPr/>
            </a:lvl1pPr>
          </a:lstStyle>
          <a:p>
            <a:pPr>
              <a:defRPr/>
            </a:pPr>
            <a:fld id="{8CCCF0A5-34BB-40E1-B0E6-FAC3FA2A7C22}" type="slidenum">
              <a:rPr lang="en-GB" altLang="zh-TW"/>
              <a:pPr>
                <a:defRPr/>
              </a:pPr>
              <a:t>‹#›</a:t>
            </a:fld>
            <a:endParaRPr lang="en-GB" altLang="zh-TW"/>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0425" cy="566738"/>
          </a:xfrm>
        </p:spPr>
        <p:txBody>
          <a:bodyPr/>
          <a:lstStyle>
            <a:lvl1pPr algn="l">
              <a:defRPr sz="2000" b="1"/>
            </a:lvl1pPr>
          </a:lstStyle>
          <a:p>
            <a:r>
              <a:rPr lang="en-US" altLang="zh-TW"/>
              <a:t>Click to edit Master title style</a:t>
            </a:r>
            <a:endParaRPr lang="zh-TW" altLang="en-US"/>
          </a:p>
        </p:txBody>
      </p:sp>
      <p:sp>
        <p:nvSpPr>
          <p:cNvPr id="3" name="Picture Placeholder 2"/>
          <p:cNvSpPr>
            <a:spLocks noGrp="1"/>
          </p:cNvSpPr>
          <p:nvPr>
            <p:ph type="pic" idx="1"/>
          </p:nvPr>
        </p:nvSpPr>
        <p:spPr>
          <a:xfrm>
            <a:off x="1941513" y="612775"/>
            <a:ext cx="594042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Text Placeholder 3"/>
          <p:cNvSpPr>
            <a:spLocks noGrp="1"/>
          </p:cNvSpPr>
          <p:nvPr>
            <p:ph type="body" sz="half" idx="2"/>
          </p:nvPr>
        </p:nvSpPr>
        <p:spPr>
          <a:xfrm>
            <a:off x="1941513" y="5367338"/>
            <a:ext cx="594042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ltLang="zh-TW"/>
              <a:t>November 5, 2011</a:t>
            </a:r>
            <a:endParaRPr lang="en-GB" altLang="zh-TW"/>
          </a:p>
        </p:txBody>
      </p:sp>
      <p:sp>
        <p:nvSpPr>
          <p:cNvPr id="6" name="Rectangle 6"/>
          <p:cNvSpPr>
            <a:spLocks noGrp="1" noChangeArrowheads="1"/>
          </p:cNvSpPr>
          <p:nvPr>
            <p:ph type="ftr" sz="quarter" idx="11"/>
          </p:nvPr>
        </p:nvSpPr>
        <p:spPr>
          <a:ln/>
        </p:spPr>
        <p:txBody>
          <a:bodyPr/>
          <a:lstStyle>
            <a:lvl1pPr>
              <a:defRPr/>
            </a:lvl1pPr>
          </a:lstStyle>
          <a:p>
            <a:pPr>
              <a:defRPr/>
            </a:pPr>
            <a:r>
              <a:rPr lang="nn-NO" altLang="zh-TW"/>
              <a:t>C7201 Tutorial 2: Dynamic Modeling</a:t>
            </a:r>
            <a:endParaRPr lang="en-GB" altLang="zh-TW"/>
          </a:p>
        </p:txBody>
      </p:sp>
      <p:sp>
        <p:nvSpPr>
          <p:cNvPr id="7" name="Rectangle 7"/>
          <p:cNvSpPr>
            <a:spLocks noGrp="1" noChangeArrowheads="1"/>
          </p:cNvSpPr>
          <p:nvPr>
            <p:ph type="sldNum" sz="quarter" idx="12"/>
          </p:nvPr>
        </p:nvSpPr>
        <p:spPr>
          <a:ln/>
        </p:spPr>
        <p:txBody>
          <a:bodyPr/>
          <a:lstStyle>
            <a:lvl1pPr>
              <a:defRPr/>
            </a:lvl1pPr>
          </a:lstStyle>
          <a:p>
            <a:pPr>
              <a:defRPr/>
            </a:pPr>
            <a:fld id="{994B6BED-0DFA-40CB-97AD-863101867107}" type="slidenum">
              <a:rPr lang="en-GB" altLang="zh-TW"/>
              <a:pPr>
                <a:defRPr/>
              </a:pPr>
              <a:t>‹#›</a:t>
            </a:fld>
            <a:endParaRPr lang="en-GB" altLang="zh-TW"/>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381000" y="266700"/>
            <a:ext cx="9144000" cy="11049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en-US" altLang="zh-TW" dirty="0"/>
              <a:t>Click to edit Master title style</a:t>
            </a:r>
          </a:p>
        </p:txBody>
      </p:sp>
      <p:sp>
        <p:nvSpPr>
          <p:cNvPr id="1028" name="Rectangle 4"/>
          <p:cNvSpPr>
            <a:spLocks noGrp="1" noChangeArrowheads="1"/>
          </p:cNvSpPr>
          <p:nvPr>
            <p:ph type="body" idx="1"/>
          </p:nvPr>
        </p:nvSpPr>
        <p:spPr bwMode="auto">
          <a:xfrm>
            <a:off x="381000" y="1676400"/>
            <a:ext cx="9144000" cy="4953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1029" name="Rectangle 5"/>
          <p:cNvSpPr>
            <a:spLocks noGrp="1" noChangeArrowheads="1"/>
          </p:cNvSpPr>
          <p:nvPr>
            <p:ph type="dt" sz="half" idx="2"/>
          </p:nvPr>
        </p:nvSpPr>
        <p:spPr bwMode="auto">
          <a:xfrm>
            <a:off x="381000" y="6172200"/>
            <a:ext cx="2062163"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solidFill>
                  <a:schemeClr val="folHlink"/>
                </a:solidFill>
                <a:ea typeface="新細明體" charset="-120"/>
              </a:defRPr>
            </a:lvl1pPr>
          </a:lstStyle>
          <a:p>
            <a:pPr>
              <a:defRPr/>
            </a:pPr>
            <a:r>
              <a:rPr lang="en-US" altLang="zh-TW"/>
              <a:t>November 5, 2011</a:t>
            </a:r>
            <a:endParaRPr lang="en-GB" altLang="zh-TW" dirty="0"/>
          </a:p>
        </p:txBody>
      </p:sp>
      <p:sp>
        <p:nvSpPr>
          <p:cNvPr id="1030" name="Rectangle 6"/>
          <p:cNvSpPr>
            <a:spLocks noGrp="1" noChangeArrowheads="1"/>
          </p:cNvSpPr>
          <p:nvPr>
            <p:ph type="ftr" sz="quarter" idx="3"/>
          </p:nvPr>
        </p:nvSpPr>
        <p:spPr bwMode="auto">
          <a:xfrm>
            <a:off x="3382963" y="6172200"/>
            <a:ext cx="31369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solidFill>
                  <a:schemeClr val="folHlink"/>
                </a:solidFill>
                <a:ea typeface="新細明體" charset="-120"/>
              </a:defRPr>
            </a:lvl1pPr>
          </a:lstStyle>
          <a:p>
            <a:pPr>
              <a:defRPr/>
            </a:pPr>
            <a:r>
              <a:rPr lang="en-GB" altLang="zh-TW" dirty="0"/>
              <a:t>C7201 Tutorial 2: Dynamic </a:t>
            </a:r>
            <a:r>
              <a:rPr lang="en-GB" altLang="zh-TW" dirty="0" err="1"/>
              <a:t>Modeling</a:t>
            </a:r>
            <a:endParaRPr lang="en-GB" altLang="zh-TW" dirty="0"/>
          </a:p>
        </p:txBody>
      </p:sp>
      <p:sp>
        <p:nvSpPr>
          <p:cNvPr id="1031" name="Rectangle 7"/>
          <p:cNvSpPr>
            <a:spLocks noGrp="1" noChangeArrowheads="1"/>
          </p:cNvSpPr>
          <p:nvPr>
            <p:ph type="sldNum" sz="quarter" idx="4"/>
          </p:nvPr>
        </p:nvSpPr>
        <p:spPr bwMode="auto">
          <a:xfrm>
            <a:off x="7462838" y="6172200"/>
            <a:ext cx="2062162"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solidFill>
                  <a:schemeClr val="folHlink"/>
                </a:solidFill>
                <a:ea typeface="新細明體" charset="-120"/>
              </a:defRPr>
            </a:lvl1pPr>
          </a:lstStyle>
          <a:p>
            <a:pPr>
              <a:defRPr/>
            </a:pPr>
            <a:fld id="{D6F843A2-3FCB-4F05-A869-F07BA27311CB}" type="slidenum">
              <a:rPr lang="en-GB" altLang="zh-TW"/>
              <a:pPr>
                <a:defRPr/>
              </a:pPr>
              <a:t>‹#›</a:t>
            </a:fld>
            <a:endParaRPr lang="en-GB" altLang="zh-TW"/>
          </a:p>
        </p:txBody>
      </p:sp>
    </p:spTree>
  </p:cSld>
  <p:clrMap bg1="lt1" tx1="dk1" bg2="lt2" tx2="dk2" accent1="accent1" accent2="accent2" accent3="accent3" accent4="accent4" accent5="accent5" accent6="accent6" hlink="hlink" folHlink="folHlink"/>
  <p:sldLayoutIdLst>
    <p:sldLayoutId id="2147483743"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ransition/>
  <p:hf hdr="0" ftr="0" dt="0"/>
  <p:txStyles>
    <p:titleStyle>
      <a:lvl1pPr algn="l" rtl="0" eaLnBrk="0" fontAlgn="base" hangingPunct="0">
        <a:spcBef>
          <a:spcPct val="0"/>
        </a:spcBef>
        <a:spcAft>
          <a:spcPct val="0"/>
        </a:spcAft>
        <a:defRPr sz="4400" b="1">
          <a:solidFill>
            <a:srgbClr val="002060"/>
          </a:solidFill>
          <a:effectLst/>
          <a:latin typeface="+mj-lt"/>
          <a:ea typeface="+mj-ea"/>
          <a:cs typeface="+mj-cs"/>
        </a:defRPr>
      </a:lvl1pPr>
      <a:lvl2pPr algn="l" rtl="0" eaLnBrk="0" fontAlgn="base" hangingPunct="0">
        <a:spcBef>
          <a:spcPct val="0"/>
        </a:spcBef>
        <a:spcAft>
          <a:spcPct val="0"/>
        </a:spcAft>
        <a:defRPr sz="4400" b="1">
          <a:solidFill>
            <a:schemeClr val="tx2"/>
          </a:solidFill>
          <a:latin typeface="Times New Roman" pitchFamily="18" charset="0"/>
        </a:defRPr>
      </a:lvl2pPr>
      <a:lvl3pPr algn="l" rtl="0" eaLnBrk="0" fontAlgn="base" hangingPunct="0">
        <a:spcBef>
          <a:spcPct val="0"/>
        </a:spcBef>
        <a:spcAft>
          <a:spcPct val="0"/>
        </a:spcAft>
        <a:defRPr sz="4400" b="1">
          <a:solidFill>
            <a:schemeClr val="tx2"/>
          </a:solidFill>
          <a:latin typeface="Times New Roman" pitchFamily="18" charset="0"/>
        </a:defRPr>
      </a:lvl3pPr>
      <a:lvl4pPr algn="l" rtl="0" eaLnBrk="0" fontAlgn="base" hangingPunct="0">
        <a:spcBef>
          <a:spcPct val="0"/>
        </a:spcBef>
        <a:spcAft>
          <a:spcPct val="0"/>
        </a:spcAft>
        <a:defRPr sz="4400" b="1">
          <a:solidFill>
            <a:schemeClr val="tx2"/>
          </a:solidFill>
          <a:latin typeface="Times New Roman" pitchFamily="18" charset="0"/>
        </a:defRPr>
      </a:lvl4pPr>
      <a:lvl5pPr algn="l" rtl="0" eaLnBrk="0" fontAlgn="base" hangingPunct="0">
        <a:spcBef>
          <a:spcPct val="0"/>
        </a:spcBef>
        <a:spcAft>
          <a:spcPct val="0"/>
        </a:spcAft>
        <a:defRPr sz="4400" b="1">
          <a:solidFill>
            <a:schemeClr val="tx2"/>
          </a:solidFill>
          <a:latin typeface="Times New Roman" pitchFamily="18" charset="0"/>
        </a:defRPr>
      </a:lvl5pPr>
      <a:lvl6pPr marL="457200" algn="l" rtl="0" eaLnBrk="0" fontAlgn="base" hangingPunct="0">
        <a:spcBef>
          <a:spcPct val="0"/>
        </a:spcBef>
        <a:spcAft>
          <a:spcPct val="0"/>
        </a:spcAft>
        <a:defRPr sz="4400" b="1">
          <a:solidFill>
            <a:schemeClr val="tx2"/>
          </a:solidFill>
          <a:latin typeface="Times New Roman" pitchFamily="18" charset="0"/>
        </a:defRPr>
      </a:lvl6pPr>
      <a:lvl7pPr marL="914400" algn="l" rtl="0" eaLnBrk="0" fontAlgn="base" hangingPunct="0">
        <a:spcBef>
          <a:spcPct val="0"/>
        </a:spcBef>
        <a:spcAft>
          <a:spcPct val="0"/>
        </a:spcAft>
        <a:defRPr sz="4400" b="1">
          <a:solidFill>
            <a:schemeClr val="tx2"/>
          </a:solidFill>
          <a:latin typeface="Times New Roman" pitchFamily="18" charset="0"/>
        </a:defRPr>
      </a:lvl7pPr>
      <a:lvl8pPr marL="1371600" algn="l" rtl="0" eaLnBrk="0" fontAlgn="base" hangingPunct="0">
        <a:spcBef>
          <a:spcPct val="0"/>
        </a:spcBef>
        <a:spcAft>
          <a:spcPct val="0"/>
        </a:spcAft>
        <a:defRPr sz="4400" b="1">
          <a:solidFill>
            <a:schemeClr val="tx2"/>
          </a:solidFill>
          <a:latin typeface="Times New Roman" pitchFamily="18" charset="0"/>
        </a:defRPr>
      </a:lvl8pPr>
      <a:lvl9pPr marL="1828800" algn="l" rtl="0" eaLnBrk="0" fontAlgn="base" hangingPunct="0">
        <a:spcBef>
          <a:spcPct val="0"/>
        </a:spcBef>
        <a:spcAft>
          <a:spcPct val="0"/>
        </a:spcAft>
        <a:defRPr sz="4400" b="1">
          <a:solidFill>
            <a:schemeClr val="tx2"/>
          </a:solidFill>
          <a:latin typeface="Times New Roman" pitchFamily="18" charset="0"/>
        </a:defRPr>
      </a:lvl9pPr>
    </p:titleStyle>
    <p:bodyStyle>
      <a:lvl1pPr marL="398463" indent="-398463" algn="l" rtl="0" eaLnBrk="0" fontAlgn="base" hangingPunct="0">
        <a:spcBef>
          <a:spcPct val="20000"/>
        </a:spcBef>
        <a:spcAft>
          <a:spcPct val="0"/>
        </a:spcAft>
        <a:buClr>
          <a:srgbClr val="003C78"/>
        </a:buClr>
        <a:buSzPct val="60000"/>
        <a:buFont typeface="Wingdings" pitchFamily="2" charset="2"/>
        <a:buChar char="u"/>
        <a:defRPr sz="3200" b="0">
          <a:solidFill>
            <a:schemeClr val="tx1"/>
          </a:solidFill>
          <a:latin typeface="+mn-lt"/>
          <a:ea typeface="+mn-ea"/>
          <a:cs typeface="+mn-cs"/>
        </a:defRPr>
      </a:lvl1pPr>
      <a:lvl2pPr marL="862013" indent="-349250" algn="l" rtl="0" eaLnBrk="0" fontAlgn="base" hangingPunct="0">
        <a:spcBef>
          <a:spcPct val="20000"/>
        </a:spcBef>
        <a:spcAft>
          <a:spcPct val="0"/>
        </a:spcAft>
        <a:buClr>
          <a:srgbClr val="003C78"/>
        </a:buClr>
        <a:buSzPct val="60000"/>
        <a:buFont typeface="Wingdings" pitchFamily="2" charset="2"/>
        <a:buChar char="n"/>
        <a:defRPr sz="2800">
          <a:solidFill>
            <a:schemeClr val="tx1"/>
          </a:solidFill>
          <a:latin typeface="+mn-lt"/>
        </a:defRPr>
      </a:lvl2pPr>
      <a:lvl3pPr marL="1262063" indent="-285750" algn="l" rtl="0" eaLnBrk="0" fontAlgn="base" hangingPunct="0">
        <a:spcBef>
          <a:spcPct val="20000"/>
        </a:spcBef>
        <a:spcAft>
          <a:spcPct val="0"/>
        </a:spcAft>
        <a:buClr>
          <a:srgbClr val="003C78"/>
        </a:buClr>
        <a:buSzPct val="60000"/>
        <a:buFont typeface="Wingdings" pitchFamily="2" charset="2"/>
        <a:buChar char="n"/>
        <a:defRPr sz="2400">
          <a:solidFill>
            <a:schemeClr val="tx1"/>
          </a:solidFill>
          <a:latin typeface="+mn-lt"/>
        </a:defRPr>
      </a:lvl3pPr>
      <a:lvl4pPr marL="1660525" indent="-284163" algn="l" rtl="0" eaLnBrk="0" fontAlgn="base" hangingPunct="0">
        <a:spcBef>
          <a:spcPct val="20000"/>
        </a:spcBef>
        <a:spcAft>
          <a:spcPct val="0"/>
        </a:spcAft>
        <a:buClr>
          <a:srgbClr val="003C78"/>
        </a:buClr>
        <a:buSzPct val="60000"/>
        <a:buFont typeface="Wingdings" pitchFamily="2" charset="2"/>
        <a:buChar char="u"/>
        <a:defRPr sz="2000">
          <a:solidFill>
            <a:schemeClr val="tx1"/>
          </a:solidFill>
          <a:latin typeface="+mn-lt"/>
        </a:defRPr>
      </a:lvl4pPr>
      <a:lvl5pPr marL="2058988" indent="-284163" algn="l" rtl="0" eaLnBrk="0" fontAlgn="base" hangingPunct="0">
        <a:spcBef>
          <a:spcPct val="20000"/>
        </a:spcBef>
        <a:spcAft>
          <a:spcPct val="0"/>
        </a:spcAft>
        <a:buClr>
          <a:srgbClr val="003C78"/>
        </a:buClr>
        <a:buSzPct val="60000"/>
        <a:buFont typeface="Wingdings" pitchFamily="2" charset="2"/>
        <a:buChar char="n"/>
        <a:defRPr sz="2000">
          <a:solidFill>
            <a:schemeClr val="tx1"/>
          </a:solidFill>
          <a:latin typeface="+mn-lt"/>
        </a:defRPr>
      </a:lvl5pPr>
      <a:lvl6pPr marL="25161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33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305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77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95141" y="152400"/>
            <a:ext cx="8912543"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95141" y="1219200"/>
            <a:ext cx="8912543"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931978" y="6356350"/>
            <a:ext cx="2479007" cy="365760"/>
          </a:xfrm>
          <a:prstGeom prst="rect">
            <a:avLst/>
          </a:prstGeom>
        </p:spPr>
        <p:txBody>
          <a:bodyPr vert="horz"/>
          <a:lstStyle>
            <a:lvl1pPr algn="l" eaLnBrk="1" latinLnBrk="0" hangingPunct="1">
              <a:defRPr kumimoji="0" sz="1400">
                <a:solidFill>
                  <a:schemeClr val="tx2"/>
                </a:solidFill>
              </a:defRPr>
            </a:lvl1pPr>
          </a:lstStyle>
          <a:p>
            <a:pPr>
              <a:defRPr/>
            </a:pPr>
            <a:r>
              <a:rPr lang="en-US" altLang="zh-TW"/>
              <a:t>November 5, 2011</a:t>
            </a:r>
            <a:endParaRPr lang="en-GB" altLang="zh-TW" dirty="0"/>
          </a:p>
        </p:txBody>
      </p:sp>
      <p:sp>
        <p:nvSpPr>
          <p:cNvPr id="3" name="Footer Placeholder 2"/>
          <p:cNvSpPr>
            <a:spLocks noGrp="1"/>
          </p:cNvSpPr>
          <p:nvPr>
            <p:ph type="ftr" sz="quarter" idx="3"/>
          </p:nvPr>
        </p:nvSpPr>
        <p:spPr>
          <a:xfrm>
            <a:off x="3139195" y="6356350"/>
            <a:ext cx="3796083" cy="365760"/>
          </a:xfrm>
          <a:prstGeom prst="rect">
            <a:avLst/>
          </a:prstGeom>
        </p:spPr>
        <p:txBody>
          <a:bodyPr vert="horz"/>
          <a:lstStyle>
            <a:lvl1pPr algn="r" eaLnBrk="1" latinLnBrk="0" hangingPunct="1">
              <a:defRPr kumimoji="0" sz="1400">
                <a:solidFill>
                  <a:schemeClr val="tx2"/>
                </a:solidFill>
              </a:defRPr>
            </a:lvl1pPr>
          </a:lstStyle>
          <a:p>
            <a:pPr>
              <a:defRPr/>
            </a:pPr>
            <a:r>
              <a:rPr lang="en-GB" altLang="zh-TW"/>
              <a:t>C7201 Tutorial 2: Dynamic Modeling</a:t>
            </a:r>
            <a:endParaRPr lang="en-GB" altLang="zh-TW" dirty="0"/>
          </a:p>
        </p:txBody>
      </p:sp>
      <p:sp>
        <p:nvSpPr>
          <p:cNvPr id="23" name="Slide Number Placeholder 22"/>
          <p:cNvSpPr>
            <a:spLocks noGrp="1"/>
          </p:cNvSpPr>
          <p:nvPr>
            <p:ph type="sldNum" sz="quarter" idx="4"/>
          </p:nvPr>
        </p:nvSpPr>
        <p:spPr>
          <a:xfrm>
            <a:off x="663489" y="6356350"/>
            <a:ext cx="2145612" cy="365760"/>
          </a:xfrm>
          <a:prstGeom prst="rect">
            <a:avLst/>
          </a:prstGeom>
        </p:spPr>
        <p:txBody>
          <a:bodyPr vert="horz"/>
          <a:lstStyle>
            <a:lvl1pPr algn="l" eaLnBrk="1" latinLnBrk="0" hangingPunct="1">
              <a:defRPr kumimoji="0" sz="1400">
                <a:solidFill>
                  <a:schemeClr val="tx2"/>
                </a:solidFill>
              </a:defRPr>
            </a:lvl1pPr>
          </a:lstStyle>
          <a:p>
            <a:pPr>
              <a:defRPr/>
            </a:pPr>
            <a:fld id="{D6F843A2-3FCB-4F05-A869-F07BA27311CB}" type="slidenum">
              <a:rPr lang="en-GB" altLang="zh-TW" smtClean="0"/>
              <a:pPr>
                <a:defRPr/>
              </a:pPr>
              <a:t>‹#›</a:t>
            </a:fld>
            <a:endParaRPr lang="en-GB" altLang="zh-TW"/>
          </a:p>
        </p:txBody>
      </p:sp>
      <p:sp>
        <p:nvSpPr>
          <p:cNvPr id="28" name="Straight Connector 27"/>
          <p:cNvSpPr>
            <a:spLocks noChangeShapeType="1"/>
          </p:cNvSpPr>
          <p:nvPr/>
        </p:nvSpPr>
        <p:spPr bwMode="auto">
          <a:xfrm>
            <a:off x="495141" y="6353175"/>
            <a:ext cx="8912543"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95141" y="1143000"/>
            <a:ext cx="8912543"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61799" y="6462483"/>
            <a:ext cx="190849" cy="13029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9012" y="3657600"/>
            <a:ext cx="7924800" cy="3048000"/>
          </a:xfrm>
        </p:spPr>
        <p:txBody>
          <a:bodyPr/>
          <a:lstStyle/>
          <a:p>
            <a:r>
              <a:rPr lang="en-US" altLang="zh-TW" sz="2400" dirty="0"/>
              <a:t>Dynamic Modeling</a:t>
            </a:r>
            <a:br>
              <a:rPr lang="en-US" altLang="zh-TW" sz="2400" dirty="0"/>
            </a:br>
            <a:endParaRPr lang="zh-TW" altLang="en-US" sz="2400" b="1" dirty="0"/>
          </a:p>
        </p:txBody>
      </p:sp>
      <p:sp>
        <p:nvSpPr>
          <p:cNvPr id="5" name="Subtitle 4"/>
          <p:cNvSpPr>
            <a:spLocks noGrp="1"/>
          </p:cNvSpPr>
          <p:nvPr>
            <p:ph type="subTitle" idx="1"/>
          </p:nvPr>
        </p:nvSpPr>
        <p:spPr>
          <a:xfrm>
            <a:off x="1217612" y="5124450"/>
            <a:ext cx="7745835" cy="533400"/>
          </a:xfrm>
        </p:spPr>
        <p:txBody>
          <a:bodyPr>
            <a:normAutofit fontScale="85000" lnSpcReduction="10000"/>
          </a:bodyPr>
          <a:lstStyle/>
          <a:p>
            <a:r>
              <a:rPr lang="en-US" altLang="zh-TW" b="1" dirty="0"/>
              <a:t>COMP 7201 Analysis and Design of Enterprise Applications in UML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10</a:t>
            </a:fld>
            <a:endParaRPr lang="en-GB" altLang="zh-TW" dirty="0"/>
          </a:p>
        </p:txBody>
      </p:sp>
      <p:sp>
        <p:nvSpPr>
          <p:cNvPr id="4" name="Content Placeholder 3"/>
          <p:cNvSpPr>
            <a:spLocks noGrp="1"/>
          </p:cNvSpPr>
          <p:nvPr>
            <p:ph sz="quarter" idx="1"/>
          </p:nvPr>
        </p:nvSpPr>
        <p:spPr/>
        <p:txBody>
          <a:bodyPr/>
          <a:lstStyle/>
          <a:p>
            <a:r>
              <a:rPr lang="en-US" dirty="0"/>
              <a:t>Identifying uses cases</a:t>
            </a:r>
          </a:p>
          <a:p>
            <a:pPr lvl="1"/>
            <a:r>
              <a:rPr lang="en-US" dirty="0"/>
              <a:t>Create concept note</a:t>
            </a:r>
          </a:p>
          <a:p>
            <a:pPr lvl="1"/>
            <a:r>
              <a:rPr lang="en-US" dirty="0"/>
              <a:t>Browse concept notes	</a:t>
            </a:r>
          </a:p>
          <a:p>
            <a:r>
              <a:rPr lang="en-US" dirty="0"/>
              <a:t>Identifying actors</a:t>
            </a:r>
          </a:p>
          <a:p>
            <a:pPr lvl="1"/>
            <a:r>
              <a:rPr lang="en-US" dirty="0"/>
              <a:t>Staff</a:t>
            </a:r>
          </a:p>
          <a:p>
            <a:pPr lvl="1"/>
            <a:r>
              <a:rPr lang="en-US" dirty="0"/>
              <a:t>Campaign Staff</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71238151"/>
              </p:ext>
            </p:extLst>
          </p:nvPr>
        </p:nvGraphicFramePr>
        <p:xfrm>
          <a:off x="1598612" y="4038600"/>
          <a:ext cx="6601884" cy="1925320"/>
        </p:xfrm>
        <a:graphic>
          <a:graphicData uri="http://schemas.openxmlformats.org/drawingml/2006/table">
            <a:tbl>
              <a:tblPr firstRow="1" bandRow="1">
                <a:tableStyleId>{5C22544A-7EE6-4342-B048-85BDC9FD1C3A}</a:tableStyleId>
              </a:tblPr>
              <a:tblGrid>
                <a:gridCol w="2200628">
                  <a:extLst>
                    <a:ext uri="{9D8B030D-6E8A-4147-A177-3AD203B41FA5}">
                      <a16:colId xmlns:a16="http://schemas.microsoft.com/office/drawing/2014/main" val="20000"/>
                    </a:ext>
                  </a:extLst>
                </a:gridCol>
                <a:gridCol w="2200628">
                  <a:extLst>
                    <a:ext uri="{9D8B030D-6E8A-4147-A177-3AD203B41FA5}">
                      <a16:colId xmlns:a16="http://schemas.microsoft.com/office/drawing/2014/main" val="20001"/>
                    </a:ext>
                  </a:extLst>
                </a:gridCol>
                <a:gridCol w="2200628">
                  <a:extLst>
                    <a:ext uri="{9D8B030D-6E8A-4147-A177-3AD203B41FA5}">
                      <a16:colId xmlns:a16="http://schemas.microsoft.com/office/drawing/2014/main" val="20002"/>
                    </a:ext>
                  </a:extLst>
                </a:gridCol>
              </a:tblGrid>
              <a:tr h="370840">
                <a:tc>
                  <a:txBody>
                    <a:bodyPr/>
                    <a:lstStyle/>
                    <a:p>
                      <a:r>
                        <a:rPr lang="en-US" dirty="0"/>
                        <a:t>Use Case</a:t>
                      </a:r>
                    </a:p>
                  </a:txBody>
                  <a:tcPr/>
                </a:tc>
                <a:tc>
                  <a:txBody>
                    <a:bodyPr/>
                    <a:lstStyle/>
                    <a:p>
                      <a:r>
                        <a:rPr lang="en-US" dirty="0"/>
                        <a:t>Actor(s)</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Create concept note</a:t>
                      </a:r>
                    </a:p>
                  </a:txBody>
                  <a:tcPr/>
                </a:tc>
                <a:tc>
                  <a:txBody>
                    <a:bodyPr/>
                    <a:lstStyle/>
                    <a:p>
                      <a:r>
                        <a:rPr lang="en-US" dirty="0"/>
                        <a:t>Campaign Staff</a:t>
                      </a:r>
                    </a:p>
                  </a:txBody>
                  <a:tcPr/>
                </a:tc>
                <a:tc>
                  <a:txBody>
                    <a:bodyPr/>
                    <a:lstStyle/>
                    <a:p>
                      <a:r>
                        <a:rPr lang="en-US" dirty="0"/>
                        <a:t>Campaign</a:t>
                      </a:r>
                      <a:r>
                        <a:rPr lang="en-US" baseline="0" dirty="0"/>
                        <a:t> staff can create a concept note to record ideas.</a:t>
                      </a:r>
                      <a:endParaRPr lang="en-US" dirty="0"/>
                    </a:p>
                  </a:txBody>
                  <a:tcPr/>
                </a:tc>
                <a:extLst>
                  <a:ext uri="{0D108BD9-81ED-4DB2-BD59-A6C34878D82A}">
                    <a16:rowId xmlns:a16="http://schemas.microsoft.com/office/drawing/2014/main" val="10001"/>
                  </a:ext>
                </a:extLst>
              </a:tr>
              <a:tr h="370840">
                <a:tc>
                  <a:txBody>
                    <a:bodyPr/>
                    <a:lstStyle/>
                    <a:p>
                      <a:r>
                        <a:rPr lang="en-US" dirty="0"/>
                        <a:t>Browse</a:t>
                      </a:r>
                      <a:r>
                        <a:rPr lang="en-US" baseline="0" dirty="0"/>
                        <a:t> concept notes</a:t>
                      </a:r>
                      <a:endParaRPr lang="en-US" dirty="0"/>
                    </a:p>
                  </a:txBody>
                  <a:tcPr/>
                </a:tc>
                <a:tc>
                  <a:txBody>
                    <a:bodyPr/>
                    <a:lstStyle/>
                    <a:p>
                      <a:r>
                        <a:rPr lang="en-US" dirty="0"/>
                        <a:t>Staff</a:t>
                      </a:r>
                    </a:p>
                  </a:txBody>
                  <a:tcPr/>
                </a:tc>
                <a:tc>
                  <a:txBody>
                    <a:bodyPr/>
                    <a:lstStyle/>
                    <a:p>
                      <a:r>
                        <a:rPr lang="en-US" dirty="0"/>
                        <a:t>Staff may view concept notes.</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39730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11</a:t>
            </a:fld>
            <a:endParaRPr lang="en-GB" altLang="zh-TW" dirty="0"/>
          </a:p>
        </p:txBody>
      </p:sp>
      <p:sp>
        <p:nvSpPr>
          <p:cNvPr id="4" name="Content Placeholder 3"/>
          <p:cNvSpPr>
            <a:spLocks noGrp="1"/>
          </p:cNvSpPr>
          <p:nvPr>
            <p:ph sz="quarter" idx="1"/>
          </p:nvPr>
        </p:nvSpPr>
        <p:spPr/>
        <p:txBody>
          <a:bodyPr/>
          <a:lstStyle/>
          <a:p>
            <a:r>
              <a:rPr lang="en-US" dirty="0"/>
              <a:t>Use Case Diagram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850" y="2423160"/>
            <a:ext cx="4076700" cy="305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7714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4</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12</a:t>
            </a:fld>
            <a:endParaRPr lang="en-GB" altLang="zh-TW" dirty="0"/>
          </a:p>
        </p:txBody>
      </p:sp>
      <p:sp>
        <p:nvSpPr>
          <p:cNvPr id="4" name="Content Placeholder 3"/>
          <p:cNvSpPr>
            <a:spLocks noGrp="1"/>
          </p:cNvSpPr>
          <p:nvPr>
            <p:ph sz="quarter" idx="1"/>
          </p:nvPr>
        </p:nvSpPr>
        <p:spPr>
          <a:xfrm>
            <a:off x="495141" y="1219200"/>
            <a:ext cx="9256871" cy="4937760"/>
          </a:xfrm>
        </p:spPr>
        <p:txBody>
          <a:bodyPr/>
          <a:lstStyle/>
          <a:p>
            <a:r>
              <a:rPr lang="en-US" dirty="0"/>
              <a:t>User requirements for a bank account system are as follows:</a:t>
            </a:r>
          </a:p>
          <a:p>
            <a:r>
              <a:rPr lang="en-US" dirty="0"/>
              <a:t>First, customers log in to the system.  Then they select debit or credit, followed by the transaction amount.  If it is a debit and the transaction amount is more than the balance, reject the transaction.  Otherwise, process the transaction.</a:t>
            </a:r>
          </a:p>
          <a:p>
            <a:endParaRPr lang="en-US" dirty="0"/>
          </a:p>
          <a:p>
            <a:r>
              <a:rPr lang="en-US" dirty="0"/>
              <a:t>Please conduct object-oriented analysis and do steps 1, 2 and 3.</a:t>
            </a:r>
          </a:p>
          <a:p>
            <a:r>
              <a:rPr lang="en-US" dirty="0"/>
              <a:t>Step 1: Identifying Actors and Use Cases</a:t>
            </a:r>
          </a:p>
          <a:p>
            <a:r>
              <a:rPr lang="en-US" dirty="0"/>
              <a:t>Step 2: Constructing Use Case Diagram</a:t>
            </a:r>
          </a:p>
          <a:p>
            <a:r>
              <a:rPr lang="en-US" dirty="0"/>
              <a:t>Step 3: Documenting Use Case Normal Course of Events</a:t>
            </a:r>
          </a:p>
          <a:p>
            <a:endParaRPr lang="en-US" dirty="0"/>
          </a:p>
          <a:p>
            <a:endParaRPr lang="en-US" dirty="0"/>
          </a:p>
        </p:txBody>
      </p:sp>
    </p:spTree>
    <p:extLst>
      <p:ext uri="{BB962C8B-B14F-4D97-AF65-F5344CB8AC3E}">
        <p14:creationId xmlns:p14="http://schemas.microsoft.com/office/powerpoint/2010/main" val="2696572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13</a:t>
            </a:fld>
            <a:endParaRPr lang="en-GB" altLang="zh-TW" dirty="0"/>
          </a:p>
        </p:txBody>
      </p:sp>
      <p:sp>
        <p:nvSpPr>
          <p:cNvPr id="6" name="Content Placeholder 5"/>
          <p:cNvSpPr>
            <a:spLocks noGrp="1"/>
          </p:cNvSpPr>
          <p:nvPr>
            <p:ph sz="quarter" idx="1"/>
          </p:nvPr>
        </p:nvSpPr>
        <p:spPr/>
        <p:txBody>
          <a:bodyPr/>
          <a:lstStyle/>
          <a:p>
            <a:r>
              <a:rPr lang="en-US" dirty="0"/>
              <a:t>Step 1: Identifying actors and use cases</a:t>
            </a:r>
          </a:p>
          <a:p>
            <a:endParaRPr lang="en-US" dirty="0"/>
          </a:p>
          <a:p>
            <a:r>
              <a:rPr lang="en-US" dirty="0"/>
              <a:t>How about:</a:t>
            </a:r>
          </a:p>
          <a:p>
            <a:endParaRPr lang="en-US" dirty="0"/>
          </a:p>
          <a:p>
            <a:endParaRPr lang="en-US" dirty="0"/>
          </a:p>
        </p:txBody>
      </p:sp>
      <p:pic>
        <p:nvPicPr>
          <p:cNvPr id="29699" name="Picture 3"/>
          <p:cNvPicPr>
            <a:picLocks noChangeAspect="1" noChangeArrowheads="1"/>
          </p:cNvPicPr>
          <p:nvPr/>
        </p:nvPicPr>
        <p:blipFill>
          <a:blip r:embed="rId2" cstate="print"/>
          <a:srcRect/>
          <a:stretch>
            <a:fillRect/>
          </a:stretch>
        </p:blipFill>
        <p:spPr bwMode="auto">
          <a:xfrm>
            <a:off x="531812" y="2895600"/>
            <a:ext cx="7353300" cy="2228850"/>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2029419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14</a:t>
            </a:fld>
            <a:endParaRPr lang="en-GB" altLang="zh-TW" dirty="0"/>
          </a:p>
        </p:txBody>
      </p:sp>
      <p:sp>
        <p:nvSpPr>
          <p:cNvPr id="4" name="Content Placeholder 3"/>
          <p:cNvSpPr>
            <a:spLocks noGrp="1"/>
          </p:cNvSpPr>
          <p:nvPr>
            <p:ph sz="quarter" idx="1"/>
          </p:nvPr>
        </p:nvSpPr>
        <p:spPr/>
        <p:txBody>
          <a:bodyPr/>
          <a:lstStyle/>
          <a:p>
            <a:r>
              <a:rPr lang="en-US" dirty="0"/>
              <a:t>Steps or Use cases?</a:t>
            </a:r>
          </a:p>
          <a:p>
            <a:endParaRPr lang="en-US" dirty="0"/>
          </a:p>
          <a:p>
            <a:endParaRPr lang="en-US" dirty="0"/>
          </a:p>
        </p:txBody>
      </p:sp>
    </p:spTree>
    <p:extLst>
      <p:ext uri="{BB962C8B-B14F-4D97-AF65-F5344CB8AC3E}">
        <p14:creationId xmlns:p14="http://schemas.microsoft.com/office/powerpoint/2010/main" val="2534538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Solution</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15</a:t>
            </a:fld>
            <a:endParaRPr lang="en-GB" altLang="zh-TW" dirty="0"/>
          </a:p>
        </p:txBody>
      </p:sp>
      <p:sp>
        <p:nvSpPr>
          <p:cNvPr id="4" name="Content Placeholder 3"/>
          <p:cNvSpPr>
            <a:spLocks noGrp="1"/>
          </p:cNvSpPr>
          <p:nvPr>
            <p:ph sz="quarter" idx="1"/>
          </p:nvPr>
        </p:nvSpPr>
        <p:spPr/>
        <p:txBody>
          <a:bodyPr/>
          <a:lstStyle/>
          <a:p>
            <a:r>
              <a:rPr lang="en-US" dirty="0"/>
              <a:t>Step 1</a:t>
            </a:r>
          </a:p>
          <a:p>
            <a:endParaRPr lang="en-US" dirty="0"/>
          </a:p>
        </p:txBody>
      </p:sp>
      <p:graphicFrame>
        <p:nvGraphicFramePr>
          <p:cNvPr id="5" name="Table 4"/>
          <p:cNvGraphicFramePr>
            <a:graphicFrameLocks noGrp="1"/>
          </p:cNvGraphicFramePr>
          <p:nvPr/>
        </p:nvGraphicFramePr>
        <p:xfrm>
          <a:off x="836612" y="2438400"/>
          <a:ext cx="6601884" cy="1285240"/>
        </p:xfrm>
        <a:graphic>
          <a:graphicData uri="http://schemas.openxmlformats.org/drawingml/2006/table">
            <a:tbl>
              <a:tblPr firstRow="1" bandRow="1">
                <a:tableStyleId>{5C22544A-7EE6-4342-B048-85BDC9FD1C3A}</a:tableStyleId>
              </a:tblPr>
              <a:tblGrid>
                <a:gridCol w="2200628">
                  <a:extLst>
                    <a:ext uri="{9D8B030D-6E8A-4147-A177-3AD203B41FA5}">
                      <a16:colId xmlns:a16="http://schemas.microsoft.com/office/drawing/2014/main" val="20000"/>
                    </a:ext>
                  </a:extLst>
                </a:gridCol>
                <a:gridCol w="2200628">
                  <a:extLst>
                    <a:ext uri="{9D8B030D-6E8A-4147-A177-3AD203B41FA5}">
                      <a16:colId xmlns:a16="http://schemas.microsoft.com/office/drawing/2014/main" val="20001"/>
                    </a:ext>
                  </a:extLst>
                </a:gridCol>
                <a:gridCol w="2200628">
                  <a:extLst>
                    <a:ext uri="{9D8B030D-6E8A-4147-A177-3AD203B41FA5}">
                      <a16:colId xmlns:a16="http://schemas.microsoft.com/office/drawing/2014/main" val="20002"/>
                    </a:ext>
                  </a:extLst>
                </a:gridCol>
              </a:tblGrid>
              <a:tr h="370840">
                <a:tc>
                  <a:txBody>
                    <a:bodyPr/>
                    <a:lstStyle/>
                    <a:p>
                      <a:r>
                        <a:rPr lang="en-US" dirty="0"/>
                        <a:t>Use Case</a:t>
                      </a:r>
                    </a:p>
                  </a:txBody>
                  <a:tcPr/>
                </a:tc>
                <a:tc>
                  <a:txBody>
                    <a:bodyPr/>
                    <a:lstStyle/>
                    <a:p>
                      <a:r>
                        <a:rPr lang="en-US" dirty="0"/>
                        <a:t>Actor(s)</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Process Transactions</a:t>
                      </a:r>
                    </a:p>
                  </a:txBody>
                  <a:tcPr/>
                </a:tc>
                <a:tc>
                  <a:txBody>
                    <a:bodyPr/>
                    <a:lstStyle/>
                    <a:p>
                      <a:r>
                        <a:rPr lang="en-US" dirty="0"/>
                        <a:t>Customer</a:t>
                      </a:r>
                    </a:p>
                  </a:txBody>
                  <a:tcPr/>
                </a:tc>
                <a:tc>
                  <a:txBody>
                    <a:bodyPr/>
                    <a:lstStyle/>
                    <a:p>
                      <a:r>
                        <a:rPr lang="en-US" dirty="0"/>
                        <a:t>Debit</a:t>
                      </a:r>
                      <a:r>
                        <a:rPr lang="en-US" baseline="0" dirty="0"/>
                        <a:t> or Credit an amount from an account</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80285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Solution</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16</a:t>
            </a:fld>
            <a:endParaRPr lang="en-GB" altLang="zh-TW" dirty="0"/>
          </a:p>
        </p:txBody>
      </p:sp>
      <p:sp>
        <p:nvSpPr>
          <p:cNvPr id="7" name="Content Placeholder 3"/>
          <p:cNvSpPr>
            <a:spLocks noGrp="1"/>
          </p:cNvSpPr>
          <p:nvPr>
            <p:ph sz="quarter" idx="1"/>
          </p:nvPr>
        </p:nvSpPr>
        <p:spPr>
          <a:xfrm>
            <a:off x="495141" y="1219200"/>
            <a:ext cx="8912543" cy="4937760"/>
          </a:xfrm>
        </p:spPr>
        <p:txBody>
          <a:bodyPr/>
          <a:lstStyle/>
          <a:p>
            <a:r>
              <a:rPr lang="en-US" dirty="0"/>
              <a:t>Step 2</a:t>
            </a:r>
          </a:p>
          <a:p>
            <a:endParaRPr lang="en-US" dirty="0"/>
          </a:p>
        </p:txBody>
      </p:sp>
      <p:pic>
        <p:nvPicPr>
          <p:cNvPr id="30725" name="Picture 5"/>
          <p:cNvPicPr>
            <a:picLocks noChangeAspect="1" noChangeArrowheads="1"/>
          </p:cNvPicPr>
          <p:nvPr/>
        </p:nvPicPr>
        <p:blipFill>
          <a:blip r:embed="rId2" cstate="print"/>
          <a:srcRect/>
          <a:stretch>
            <a:fillRect/>
          </a:stretch>
        </p:blipFill>
        <p:spPr bwMode="auto">
          <a:xfrm>
            <a:off x="531812" y="1981200"/>
            <a:ext cx="2943225" cy="1371600"/>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865707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Solution</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17</a:t>
            </a:fld>
            <a:endParaRPr lang="en-GB" altLang="zh-TW" dirty="0"/>
          </a:p>
        </p:txBody>
      </p:sp>
      <p:sp>
        <p:nvSpPr>
          <p:cNvPr id="4" name="Content Placeholder 3"/>
          <p:cNvSpPr>
            <a:spLocks noGrp="1"/>
          </p:cNvSpPr>
          <p:nvPr>
            <p:ph sz="quarter" idx="1"/>
          </p:nvPr>
        </p:nvSpPr>
        <p:spPr/>
        <p:txBody>
          <a:bodyPr/>
          <a:lstStyle/>
          <a:p>
            <a:r>
              <a:rPr lang="en-US" dirty="0"/>
              <a:t>Step 3</a:t>
            </a:r>
          </a:p>
        </p:txBody>
      </p:sp>
      <p:sp>
        <p:nvSpPr>
          <p:cNvPr id="32769" name="Rectangle 1"/>
          <p:cNvSpPr>
            <a:spLocks noChangeArrowheads="1"/>
          </p:cNvSpPr>
          <p:nvPr/>
        </p:nvSpPr>
        <p:spPr bwMode="auto">
          <a:xfrm>
            <a:off x="0" y="0"/>
            <a:ext cx="9902825"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bmk="OLE_LINK7">
                <a:ln>
                  <a:noFill/>
                </a:ln>
                <a:solidFill>
                  <a:schemeClr val="tx1"/>
                </a:solidFill>
                <a:effectLst/>
                <a:latin typeface="Times New Roman" pitchFamily="18" charset="0"/>
                <a:ea typeface="新細明體" pitchFamily="18" charset="-120"/>
                <a:cs typeface="Times New Roman" pitchFamily="18" charset="0"/>
              </a:rPr>
              <a:t>Author: Jolly Cheng								Date: 24/9/2014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32770" name="Picture 2"/>
          <p:cNvPicPr>
            <a:picLocks noChangeAspect="1" noChangeArrowheads="1"/>
          </p:cNvPicPr>
          <p:nvPr/>
        </p:nvPicPr>
        <p:blipFill>
          <a:blip r:embed="rId2" cstate="print"/>
          <a:srcRect/>
          <a:stretch>
            <a:fillRect/>
          </a:stretch>
        </p:blipFill>
        <p:spPr bwMode="auto">
          <a:xfrm>
            <a:off x="760412" y="1752600"/>
            <a:ext cx="8248650" cy="4362450"/>
          </a:xfrm>
          <a:prstGeom prst="rect">
            <a:avLst/>
          </a:prstGeom>
          <a:noFill/>
          <a:ln w="9525">
            <a:noFill/>
            <a:miter lim="800000"/>
            <a:headEnd/>
            <a:tailEnd/>
          </a:ln>
        </p:spPr>
      </p:pic>
    </p:spTree>
    <p:extLst>
      <p:ext uri="{BB962C8B-B14F-4D97-AF65-F5344CB8AC3E}">
        <p14:creationId xmlns:p14="http://schemas.microsoft.com/office/powerpoint/2010/main" val="384777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5</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18</a:t>
            </a:fld>
            <a:endParaRPr lang="en-GB" altLang="zh-TW" dirty="0"/>
          </a:p>
        </p:txBody>
      </p:sp>
      <p:sp>
        <p:nvSpPr>
          <p:cNvPr id="4" name="Content Placeholder 3"/>
          <p:cNvSpPr>
            <a:spLocks noGrp="1"/>
          </p:cNvSpPr>
          <p:nvPr>
            <p:ph sz="quarter" idx="1"/>
          </p:nvPr>
        </p:nvSpPr>
        <p:spPr/>
        <p:txBody>
          <a:bodyPr>
            <a:normAutofit/>
          </a:bodyPr>
          <a:lstStyle/>
          <a:p>
            <a:r>
              <a:rPr lang="en-US" dirty="0"/>
              <a:t>User requirement:</a:t>
            </a:r>
          </a:p>
          <a:p>
            <a:endParaRPr lang="en-US" dirty="0"/>
          </a:p>
          <a:p>
            <a:r>
              <a:rPr lang="en-US" dirty="0"/>
              <a:t>To book a guest room, customers must log in the system.  For customers who do not have an account, they may apply for a new user name and password.  Then, the customers will choose the room type and specify the dates of arrival and departure.  After the hotel has confirmed the availability, the customers will pay using a Visa card.  However, sometimes there may be technical problems with the Visa authorization process.  In such cases, the system will ask the customer for a Master card.</a:t>
            </a:r>
          </a:p>
        </p:txBody>
      </p:sp>
    </p:spTree>
    <p:extLst>
      <p:ext uri="{BB962C8B-B14F-4D97-AF65-F5344CB8AC3E}">
        <p14:creationId xmlns:p14="http://schemas.microsoft.com/office/powerpoint/2010/main" val="1171141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5</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19</a:t>
            </a:fld>
            <a:endParaRPr lang="en-GB" altLang="zh-TW" dirty="0"/>
          </a:p>
        </p:txBody>
      </p:sp>
      <p:sp>
        <p:nvSpPr>
          <p:cNvPr id="4" name="Content Placeholder 3"/>
          <p:cNvSpPr>
            <a:spLocks noGrp="1"/>
          </p:cNvSpPr>
          <p:nvPr>
            <p:ph sz="quarter" idx="1"/>
          </p:nvPr>
        </p:nvSpPr>
        <p:spPr/>
        <p:txBody>
          <a:bodyPr>
            <a:normAutofit/>
          </a:bodyPr>
          <a:lstStyle/>
          <a:p>
            <a:r>
              <a:rPr lang="en-US" dirty="0"/>
              <a:t>Please conduct object-oriented analysis with the following steps:</a:t>
            </a:r>
          </a:p>
          <a:p>
            <a:r>
              <a:rPr lang="en-US" dirty="0"/>
              <a:t>Step 1: Identifying Actors and Use Cases</a:t>
            </a:r>
          </a:p>
          <a:p>
            <a:r>
              <a:rPr lang="en-US" dirty="0"/>
              <a:t>Step 2: Constructing Use Case Diagram</a:t>
            </a:r>
          </a:p>
          <a:p>
            <a:r>
              <a:rPr lang="en-US" dirty="0"/>
              <a:t>Step 3: Documenting Use Case Normal Course of Events</a:t>
            </a:r>
          </a:p>
          <a:p>
            <a:endParaRPr lang="en-US" dirty="0"/>
          </a:p>
        </p:txBody>
      </p:sp>
    </p:spTree>
    <p:extLst>
      <p:ext uri="{BB962C8B-B14F-4D97-AF65-F5344CB8AC3E}">
        <p14:creationId xmlns:p14="http://schemas.microsoft.com/office/powerpoint/2010/main" val="1876227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2</a:t>
            </a:fld>
            <a:endParaRPr lang="en-GB" altLang="zh-TW"/>
          </a:p>
        </p:txBody>
      </p:sp>
      <p:sp>
        <p:nvSpPr>
          <p:cNvPr id="4" name="Content Placeholder 3"/>
          <p:cNvSpPr>
            <a:spLocks noGrp="1"/>
          </p:cNvSpPr>
          <p:nvPr>
            <p:ph sz="quarter" idx="1"/>
          </p:nvPr>
        </p:nvSpPr>
        <p:spPr/>
        <p:txBody>
          <a:bodyPr/>
          <a:lstStyle/>
          <a:p>
            <a:r>
              <a:rPr lang="en-US" dirty="0"/>
              <a:t>Use Case Diagram and Class Diagram</a:t>
            </a:r>
          </a:p>
          <a:p>
            <a:endParaRPr lang="en-US" dirty="0"/>
          </a:p>
          <a:p>
            <a:r>
              <a:rPr lang="en-US" dirty="0"/>
              <a:t>Object-Oriented Analysis Exercises</a:t>
            </a:r>
          </a:p>
          <a:p>
            <a:pPr marL="0" indent="0">
              <a:buNone/>
            </a:pPr>
            <a:endParaRPr lang="en-US" dirty="0"/>
          </a:p>
          <a:p>
            <a:r>
              <a:rPr lang="en-US" dirty="0"/>
              <a:t>Create a Sequence Diagram in Architect</a:t>
            </a:r>
          </a:p>
          <a:p>
            <a:endParaRPr lang="en-US" dirty="0"/>
          </a:p>
          <a:p>
            <a:r>
              <a:rPr lang="en-US" dirty="0"/>
              <a:t>Create a State Machine in Architect</a:t>
            </a:r>
          </a:p>
          <a:p>
            <a:endParaRPr lang="en-US" dirty="0"/>
          </a:p>
        </p:txBody>
      </p:sp>
    </p:spTree>
    <p:extLst>
      <p:ext uri="{BB962C8B-B14F-4D97-AF65-F5344CB8AC3E}">
        <p14:creationId xmlns:p14="http://schemas.microsoft.com/office/powerpoint/2010/main" val="3634543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20</a:t>
            </a:fld>
            <a:endParaRPr lang="en-GB" altLang="zh-TW"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215392678"/>
              </p:ext>
            </p:extLst>
          </p:nvPr>
        </p:nvGraphicFramePr>
        <p:xfrm>
          <a:off x="836612" y="1828800"/>
          <a:ext cx="6601884" cy="1285240"/>
        </p:xfrm>
        <a:graphic>
          <a:graphicData uri="http://schemas.openxmlformats.org/drawingml/2006/table">
            <a:tbl>
              <a:tblPr firstRow="1" bandRow="1">
                <a:tableStyleId>{5C22544A-7EE6-4342-B048-85BDC9FD1C3A}</a:tableStyleId>
              </a:tblPr>
              <a:tblGrid>
                <a:gridCol w="2200628">
                  <a:extLst>
                    <a:ext uri="{9D8B030D-6E8A-4147-A177-3AD203B41FA5}">
                      <a16:colId xmlns:a16="http://schemas.microsoft.com/office/drawing/2014/main" val="20000"/>
                    </a:ext>
                  </a:extLst>
                </a:gridCol>
                <a:gridCol w="2200628">
                  <a:extLst>
                    <a:ext uri="{9D8B030D-6E8A-4147-A177-3AD203B41FA5}">
                      <a16:colId xmlns:a16="http://schemas.microsoft.com/office/drawing/2014/main" val="20001"/>
                    </a:ext>
                  </a:extLst>
                </a:gridCol>
                <a:gridCol w="2200628">
                  <a:extLst>
                    <a:ext uri="{9D8B030D-6E8A-4147-A177-3AD203B41FA5}">
                      <a16:colId xmlns:a16="http://schemas.microsoft.com/office/drawing/2014/main" val="20002"/>
                    </a:ext>
                  </a:extLst>
                </a:gridCol>
              </a:tblGrid>
              <a:tr h="370840">
                <a:tc>
                  <a:txBody>
                    <a:bodyPr/>
                    <a:lstStyle/>
                    <a:p>
                      <a:r>
                        <a:rPr lang="en-US" dirty="0"/>
                        <a:t>Use Case</a:t>
                      </a:r>
                    </a:p>
                  </a:txBody>
                  <a:tcPr/>
                </a:tc>
                <a:tc>
                  <a:txBody>
                    <a:bodyPr/>
                    <a:lstStyle/>
                    <a:p>
                      <a:r>
                        <a:rPr lang="en-US" dirty="0"/>
                        <a:t>Actor(s)</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Book Room</a:t>
                      </a:r>
                    </a:p>
                  </a:txBody>
                  <a:tcPr/>
                </a:tc>
                <a:tc>
                  <a:txBody>
                    <a:bodyPr/>
                    <a:lstStyle/>
                    <a:p>
                      <a:r>
                        <a:rPr lang="en-US" dirty="0"/>
                        <a:t>Customer</a:t>
                      </a:r>
                    </a:p>
                  </a:txBody>
                  <a:tcPr/>
                </a:tc>
                <a:tc>
                  <a:txBody>
                    <a:bodyPr/>
                    <a:lstStyle/>
                    <a:p>
                      <a:r>
                        <a:rPr lang="en-US" dirty="0"/>
                        <a:t>The</a:t>
                      </a:r>
                      <a:r>
                        <a:rPr lang="en-US" baseline="0" dirty="0"/>
                        <a:t> process of a customer booking a room</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67302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21</a:t>
            </a:fld>
            <a:endParaRPr lang="en-GB" altLang="zh-TW" dirty="0"/>
          </a:p>
        </p:txBody>
      </p:sp>
      <p:pic>
        <p:nvPicPr>
          <p:cNvPr id="5" name="Content Placeholder 4" descr="Screen Clipping"/>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46212" y="1828800"/>
            <a:ext cx="3210373" cy="1505160"/>
          </a:xfrm>
          <a:ln>
            <a:solidFill>
              <a:schemeClr val="accent1"/>
            </a:solidFill>
          </a:ln>
        </p:spPr>
      </p:pic>
    </p:spTree>
    <p:extLst>
      <p:ext uri="{BB962C8B-B14F-4D97-AF65-F5344CB8AC3E}">
        <p14:creationId xmlns:p14="http://schemas.microsoft.com/office/powerpoint/2010/main" val="2314685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22</a:t>
            </a:fld>
            <a:endParaRPr lang="en-GB" altLang="zh-TW" dirty="0"/>
          </a:p>
        </p:txBody>
      </p:sp>
      <p:pic>
        <p:nvPicPr>
          <p:cNvPr id="7" name="Content Placeholder 6" descr="Screen Clipping"/>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69869" y="1219200"/>
            <a:ext cx="8163087" cy="4937125"/>
          </a:xfrm>
        </p:spPr>
      </p:pic>
    </p:spTree>
    <p:extLst>
      <p:ext uri="{BB962C8B-B14F-4D97-AF65-F5344CB8AC3E}">
        <p14:creationId xmlns:p14="http://schemas.microsoft.com/office/powerpoint/2010/main" val="2806124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6</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23</a:t>
            </a:fld>
            <a:endParaRPr lang="en-GB" altLang="zh-TW"/>
          </a:p>
        </p:txBody>
      </p:sp>
      <p:sp>
        <p:nvSpPr>
          <p:cNvPr id="4" name="Content Placeholder 3"/>
          <p:cNvSpPr>
            <a:spLocks noGrp="1"/>
          </p:cNvSpPr>
          <p:nvPr>
            <p:ph sz="quarter" idx="1"/>
          </p:nvPr>
        </p:nvSpPr>
        <p:spPr>
          <a:xfrm>
            <a:off x="379412" y="1219200"/>
            <a:ext cx="8839200" cy="4937760"/>
          </a:xfrm>
        </p:spPr>
        <p:txBody>
          <a:bodyPr/>
          <a:lstStyle/>
          <a:p>
            <a:r>
              <a:rPr lang="en-US" dirty="0"/>
              <a:t>The users advise us about the scenario of putting an elephant into the refrigerator as follows:</a:t>
            </a:r>
          </a:p>
          <a:p>
            <a:r>
              <a:rPr lang="en-US" altLang="zh-TW" dirty="0"/>
              <a:t>Open the refrigerator door.  If there is already a giraffe in the refrigerator, remove it.  Put the elephant into the refrigerator.  Then close the door.  On Children’s Day on the 4</a:t>
            </a:r>
            <a:r>
              <a:rPr lang="en-US" altLang="zh-TW" baseline="30000" dirty="0"/>
              <a:t>th</a:t>
            </a:r>
            <a:r>
              <a:rPr lang="en-US" altLang="zh-TW" dirty="0"/>
              <a:t> of April every year, all the animals must attend the lion’s party.  Open the door of the refrigerator automatically so that the elephant may attend the party.</a:t>
            </a:r>
          </a:p>
          <a:p>
            <a:endParaRPr lang="en-US" altLang="zh-TW" dirty="0"/>
          </a:p>
        </p:txBody>
      </p:sp>
    </p:spTree>
    <p:extLst>
      <p:ext uri="{BB962C8B-B14F-4D97-AF65-F5344CB8AC3E}">
        <p14:creationId xmlns:p14="http://schemas.microsoft.com/office/powerpoint/2010/main" val="753521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6</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24</a:t>
            </a:fld>
            <a:endParaRPr lang="en-GB" altLang="zh-TW"/>
          </a:p>
        </p:txBody>
      </p:sp>
      <p:sp>
        <p:nvSpPr>
          <p:cNvPr id="4" name="Content Placeholder 3"/>
          <p:cNvSpPr>
            <a:spLocks noGrp="1"/>
          </p:cNvSpPr>
          <p:nvPr>
            <p:ph sz="quarter" idx="1"/>
          </p:nvPr>
        </p:nvSpPr>
        <p:spPr>
          <a:xfrm>
            <a:off x="227012" y="1158240"/>
            <a:ext cx="9407684" cy="4937760"/>
          </a:xfrm>
        </p:spPr>
        <p:txBody>
          <a:bodyPr/>
          <a:lstStyle/>
          <a:p>
            <a:r>
              <a:rPr lang="en-US" altLang="zh-TW" dirty="0"/>
              <a:t>Discuss any problems in the analysis use case diagram below:</a:t>
            </a:r>
          </a:p>
          <a:p>
            <a:endParaRPr lang="en-US" altLang="zh-TW"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1828800"/>
            <a:ext cx="7201833" cy="3276600"/>
          </a:xfrm>
          <a:prstGeom prst="rect">
            <a:avLst/>
          </a:prstGeom>
          <a:solidFill>
            <a:schemeClr val="accent2"/>
          </a:solidFill>
          <a:ln>
            <a:solidFill>
              <a:schemeClr val="accent1"/>
            </a:solidFill>
          </a:ln>
        </p:spPr>
      </p:pic>
    </p:spTree>
    <p:extLst>
      <p:ext uri="{BB962C8B-B14F-4D97-AF65-F5344CB8AC3E}">
        <p14:creationId xmlns:p14="http://schemas.microsoft.com/office/powerpoint/2010/main" val="3508715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25</a:t>
            </a:fld>
            <a:endParaRPr lang="en-GB" altLang="zh-TW"/>
          </a:p>
        </p:txBody>
      </p:sp>
      <p:sp>
        <p:nvSpPr>
          <p:cNvPr id="4" name="Content Placeholder 3"/>
          <p:cNvSpPr>
            <a:spLocks noGrp="1"/>
          </p:cNvSpPr>
          <p:nvPr>
            <p:ph sz="quarter" idx="1"/>
          </p:nvPr>
        </p:nvSpPr>
        <p:spPr/>
        <p:txBody>
          <a:bodyPr/>
          <a:lstStyle/>
          <a:p>
            <a:r>
              <a:rPr lang="en-US" dirty="0"/>
              <a:t>Steps?</a:t>
            </a:r>
          </a:p>
          <a:p>
            <a:pPr lvl="1"/>
            <a:r>
              <a:rPr lang="en-US" dirty="0"/>
              <a:t>Too many use cases!  Some of them are steps only. </a:t>
            </a:r>
          </a:p>
          <a:p>
            <a:r>
              <a:rPr lang="en-US" dirty="0"/>
              <a:t>Timer??</a:t>
            </a:r>
          </a:p>
          <a:p>
            <a:pPr lvl="1"/>
            <a:r>
              <a:rPr lang="en-US" dirty="0"/>
              <a:t>It should be “Time” as the actor.</a:t>
            </a:r>
          </a:p>
          <a:p>
            <a:r>
              <a:rPr lang="en-US" dirty="0"/>
              <a:t>Open Door including other use cases???</a:t>
            </a:r>
          </a:p>
          <a:p>
            <a:pPr lvl="1"/>
            <a:r>
              <a:rPr lang="en-US" dirty="0"/>
              <a:t>Open Door should be included in other use cases.</a:t>
            </a:r>
          </a:p>
          <a:p>
            <a:r>
              <a:rPr lang="en-US" dirty="0"/>
              <a:t>Extend relationship direction????</a:t>
            </a:r>
          </a:p>
          <a:p>
            <a:pPr lvl="1"/>
            <a:r>
              <a:rPr lang="en-US" dirty="0"/>
              <a:t>Incorrect direction.</a:t>
            </a:r>
          </a:p>
          <a:p>
            <a:r>
              <a:rPr lang="en-US"/>
              <a:t>Sample modification:</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212" y="4596614"/>
            <a:ext cx="2594982" cy="2125496"/>
          </a:xfrm>
          <a:prstGeom prst="rect">
            <a:avLst/>
          </a:prstGeom>
          <a:solidFill>
            <a:schemeClr val="accent2"/>
          </a:solidFill>
          <a:ln>
            <a:solidFill>
              <a:schemeClr val="accent1"/>
            </a:solidFill>
          </a:ln>
        </p:spPr>
      </p:pic>
    </p:spTree>
    <p:extLst>
      <p:ext uri="{BB962C8B-B14F-4D97-AF65-F5344CB8AC3E}">
        <p14:creationId xmlns:p14="http://schemas.microsoft.com/office/powerpoint/2010/main" val="215734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Sequence Diagram</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26</a:t>
            </a:fld>
            <a:endParaRPr lang="en-GB" altLang="zh-TW"/>
          </a:p>
        </p:txBody>
      </p:sp>
      <p:sp>
        <p:nvSpPr>
          <p:cNvPr id="4" name="Content Placeholder 3"/>
          <p:cNvSpPr>
            <a:spLocks noGrp="1"/>
          </p:cNvSpPr>
          <p:nvPr>
            <p:ph sz="quarter" idx="1"/>
          </p:nvPr>
        </p:nvSpPr>
        <p:spPr/>
        <p:txBody>
          <a:bodyPr/>
          <a:lstStyle/>
          <a:p>
            <a:r>
              <a:rPr lang="en-US" dirty="0"/>
              <a:t>Create New Sequence Diagram</a:t>
            </a:r>
          </a:p>
          <a:p>
            <a:r>
              <a:rPr lang="en-US" dirty="0"/>
              <a:t>Add an Actor</a:t>
            </a:r>
          </a:p>
          <a:p>
            <a:r>
              <a:rPr lang="en-US" dirty="0"/>
              <a:t>Add a Class Object</a:t>
            </a:r>
          </a:p>
          <a:p>
            <a:r>
              <a:rPr lang="en-US" dirty="0"/>
              <a:t>Add Messages</a:t>
            </a:r>
          </a:p>
          <a:p>
            <a:r>
              <a:rPr lang="en-US" dirty="0"/>
              <a:t>Add Combined Fragments</a:t>
            </a:r>
          </a:p>
          <a:p>
            <a:r>
              <a:rPr lang="en-US" dirty="0"/>
              <a:t>Combined Fragment Example</a:t>
            </a:r>
          </a:p>
          <a:p>
            <a:r>
              <a:rPr lang="en-US" dirty="0"/>
              <a:t>Temporal Constraints</a:t>
            </a:r>
          </a:p>
        </p:txBody>
      </p:sp>
    </p:spTree>
    <p:extLst>
      <p:ext uri="{BB962C8B-B14F-4D97-AF65-F5344CB8AC3E}">
        <p14:creationId xmlns:p14="http://schemas.microsoft.com/office/powerpoint/2010/main" val="3447648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Sequence Diagram</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27</a:t>
            </a:fld>
            <a:endParaRPr lang="en-GB" altLang="zh-TW"/>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012" y="1219200"/>
            <a:ext cx="5715000" cy="5454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4875212" y="3352800"/>
            <a:ext cx="2590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6742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the Sequence Diagram</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28</a:t>
            </a:fld>
            <a:endParaRPr lang="en-GB" altLang="zh-TW"/>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2" y="1371600"/>
            <a:ext cx="6238875"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2208212" y="1524000"/>
            <a:ext cx="1519237"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120230" y="5562600"/>
            <a:ext cx="1519237"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06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an Actor</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29</a:t>
            </a:fld>
            <a:endParaRPr lang="en-GB" altLang="zh-TW"/>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2" y="1371600"/>
            <a:ext cx="926782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2284412" y="2971800"/>
            <a:ext cx="27432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936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Exercise 1</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cs typeface="Times New Roman" pitchFamily="18" charset="0"/>
              </a:rPr>
              <a:pPr>
                <a:defRPr/>
              </a:pPr>
              <a:t>3</a:t>
            </a:fld>
            <a:endParaRPr lang="en-GB" altLang="zh-TW" dirty="0">
              <a:cs typeface="Times New Roman" pitchFamily="18" charset="0"/>
            </a:endParaRPr>
          </a:p>
        </p:txBody>
      </p:sp>
      <p:sp>
        <p:nvSpPr>
          <p:cNvPr id="4" name="Content Placeholder 3"/>
          <p:cNvSpPr>
            <a:spLocks noGrp="1"/>
          </p:cNvSpPr>
          <p:nvPr>
            <p:ph sz="quarter" idx="1"/>
          </p:nvPr>
        </p:nvSpPr>
        <p:spPr/>
        <p:txBody>
          <a:bodyPr/>
          <a:lstStyle/>
          <a:p>
            <a:r>
              <a:rPr lang="en-US" dirty="0">
                <a:latin typeface="Times New Roman" pitchFamily="18" charset="0"/>
                <a:cs typeface="Times New Roman" pitchFamily="18" charset="0"/>
              </a:rPr>
              <a:t>Draw the following diagram (Lecture notes Object-Oriented Analysis, page 43) in IBM Rational Software Architect</a:t>
            </a:r>
          </a:p>
        </p:txBody>
      </p:sp>
      <p:pic>
        <p:nvPicPr>
          <p:cNvPr id="15362" name="Picture 2"/>
          <p:cNvPicPr>
            <a:picLocks noChangeAspect="1" noChangeArrowheads="1"/>
          </p:cNvPicPr>
          <p:nvPr/>
        </p:nvPicPr>
        <p:blipFill>
          <a:blip r:embed="rId2" cstate="print"/>
          <a:srcRect/>
          <a:stretch>
            <a:fillRect/>
          </a:stretch>
        </p:blipFill>
        <p:spPr bwMode="auto">
          <a:xfrm>
            <a:off x="1293812" y="2286000"/>
            <a:ext cx="5200650" cy="3743325"/>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256372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an Object</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30</a:t>
            </a:fld>
            <a:endParaRPr lang="en-GB" altLang="zh-TW"/>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2" y="1524000"/>
            <a:ext cx="740092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4341812" y="2971800"/>
            <a:ext cx="2057400" cy="266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661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Messages</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31</a:t>
            </a:fld>
            <a:endParaRPr lang="en-GB" altLang="zh-TW"/>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1524000"/>
            <a:ext cx="2848373" cy="3115110"/>
          </a:xfrm>
          <a:prstGeom prst="rect">
            <a:avLst/>
          </a:prstGeom>
          <a:ln>
            <a:solidFill>
              <a:srgbClr val="FF0000"/>
            </a:solidFill>
          </a:ln>
        </p:spPr>
      </p:pic>
      <p:sp>
        <p:nvSpPr>
          <p:cNvPr id="6" name="Oval 5"/>
          <p:cNvSpPr/>
          <p:nvPr/>
        </p:nvSpPr>
        <p:spPr>
          <a:xfrm>
            <a:off x="1827212" y="2286000"/>
            <a:ext cx="2362200" cy="1752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9370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Messages</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32</a:t>
            </a:fld>
            <a:endParaRPr lang="en-GB" altLang="zh-TW"/>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409700"/>
            <a:ext cx="954405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0028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and Destroy Messages</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33</a:t>
            </a:fld>
            <a:endParaRPr lang="en-GB" altLang="zh-TW"/>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1524000"/>
            <a:ext cx="7649643" cy="2953162"/>
          </a:xfrm>
          <a:prstGeom prst="rect">
            <a:avLst/>
          </a:prstGeom>
        </p:spPr>
      </p:pic>
    </p:spTree>
    <p:extLst>
      <p:ext uri="{BB962C8B-B14F-4D97-AF65-F5344CB8AC3E}">
        <p14:creationId xmlns:p14="http://schemas.microsoft.com/office/powerpoint/2010/main" val="903078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Combined Fragments</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34</a:t>
            </a:fld>
            <a:endParaRPr lang="en-GB" altLang="zh-TW"/>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1545649"/>
            <a:ext cx="2372056" cy="3705742"/>
          </a:xfrm>
          <a:prstGeom prst="rect">
            <a:avLst/>
          </a:prstGeom>
        </p:spPr>
      </p:pic>
      <p:sp>
        <p:nvSpPr>
          <p:cNvPr id="6" name="Oval 5"/>
          <p:cNvSpPr/>
          <p:nvPr/>
        </p:nvSpPr>
        <p:spPr>
          <a:xfrm>
            <a:off x="379412" y="1752600"/>
            <a:ext cx="3886200" cy="3200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8472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Combined Fragment Example</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35</a:t>
            </a:fld>
            <a:endParaRPr lang="en-GB" altLang="zh-TW"/>
          </a:p>
        </p:txBody>
      </p:sp>
      <p:pic>
        <p:nvPicPr>
          <p:cNvPr id="5" name="Picture 2"/>
          <p:cNvPicPr>
            <a:picLocks noChangeAspect="1" noChangeArrowheads="1"/>
          </p:cNvPicPr>
          <p:nvPr/>
        </p:nvPicPr>
        <p:blipFill>
          <a:blip r:embed="rId2" cstate="print"/>
          <a:srcRect/>
          <a:stretch>
            <a:fillRect/>
          </a:stretch>
        </p:blipFill>
        <p:spPr bwMode="auto">
          <a:xfrm>
            <a:off x="989012" y="1295400"/>
            <a:ext cx="6403975" cy="5357813"/>
          </a:xfrm>
          <a:prstGeom prst="rect">
            <a:avLst/>
          </a:prstGeom>
          <a:noFill/>
          <a:ln w="28575" algn="ctr">
            <a:noFill/>
            <a:miter lim="800000"/>
            <a:headEnd/>
            <a:tailEnd/>
          </a:ln>
        </p:spPr>
      </p:pic>
    </p:spTree>
    <p:extLst>
      <p:ext uri="{BB962C8B-B14F-4D97-AF65-F5344CB8AC3E}">
        <p14:creationId xmlns:p14="http://schemas.microsoft.com/office/powerpoint/2010/main" val="2917457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Covered Lifeline(s)</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36</a:t>
            </a:fld>
            <a:endParaRPr lang="en-GB" altLang="zh-TW"/>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 y="1219200"/>
            <a:ext cx="4572000" cy="5106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2665412" y="5791200"/>
            <a:ext cx="22860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2038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Covered Lifeline(s)</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37</a:t>
            </a:fld>
            <a:endParaRPr lang="en-GB" altLang="zh-TW"/>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1371600"/>
            <a:ext cx="5687219" cy="4686954"/>
          </a:xfrm>
          <a:prstGeom prst="rect">
            <a:avLst/>
          </a:prstGeom>
        </p:spPr>
      </p:pic>
      <p:sp>
        <p:nvSpPr>
          <p:cNvPr id="6" name="Oval 5"/>
          <p:cNvSpPr/>
          <p:nvPr/>
        </p:nvSpPr>
        <p:spPr>
          <a:xfrm>
            <a:off x="2436812" y="1981200"/>
            <a:ext cx="1600200" cy="1143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7879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Interaction Operand</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38</a:t>
            </a:fld>
            <a:endParaRPr lang="en-GB" altLang="zh-TW"/>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12" y="1219200"/>
            <a:ext cx="5029200" cy="5020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2741612" y="5791200"/>
            <a:ext cx="2667000" cy="4484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3356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Position of Interaction Operand</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39</a:t>
            </a:fld>
            <a:endParaRPr lang="en-GB" altLang="zh-TW"/>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2" y="1295400"/>
            <a:ext cx="4552950"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150812" y="4419600"/>
            <a:ext cx="6172200" cy="1600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696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Exercise 1</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cs typeface="Times New Roman" pitchFamily="18" charset="0"/>
              </a:rPr>
              <a:pPr>
                <a:defRPr/>
              </a:pPr>
              <a:t>4</a:t>
            </a:fld>
            <a:endParaRPr lang="en-GB" altLang="zh-TW" dirty="0">
              <a:cs typeface="Times New Roman" pitchFamily="18" charset="0"/>
            </a:endParaRPr>
          </a:p>
        </p:txBody>
      </p:sp>
      <p:sp>
        <p:nvSpPr>
          <p:cNvPr id="4" name="Content Placeholder 3"/>
          <p:cNvSpPr>
            <a:spLocks noGrp="1"/>
          </p:cNvSpPr>
          <p:nvPr>
            <p:ph sz="quarter" idx="1"/>
          </p:nvPr>
        </p:nvSpPr>
        <p:spPr/>
        <p:txBody>
          <a:bodyPr/>
          <a:lstStyle/>
          <a:p>
            <a:r>
              <a:rPr lang="en-US" dirty="0">
                <a:latin typeface="Times New Roman" pitchFamily="18" charset="0"/>
                <a:cs typeface="Times New Roman" pitchFamily="18" charset="0"/>
              </a:rPr>
              <a:t>In IBM Rational Software Architect, it should look like:</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489" y="2362200"/>
            <a:ext cx="6792273" cy="3181794"/>
          </a:xfrm>
          <a:prstGeom prst="rect">
            <a:avLst/>
          </a:prstGeom>
          <a:ln>
            <a:solidFill>
              <a:srgbClr val="0000FF"/>
            </a:solidFill>
          </a:ln>
        </p:spPr>
      </p:pic>
    </p:spTree>
    <p:extLst>
      <p:ext uri="{BB962C8B-B14F-4D97-AF65-F5344CB8AC3E}">
        <p14:creationId xmlns:p14="http://schemas.microsoft.com/office/powerpoint/2010/main" val="2493052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 name="Slide Number Placeholder 41"/>
          <p:cNvSpPr>
            <a:spLocks noGrp="1"/>
          </p:cNvSpPr>
          <p:nvPr>
            <p:ph type="sldNum" sz="quarter" idx="12"/>
          </p:nvPr>
        </p:nvSpPr>
        <p:spPr/>
        <p:txBody>
          <a:bodyPr/>
          <a:lstStyle/>
          <a:p>
            <a:pPr>
              <a:defRPr/>
            </a:pPr>
            <a:fld id="{905511E2-017E-40F9-A702-09F3F50268F7}" type="slidenum">
              <a:rPr lang="en-GB" altLang="zh-TW" smtClean="0"/>
              <a:pPr>
                <a:defRPr/>
              </a:pPr>
              <a:t>40</a:t>
            </a:fld>
            <a:endParaRPr lang="en-GB" altLang="zh-TW"/>
          </a:p>
        </p:txBody>
      </p:sp>
      <p:grpSp>
        <p:nvGrpSpPr>
          <p:cNvPr id="2" name="Group 3"/>
          <p:cNvGrpSpPr>
            <a:grpSpLocks/>
          </p:cNvGrpSpPr>
          <p:nvPr/>
        </p:nvGrpSpPr>
        <p:grpSpPr bwMode="auto">
          <a:xfrm>
            <a:off x="3736974" y="5438775"/>
            <a:ext cx="2362200" cy="519113"/>
            <a:chOff x="2735" y="3426"/>
            <a:chExt cx="1728" cy="327"/>
          </a:xfrm>
        </p:grpSpPr>
        <p:sp>
          <p:nvSpPr>
            <p:cNvPr id="904196" name="Line 25"/>
            <p:cNvSpPr>
              <a:spLocks noChangeShapeType="1"/>
            </p:cNvSpPr>
            <p:nvPr/>
          </p:nvSpPr>
          <p:spPr bwMode="auto">
            <a:xfrm>
              <a:off x="2735" y="3753"/>
              <a:ext cx="1728" cy="0"/>
            </a:xfrm>
            <a:prstGeom prst="line">
              <a:avLst/>
            </a:prstGeom>
            <a:noFill/>
            <a:ln w="76200">
              <a:noFill/>
              <a:round/>
              <a:headEnd type="none" w="sm" len="sm"/>
              <a:tailEnd type="triangle" w="med" len="med"/>
            </a:ln>
          </p:spPr>
          <p:txBody>
            <a:bodyPr/>
            <a:lstStyle/>
            <a:p>
              <a:endParaRPr lang="zh-TW" altLang="en-US"/>
            </a:p>
          </p:txBody>
        </p:sp>
        <p:sp>
          <p:nvSpPr>
            <p:cNvPr id="904197" name="Text Box 5"/>
            <p:cNvSpPr txBox="1">
              <a:spLocks noChangeArrowheads="1"/>
            </p:cNvSpPr>
            <p:nvPr/>
          </p:nvSpPr>
          <p:spPr bwMode="auto">
            <a:xfrm>
              <a:off x="3263" y="3426"/>
              <a:ext cx="697" cy="327"/>
            </a:xfrm>
            <a:prstGeom prst="rect">
              <a:avLst/>
            </a:prstGeom>
            <a:noFill/>
            <a:ln w="12700">
              <a:noFill/>
              <a:miter lim="800000"/>
              <a:headEnd type="none" w="sm" len="sm"/>
              <a:tailEnd type="none" w="sm" len="sm"/>
            </a:ln>
            <a:effectLst/>
          </p:spPr>
          <p:txBody>
            <a:bodyPr wrap="none">
              <a:spAutoFit/>
            </a:bodyPr>
            <a:lstStyle/>
            <a:p>
              <a:r>
                <a:rPr lang="en-US" altLang="zh-TW" dirty="0">
                  <a:ea typeface="新細明體" charset="-120"/>
                </a:rPr>
                <a:t>Click</a:t>
              </a:r>
            </a:p>
          </p:txBody>
        </p:sp>
      </p:grpSp>
      <p:grpSp>
        <p:nvGrpSpPr>
          <p:cNvPr id="3" name="Group 6"/>
          <p:cNvGrpSpPr>
            <a:grpSpLocks/>
          </p:cNvGrpSpPr>
          <p:nvPr/>
        </p:nvGrpSpPr>
        <p:grpSpPr bwMode="auto">
          <a:xfrm>
            <a:off x="2136774" y="5195888"/>
            <a:ext cx="1524000" cy="762000"/>
            <a:chOff x="1871" y="3273"/>
            <a:chExt cx="960" cy="480"/>
          </a:xfrm>
        </p:grpSpPr>
        <p:sp>
          <p:nvSpPr>
            <p:cNvPr id="904199" name="Line 7"/>
            <p:cNvSpPr>
              <a:spLocks noChangeShapeType="1"/>
            </p:cNvSpPr>
            <p:nvPr/>
          </p:nvSpPr>
          <p:spPr bwMode="auto">
            <a:xfrm>
              <a:off x="2447" y="3273"/>
              <a:ext cx="384" cy="0"/>
            </a:xfrm>
            <a:prstGeom prst="line">
              <a:avLst/>
            </a:prstGeom>
            <a:noFill/>
            <a:ln w="12700">
              <a:noFill/>
              <a:round/>
              <a:headEnd type="none" w="sm" len="sm"/>
              <a:tailEnd type="none" w="sm" len="sm"/>
            </a:ln>
            <a:effectLst/>
          </p:spPr>
          <p:txBody>
            <a:bodyPr/>
            <a:lstStyle/>
            <a:p>
              <a:endParaRPr lang="zh-TW" altLang="en-US"/>
            </a:p>
          </p:txBody>
        </p:sp>
        <p:sp>
          <p:nvSpPr>
            <p:cNvPr id="904200" name="Line 8"/>
            <p:cNvSpPr>
              <a:spLocks noChangeShapeType="1"/>
            </p:cNvSpPr>
            <p:nvPr/>
          </p:nvSpPr>
          <p:spPr bwMode="auto">
            <a:xfrm>
              <a:off x="2447" y="3753"/>
              <a:ext cx="384" cy="0"/>
            </a:xfrm>
            <a:prstGeom prst="line">
              <a:avLst/>
            </a:prstGeom>
            <a:noFill/>
            <a:ln w="12700">
              <a:noFill/>
              <a:round/>
              <a:headEnd type="none" w="sm" len="sm"/>
              <a:tailEnd type="none" w="sm" len="sm"/>
            </a:ln>
            <a:effectLst/>
          </p:spPr>
          <p:txBody>
            <a:bodyPr/>
            <a:lstStyle/>
            <a:p>
              <a:endParaRPr lang="zh-TW" altLang="en-US"/>
            </a:p>
          </p:txBody>
        </p:sp>
        <p:sp>
          <p:nvSpPr>
            <p:cNvPr id="904201" name="Text Box 9"/>
            <p:cNvSpPr txBox="1">
              <a:spLocks noChangeArrowheads="1"/>
            </p:cNvSpPr>
            <p:nvPr/>
          </p:nvSpPr>
          <p:spPr bwMode="auto">
            <a:xfrm>
              <a:off x="1871" y="3369"/>
              <a:ext cx="719" cy="288"/>
            </a:xfrm>
            <a:prstGeom prst="rect">
              <a:avLst/>
            </a:prstGeom>
            <a:noFill/>
            <a:ln w="12700">
              <a:noFill/>
              <a:miter lim="800000"/>
              <a:headEnd type="none" w="sm" len="sm"/>
              <a:tailEnd type="none" w="sm" len="sm"/>
            </a:ln>
            <a:effectLst/>
          </p:spPr>
          <p:txBody>
            <a:bodyPr>
              <a:spAutoFit/>
            </a:bodyPr>
            <a:lstStyle/>
            <a:p>
              <a:pPr algn="r"/>
              <a:r>
                <a:rPr lang="en-US" altLang="zh-TW" sz="2400">
                  <a:ea typeface="新細明體" charset="-120"/>
                </a:rPr>
                <a:t>{0..1 s}</a:t>
              </a:r>
            </a:p>
          </p:txBody>
        </p:sp>
        <p:sp>
          <p:nvSpPr>
            <p:cNvPr id="904202" name="Line 10"/>
            <p:cNvSpPr>
              <a:spLocks noChangeShapeType="1"/>
            </p:cNvSpPr>
            <p:nvPr/>
          </p:nvSpPr>
          <p:spPr bwMode="auto">
            <a:xfrm>
              <a:off x="2639" y="3273"/>
              <a:ext cx="0" cy="480"/>
            </a:xfrm>
            <a:prstGeom prst="line">
              <a:avLst/>
            </a:prstGeom>
            <a:noFill/>
            <a:ln w="28575">
              <a:noFill/>
              <a:round/>
              <a:headEnd type="arrow" w="med" len="med"/>
              <a:tailEnd type="arrow" w="med" len="med"/>
            </a:ln>
            <a:effectLst/>
          </p:spPr>
          <p:txBody>
            <a:bodyPr/>
            <a:lstStyle/>
            <a:p>
              <a:endParaRPr lang="zh-TW" altLang="en-US"/>
            </a:p>
          </p:txBody>
        </p:sp>
      </p:grpSp>
      <p:sp>
        <p:nvSpPr>
          <p:cNvPr id="904203" name="Rectangle 16"/>
          <p:cNvSpPr>
            <a:spLocks noChangeArrowheads="1"/>
          </p:cNvSpPr>
          <p:nvPr/>
        </p:nvSpPr>
        <p:spPr bwMode="auto">
          <a:xfrm>
            <a:off x="5648324" y="1781175"/>
            <a:ext cx="908050" cy="609600"/>
          </a:xfrm>
          <a:prstGeom prst="rect">
            <a:avLst/>
          </a:prstGeom>
          <a:noFill/>
          <a:ln w="28575">
            <a:solidFill>
              <a:schemeClr val="tx1"/>
            </a:solidFill>
            <a:miter lim="800000"/>
            <a:headEnd/>
            <a:tailEnd/>
          </a:ln>
        </p:spPr>
        <p:txBody>
          <a:bodyPr wrap="none" anchor="ctr"/>
          <a:lstStyle/>
          <a:p>
            <a:pPr algn="ctr" eaLnBrk="1" hangingPunct="1"/>
            <a:r>
              <a:rPr lang="en-US" altLang="zh-TW" sz="2400">
                <a:ea typeface="新細明體" charset="-120"/>
                <a:cs typeface="Times New Roman" pitchFamily="18" charset="0"/>
              </a:rPr>
              <a:t>:B</a:t>
            </a:r>
          </a:p>
        </p:txBody>
      </p:sp>
      <p:sp>
        <p:nvSpPr>
          <p:cNvPr id="904204" name="Line 17"/>
          <p:cNvSpPr>
            <a:spLocks noChangeShapeType="1"/>
          </p:cNvSpPr>
          <p:nvPr/>
        </p:nvSpPr>
        <p:spPr bwMode="auto">
          <a:xfrm flipH="1">
            <a:off x="6097587" y="2390775"/>
            <a:ext cx="4762" cy="4086225"/>
          </a:xfrm>
          <a:prstGeom prst="line">
            <a:avLst/>
          </a:prstGeom>
          <a:noFill/>
          <a:ln w="38100">
            <a:solidFill>
              <a:schemeClr val="tx1"/>
            </a:solidFill>
            <a:prstDash val="sysDot"/>
            <a:round/>
            <a:headEnd/>
            <a:tailEnd/>
          </a:ln>
        </p:spPr>
        <p:txBody>
          <a:bodyPr/>
          <a:lstStyle/>
          <a:p>
            <a:endParaRPr lang="zh-TW" altLang="en-US"/>
          </a:p>
        </p:txBody>
      </p:sp>
      <p:sp>
        <p:nvSpPr>
          <p:cNvPr id="904205" name="Line 25"/>
          <p:cNvSpPr>
            <a:spLocks noChangeShapeType="1"/>
          </p:cNvSpPr>
          <p:nvPr/>
        </p:nvSpPr>
        <p:spPr bwMode="auto">
          <a:xfrm>
            <a:off x="3736974" y="3505200"/>
            <a:ext cx="2362200" cy="0"/>
          </a:xfrm>
          <a:prstGeom prst="line">
            <a:avLst/>
          </a:prstGeom>
          <a:noFill/>
          <a:ln w="76200">
            <a:solidFill>
              <a:schemeClr val="tx1"/>
            </a:solidFill>
            <a:round/>
            <a:headEnd type="none" w="med" len="med"/>
            <a:tailEnd type="arrow" w="med" len="med"/>
          </a:ln>
        </p:spPr>
        <p:txBody>
          <a:bodyPr/>
          <a:lstStyle/>
          <a:p>
            <a:endParaRPr lang="zh-TW" altLang="en-US"/>
          </a:p>
        </p:txBody>
      </p:sp>
      <p:sp>
        <p:nvSpPr>
          <p:cNvPr id="904206" name="Text Box 14"/>
          <p:cNvSpPr txBox="1">
            <a:spLocks noChangeArrowheads="1"/>
          </p:cNvSpPr>
          <p:nvPr/>
        </p:nvSpPr>
        <p:spPr bwMode="auto">
          <a:xfrm>
            <a:off x="4459287" y="2986088"/>
            <a:ext cx="952500" cy="519112"/>
          </a:xfrm>
          <a:prstGeom prst="rect">
            <a:avLst/>
          </a:prstGeom>
          <a:noFill/>
          <a:ln w="12700">
            <a:noFill/>
            <a:miter lim="800000"/>
            <a:headEnd type="none" w="sm" len="sm"/>
            <a:tailEnd type="none" w="sm" len="sm"/>
          </a:ln>
          <a:effectLst/>
        </p:spPr>
        <p:txBody>
          <a:bodyPr wrap="none">
            <a:spAutoFit/>
          </a:bodyPr>
          <a:lstStyle/>
          <a:p>
            <a:r>
              <a:rPr lang="en-US" altLang="zh-TW" dirty="0">
                <a:ea typeface="新細明體" charset="-120"/>
              </a:rPr>
              <a:t>Click</a:t>
            </a:r>
          </a:p>
        </p:txBody>
      </p:sp>
      <p:sp>
        <p:nvSpPr>
          <p:cNvPr id="904207" name="Line 17"/>
          <p:cNvSpPr>
            <a:spLocks noChangeShapeType="1"/>
          </p:cNvSpPr>
          <p:nvPr/>
        </p:nvSpPr>
        <p:spPr bwMode="auto">
          <a:xfrm>
            <a:off x="3733799" y="2390775"/>
            <a:ext cx="1588" cy="4086225"/>
          </a:xfrm>
          <a:prstGeom prst="line">
            <a:avLst/>
          </a:prstGeom>
          <a:noFill/>
          <a:ln w="38100">
            <a:solidFill>
              <a:schemeClr val="tx1"/>
            </a:solidFill>
            <a:prstDash val="sysDot"/>
            <a:round/>
            <a:headEnd/>
            <a:tailEnd/>
          </a:ln>
        </p:spPr>
        <p:txBody>
          <a:bodyPr/>
          <a:lstStyle/>
          <a:p>
            <a:endParaRPr lang="zh-TW" altLang="en-US"/>
          </a:p>
        </p:txBody>
      </p:sp>
      <p:grpSp>
        <p:nvGrpSpPr>
          <p:cNvPr id="4" name="Group 16"/>
          <p:cNvGrpSpPr>
            <a:grpSpLocks/>
          </p:cNvGrpSpPr>
          <p:nvPr/>
        </p:nvGrpSpPr>
        <p:grpSpPr bwMode="auto">
          <a:xfrm>
            <a:off x="3584574" y="1752600"/>
            <a:ext cx="274638" cy="485775"/>
            <a:chOff x="2111" y="1758"/>
            <a:chExt cx="173" cy="306"/>
          </a:xfrm>
        </p:grpSpPr>
        <p:sp>
          <p:nvSpPr>
            <p:cNvPr id="904209" name="Line 7"/>
            <p:cNvSpPr>
              <a:spLocks noChangeShapeType="1"/>
            </p:cNvSpPr>
            <p:nvPr/>
          </p:nvSpPr>
          <p:spPr bwMode="auto">
            <a:xfrm flipV="1">
              <a:off x="2198" y="1776"/>
              <a:ext cx="0" cy="177"/>
            </a:xfrm>
            <a:prstGeom prst="line">
              <a:avLst/>
            </a:prstGeom>
            <a:noFill/>
            <a:ln w="28575">
              <a:solidFill>
                <a:schemeClr val="tx1"/>
              </a:solidFill>
              <a:round/>
              <a:headEnd/>
              <a:tailEnd/>
            </a:ln>
          </p:spPr>
          <p:txBody>
            <a:bodyPr/>
            <a:lstStyle/>
            <a:p>
              <a:endParaRPr lang="zh-TW" altLang="en-US"/>
            </a:p>
          </p:txBody>
        </p:sp>
        <p:sp>
          <p:nvSpPr>
            <p:cNvPr id="904210" name="Line 5"/>
            <p:cNvSpPr>
              <a:spLocks noChangeShapeType="1"/>
            </p:cNvSpPr>
            <p:nvPr/>
          </p:nvSpPr>
          <p:spPr bwMode="auto">
            <a:xfrm flipV="1">
              <a:off x="2133" y="1953"/>
              <a:ext cx="65" cy="111"/>
            </a:xfrm>
            <a:prstGeom prst="line">
              <a:avLst/>
            </a:prstGeom>
            <a:noFill/>
            <a:ln w="28575">
              <a:solidFill>
                <a:schemeClr val="tx1"/>
              </a:solidFill>
              <a:round/>
              <a:headEnd/>
              <a:tailEnd/>
            </a:ln>
          </p:spPr>
          <p:txBody>
            <a:bodyPr/>
            <a:lstStyle/>
            <a:p>
              <a:endParaRPr lang="zh-TW" altLang="en-US"/>
            </a:p>
          </p:txBody>
        </p:sp>
        <p:sp>
          <p:nvSpPr>
            <p:cNvPr id="904211" name="Line 6"/>
            <p:cNvSpPr>
              <a:spLocks noChangeShapeType="1"/>
            </p:cNvSpPr>
            <p:nvPr/>
          </p:nvSpPr>
          <p:spPr bwMode="auto">
            <a:xfrm flipH="1" flipV="1">
              <a:off x="2198" y="1953"/>
              <a:ext cx="64" cy="111"/>
            </a:xfrm>
            <a:prstGeom prst="line">
              <a:avLst/>
            </a:prstGeom>
            <a:noFill/>
            <a:ln w="28575">
              <a:solidFill>
                <a:schemeClr val="tx1"/>
              </a:solidFill>
              <a:round/>
              <a:headEnd/>
              <a:tailEnd/>
            </a:ln>
          </p:spPr>
          <p:txBody>
            <a:bodyPr/>
            <a:lstStyle/>
            <a:p>
              <a:endParaRPr lang="zh-TW" altLang="en-US"/>
            </a:p>
          </p:txBody>
        </p:sp>
        <p:sp>
          <p:nvSpPr>
            <p:cNvPr id="904212" name="Line 8"/>
            <p:cNvSpPr>
              <a:spLocks noChangeShapeType="1"/>
            </p:cNvSpPr>
            <p:nvPr/>
          </p:nvSpPr>
          <p:spPr bwMode="auto">
            <a:xfrm>
              <a:off x="2111" y="1865"/>
              <a:ext cx="173" cy="0"/>
            </a:xfrm>
            <a:prstGeom prst="line">
              <a:avLst/>
            </a:prstGeom>
            <a:noFill/>
            <a:ln w="28575">
              <a:solidFill>
                <a:schemeClr val="tx1"/>
              </a:solidFill>
              <a:round/>
              <a:headEnd/>
              <a:tailEnd/>
            </a:ln>
          </p:spPr>
          <p:txBody>
            <a:bodyPr/>
            <a:lstStyle/>
            <a:p>
              <a:endParaRPr lang="zh-TW" altLang="en-US"/>
            </a:p>
          </p:txBody>
        </p:sp>
        <p:sp>
          <p:nvSpPr>
            <p:cNvPr id="904213" name="Oval 9"/>
            <p:cNvSpPr>
              <a:spLocks noChangeArrowheads="1"/>
            </p:cNvSpPr>
            <p:nvPr/>
          </p:nvSpPr>
          <p:spPr bwMode="auto">
            <a:xfrm>
              <a:off x="2165" y="1758"/>
              <a:ext cx="65" cy="66"/>
            </a:xfrm>
            <a:prstGeom prst="ellipse">
              <a:avLst/>
            </a:prstGeom>
            <a:solidFill>
              <a:schemeClr val="bg1"/>
            </a:solidFill>
            <a:ln w="28575">
              <a:solidFill>
                <a:schemeClr val="tx1"/>
              </a:solidFill>
              <a:round/>
              <a:headEnd/>
              <a:tailEnd/>
            </a:ln>
          </p:spPr>
          <p:txBody>
            <a:bodyPr wrap="none" anchor="ctr"/>
            <a:lstStyle/>
            <a:p>
              <a:endParaRPr lang="zh-TW" altLang="zh-TW"/>
            </a:p>
          </p:txBody>
        </p:sp>
      </p:grpSp>
      <p:sp>
        <p:nvSpPr>
          <p:cNvPr id="904214" name="Line 22"/>
          <p:cNvSpPr>
            <a:spLocks noChangeShapeType="1"/>
          </p:cNvSpPr>
          <p:nvPr/>
        </p:nvSpPr>
        <p:spPr bwMode="auto">
          <a:xfrm>
            <a:off x="3051174" y="3505200"/>
            <a:ext cx="609600" cy="0"/>
          </a:xfrm>
          <a:prstGeom prst="line">
            <a:avLst/>
          </a:prstGeom>
          <a:noFill/>
          <a:ln w="12700">
            <a:solidFill>
              <a:schemeClr val="tx1"/>
            </a:solidFill>
            <a:round/>
            <a:headEnd type="none" w="sm" len="sm"/>
            <a:tailEnd type="none" w="sm" len="sm"/>
          </a:ln>
          <a:effectLst/>
        </p:spPr>
        <p:txBody>
          <a:bodyPr/>
          <a:lstStyle/>
          <a:p>
            <a:endParaRPr lang="zh-TW" altLang="en-US"/>
          </a:p>
        </p:txBody>
      </p:sp>
      <p:sp>
        <p:nvSpPr>
          <p:cNvPr id="904215" name="Line 23"/>
          <p:cNvSpPr>
            <a:spLocks noChangeShapeType="1"/>
          </p:cNvSpPr>
          <p:nvPr/>
        </p:nvSpPr>
        <p:spPr bwMode="auto">
          <a:xfrm>
            <a:off x="3051174" y="4267200"/>
            <a:ext cx="609600" cy="0"/>
          </a:xfrm>
          <a:prstGeom prst="line">
            <a:avLst/>
          </a:prstGeom>
          <a:noFill/>
          <a:ln w="12700">
            <a:solidFill>
              <a:schemeClr val="tx1"/>
            </a:solidFill>
            <a:round/>
            <a:headEnd type="none" w="sm" len="sm"/>
            <a:tailEnd type="none" w="sm" len="sm"/>
          </a:ln>
          <a:effectLst/>
        </p:spPr>
        <p:txBody>
          <a:bodyPr/>
          <a:lstStyle/>
          <a:p>
            <a:endParaRPr lang="zh-TW" altLang="en-US"/>
          </a:p>
        </p:txBody>
      </p:sp>
      <p:sp>
        <p:nvSpPr>
          <p:cNvPr id="904216" name="Text Box 24"/>
          <p:cNvSpPr txBox="1">
            <a:spLocks noChangeArrowheads="1"/>
          </p:cNvSpPr>
          <p:nvPr/>
        </p:nvSpPr>
        <p:spPr bwMode="auto">
          <a:xfrm>
            <a:off x="2517774" y="3657600"/>
            <a:ext cx="760413" cy="457200"/>
          </a:xfrm>
          <a:prstGeom prst="rect">
            <a:avLst/>
          </a:prstGeom>
          <a:noFill/>
          <a:ln w="12700">
            <a:noFill/>
            <a:miter lim="800000"/>
            <a:headEnd type="none" w="sm" len="sm"/>
            <a:tailEnd type="none" w="sm" len="sm"/>
          </a:ln>
          <a:effectLst/>
        </p:spPr>
        <p:txBody>
          <a:bodyPr>
            <a:spAutoFit/>
          </a:bodyPr>
          <a:lstStyle/>
          <a:p>
            <a:pPr algn="r"/>
            <a:r>
              <a:rPr lang="en-US" altLang="zh-TW" sz="2400">
                <a:ea typeface="新細明體" charset="-120"/>
              </a:rPr>
              <a:t>1 s</a:t>
            </a:r>
          </a:p>
        </p:txBody>
      </p:sp>
      <p:sp>
        <p:nvSpPr>
          <p:cNvPr id="904217" name="Line 25"/>
          <p:cNvSpPr>
            <a:spLocks noChangeShapeType="1"/>
          </p:cNvSpPr>
          <p:nvPr/>
        </p:nvSpPr>
        <p:spPr bwMode="auto">
          <a:xfrm>
            <a:off x="3355974" y="3505200"/>
            <a:ext cx="0" cy="762000"/>
          </a:xfrm>
          <a:prstGeom prst="line">
            <a:avLst/>
          </a:prstGeom>
          <a:noFill/>
          <a:ln w="28575">
            <a:solidFill>
              <a:schemeClr val="tx1"/>
            </a:solidFill>
            <a:round/>
            <a:headEnd type="arrow" w="med" len="med"/>
            <a:tailEnd type="arrow" w="med" len="med"/>
          </a:ln>
          <a:effectLst/>
        </p:spPr>
        <p:txBody>
          <a:bodyPr/>
          <a:lstStyle/>
          <a:p>
            <a:endParaRPr lang="zh-TW" altLang="en-US"/>
          </a:p>
        </p:txBody>
      </p:sp>
      <p:sp>
        <p:nvSpPr>
          <p:cNvPr id="904218" name="Line 25"/>
          <p:cNvSpPr>
            <a:spLocks noChangeShapeType="1"/>
          </p:cNvSpPr>
          <p:nvPr/>
        </p:nvSpPr>
        <p:spPr bwMode="auto">
          <a:xfrm>
            <a:off x="6099174" y="4252913"/>
            <a:ext cx="2057400" cy="0"/>
          </a:xfrm>
          <a:prstGeom prst="line">
            <a:avLst/>
          </a:prstGeom>
          <a:noFill/>
          <a:ln w="76200">
            <a:solidFill>
              <a:schemeClr val="tx1"/>
            </a:solidFill>
            <a:round/>
            <a:headEnd type="none" w="med" len="med"/>
            <a:tailEnd type="arrow" w="med" len="med"/>
          </a:ln>
        </p:spPr>
        <p:txBody>
          <a:bodyPr/>
          <a:lstStyle/>
          <a:p>
            <a:endParaRPr lang="zh-TW" altLang="en-US"/>
          </a:p>
        </p:txBody>
      </p:sp>
      <p:sp>
        <p:nvSpPr>
          <p:cNvPr id="904219" name="Text Box 27"/>
          <p:cNvSpPr txBox="1">
            <a:spLocks noChangeArrowheads="1"/>
          </p:cNvSpPr>
          <p:nvPr/>
        </p:nvSpPr>
        <p:spPr bwMode="auto">
          <a:xfrm>
            <a:off x="6381749" y="3733800"/>
            <a:ext cx="1546225" cy="519113"/>
          </a:xfrm>
          <a:prstGeom prst="rect">
            <a:avLst/>
          </a:prstGeom>
          <a:noFill/>
          <a:ln w="12700">
            <a:noFill/>
            <a:miter lim="800000"/>
            <a:headEnd type="none" w="sm" len="sm"/>
            <a:tailEnd type="none" w="sm" len="sm"/>
          </a:ln>
          <a:effectLst/>
        </p:spPr>
        <p:txBody>
          <a:bodyPr wrap="none">
            <a:spAutoFit/>
          </a:bodyPr>
          <a:lstStyle/>
          <a:p>
            <a:pPr algn="ctr"/>
            <a:r>
              <a:rPr lang="en-US" altLang="zh-TW">
                <a:ea typeface="新細明體" charset="-120"/>
              </a:rPr>
              <a:t>Highlight</a:t>
            </a:r>
          </a:p>
        </p:txBody>
      </p:sp>
      <p:grpSp>
        <p:nvGrpSpPr>
          <p:cNvPr id="5" name="Group 28"/>
          <p:cNvGrpSpPr>
            <a:grpSpLocks/>
          </p:cNvGrpSpPr>
          <p:nvPr/>
        </p:nvGrpSpPr>
        <p:grpSpPr bwMode="auto">
          <a:xfrm>
            <a:off x="6099174" y="5424488"/>
            <a:ext cx="2057400" cy="519112"/>
            <a:chOff x="4463" y="1833"/>
            <a:chExt cx="1296" cy="327"/>
          </a:xfrm>
        </p:grpSpPr>
        <p:sp>
          <p:nvSpPr>
            <p:cNvPr id="904221" name="Line 25"/>
            <p:cNvSpPr>
              <a:spLocks noChangeShapeType="1"/>
            </p:cNvSpPr>
            <p:nvPr/>
          </p:nvSpPr>
          <p:spPr bwMode="auto">
            <a:xfrm>
              <a:off x="4463" y="2160"/>
              <a:ext cx="1296" cy="0"/>
            </a:xfrm>
            <a:prstGeom prst="line">
              <a:avLst/>
            </a:prstGeom>
            <a:noFill/>
            <a:ln w="76200">
              <a:noFill/>
              <a:round/>
              <a:headEnd type="none" w="sm" len="sm"/>
              <a:tailEnd type="triangle" w="med" len="med"/>
            </a:ln>
          </p:spPr>
          <p:txBody>
            <a:bodyPr/>
            <a:lstStyle/>
            <a:p>
              <a:endParaRPr lang="zh-TW" altLang="en-US"/>
            </a:p>
          </p:txBody>
        </p:sp>
        <p:sp>
          <p:nvSpPr>
            <p:cNvPr id="904222" name="Text Box 30"/>
            <p:cNvSpPr txBox="1">
              <a:spLocks noChangeArrowheads="1"/>
            </p:cNvSpPr>
            <p:nvPr/>
          </p:nvSpPr>
          <p:spPr bwMode="auto">
            <a:xfrm>
              <a:off x="4828" y="1833"/>
              <a:ext cx="601" cy="327"/>
            </a:xfrm>
            <a:prstGeom prst="rect">
              <a:avLst/>
            </a:prstGeom>
            <a:noFill/>
            <a:ln w="12700">
              <a:noFill/>
              <a:miter lim="800000"/>
              <a:headEnd type="none" w="sm" len="sm"/>
              <a:tailEnd type="none" w="sm" len="sm"/>
            </a:ln>
            <a:effectLst/>
          </p:spPr>
          <p:txBody>
            <a:bodyPr wrap="none">
              <a:spAutoFit/>
            </a:bodyPr>
            <a:lstStyle/>
            <a:p>
              <a:pPr algn="ctr"/>
              <a:r>
                <a:rPr lang="en-US" altLang="zh-TW">
                  <a:ea typeface="新細明體" charset="-120"/>
                </a:rPr>
                <a:t>Open</a:t>
              </a:r>
            </a:p>
          </p:txBody>
        </p:sp>
      </p:grpSp>
      <p:grpSp>
        <p:nvGrpSpPr>
          <p:cNvPr id="6" name="Group 31"/>
          <p:cNvGrpSpPr>
            <a:grpSpLocks/>
          </p:cNvGrpSpPr>
          <p:nvPr/>
        </p:nvGrpSpPr>
        <p:grpSpPr bwMode="auto">
          <a:xfrm>
            <a:off x="3736974" y="4662488"/>
            <a:ext cx="2362200" cy="519112"/>
            <a:chOff x="2735" y="3426"/>
            <a:chExt cx="1728" cy="327"/>
          </a:xfrm>
        </p:grpSpPr>
        <p:sp>
          <p:nvSpPr>
            <p:cNvPr id="904224" name="Line 25"/>
            <p:cNvSpPr>
              <a:spLocks noChangeShapeType="1"/>
            </p:cNvSpPr>
            <p:nvPr/>
          </p:nvSpPr>
          <p:spPr bwMode="auto">
            <a:xfrm>
              <a:off x="2735" y="3753"/>
              <a:ext cx="1728" cy="0"/>
            </a:xfrm>
            <a:prstGeom prst="line">
              <a:avLst/>
            </a:prstGeom>
            <a:noFill/>
            <a:ln w="76200">
              <a:noFill/>
              <a:round/>
              <a:headEnd type="none" w="sm" len="sm"/>
              <a:tailEnd type="triangle" w="med" len="med"/>
            </a:ln>
          </p:spPr>
          <p:txBody>
            <a:bodyPr/>
            <a:lstStyle/>
            <a:p>
              <a:endParaRPr lang="zh-TW" altLang="en-US"/>
            </a:p>
          </p:txBody>
        </p:sp>
        <p:sp>
          <p:nvSpPr>
            <p:cNvPr id="904225" name="Text Box 33"/>
            <p:cNvSpPr txBox="1">
              <a:spLocks noChangeArrowheads="1"/>
            </p:cNvSpPr>
            <p:nvPr/>
          </p:nvSpPr>
          <p:spPr bwMode="auto">
            <a:xfrm>
              <a:off x="3263" y="3426"/>
              <a:ext cx="697" cy="327"/>
            </a:xfrm>
            <a:prstGeom prst="rect">
              <a:avLst/>
            </a:prstGeom>
            <a:noFill/>
            <a:ln w="12700">
              <a:noFill/>
              <a:miter lim="800000"/>
              <a:headEnd type="none" w="sm" len="sm"/>
              <a:tailEnd type="none" w="sm" len="sm"/>
            </a:ln>
            <a:effectLst/>
          </p:spPr>
          <p:txBody>
            <a:bodyPr wrap="none">
              <a:spAutoFit/>
            </a:bodyPr>
            <a:lstStyle/>
            <a:p>
              <a:r>
                <a:rPr lang="en-US" altLang="zh-TW">
                  <a:ea typeface="新細明體" charset="-120"/>
                </a:rPr>
                <a:t>Click</a:t>
              </a:r>
            </a:p>
          </p:txBody>
        </p:sp>
      </p:grpSp>
      <p:grpSp>
        <p:nvGrpSpPr>
          <p:cNvPr id="7" name="Group 34"/>
          <p:cNvGrpSpPr>
            <a:grpSpLocks/>
          </p:cNvGrpSpPr>
          <p:nvPr/>
        </p:nvGrpSpPr>
        <p:grpSpPr bwMode="auto">
          <a:xfrm>
            <a:off x="2132012" y="2782888"/>
            <a:ext cx="6022975" cy="3541712"/>
            <a:chOff x="237" y="1753"/>
            <a:chExt cx="3794" cy="2231"/>
          </a:xfrm>
        </p:grpSpPr>
        <p:sp>
          <p:nvSpPr>
            <p:cNvPr id="904227" name="Rectangle 35"/>
            <p:cNvSpPr>
              <a:spLocks noChangeArrowheads="1"/>
            </p:cNvSpPr>
            <p:nvPr/>
          </p:nvSpPr>
          <p:spPr bwMode="auto">
            <a:xfrm>
              <a:off x="239" y="1776"/>
              <a:ext cx="3792" cy="2208"/>
            </a:xfrm>
            <a:prstGeom prst="rect">
              <a:avLst/>
            </a:prstGeom>
            <a:noFill/>
            <a:ln w="38100">
              <a:solidFill>
                <a:schemeClr val="tx1"/>
              </a:solidFill>
              <a:miter lim="800000"/>
              <a:headEnd type="none" w="sm" len="sm"/>
              <a:tailEnd type="none" w="sm" len="sm"/>
            </a:ln>
            <a:effectLst/>
          </p:spPr>
          <p:txBody>
            <a:bodyPr wrap="none" anchor="ctr"/>
            <a:lstStyle/>
            <a:p>
              <a:endParaRPr lang="zh-TW" altLang="en-US"/>
            </a:p>
          </p:txBody>
        </p:sp>
        <p:sp>
          <p:nvSpPr>
            <p:cNvPr id="904228" name="Text Box 36"/>
            <p:cNvSpPr txBox="1">
              <a:spLocks noChangeArrowheads="1"/>
            </p:cNvSpPr>
            <p:nvPr/>
          </p:nvSpPr>
          <p:spPr bwMode="auto">
            <a:xfrm>
              <a:off x="237" y="1753"/>
              <a:ext cx="402" cy="327"/>
            </a:xfrm>
            <a:prstGeom prst="rect">
              <a:avLst/>
            </a:prstGeom>
            <a:noFill/>
            <a:ln w="12700">
              <a:noFill/>
              <a:miter lim="800000"/>
              <a:headEnd type="none" w="sm" len="sm"/>
              <a:tailEnd type="none" w="sm" len="sm"/>
            </a:ln>
            <a:effectLst/>
          </p:spPr>
          <p:txBody>
            <a:bodyPr wrap="none">
              <a:spAutoFit/>
            </a:bodyPr>
            <a:lstStyle/>
            <a:p>
              <a:r>
                <a:rPr lang="en-US" altLang="zh-TW" dirty="0">
                  <a:ea typeface="新細明體" charset="-120"/>
                </a:rPr>
                <a:t>Alt</a:t>
              </a:r>
            </a:p>
          </p:txBody>
        </p:sp>
        <p:sp>
          <p:nvSpPr>
            <p:cNvPr id="904229" name="Freeform 37"/>
            <p:cNvSpPr>
              <a:spLocks/>
            </p:cNvSpPr>
            <p:nvPr/>
          </p:nvSpPr>
          <p:spPr bwMode="auto">
            <a:xfrm>
              <a:off x="239" y="1776"/>
              <a:ext cx="480" cy="288"/>
            </a:xfrm>
            <a:custGeom>
              <a:avLst/>
              <a:gdLst/>
              <a:ahLst/>
              <a:cxnLst>
                <a:cxn ang="0">
                  <a:pos x="0" y="336"/>
                </a:cxn>
                <a:cxn ang="0">
                  <a:pos x="480" y="336"/>
                </a:cxn>
                <a:cxn ang="0">
                  <a:pos x="576" y="240"/>
                </a:cxn>
                <a:cxn ang="0">
                  <a:pos x="576" y="0"/>
                </a:cxn>
              </a:cxnLst>
              <a:rect l="0" t="0" r="r" b="b"/>
              <a:pathLst>
                <a:path w="576" h="336">
                  <a:moveTo>
                    <a:pt x="0" y="336"/>
                  </a:moveTo>
                  <a:lnTo>
                    <a:pt x="480" y="336"/>
                  </a:lnTo>
                  <a:lnTo>
                    <a:pt x="576" y="240"/>
                  </a:lnTo>
                  <a:lnTo>
                    <a:pt x="576" y="0"/>
                  </a:lnTo>
                </a:path>
              </a:pathLst>
            </a:custGeom>
            <a:noFill/>
            <a:ln w="38100" cap="flat" cmpd="sng">
              <a:solidFill>
                <a:schemeClr val="tx1"/>
              </a:solidFill>
              <a:prstDash val="solid"/>
              <a:round/>
              <a:headEnd type="none" w="sm" len="sm"/>
              <a:tailEnd type="none" w="sm" len="sm"/>
            </a:ln>
            <a:effectLst/>
          </p:spPr>
          <p:txBody>
            <a:bodyPr/>
            <a:lstStyle/>
            <a:p>
              <a:endParaRPr lang="zh-TW" altLang="en-US"/>
            </a:p>
          </p:txBody>
        </p:sp>
      </p:grpSp>
      <p:sp>
        <p:nvSpPr>
          <p:cNvPr id="904230" name="Line 38"/>
          <p:cNvSpPr>
            <a:spLocks noChangeShapeType="1"/>
          </p:cNvSpPr>
          <p:nvPr/>
        </p:nvSpPr>
        <p:spPr bwMode="auto">
          <a:xfrm>
            <a:off x="2135187" y="4648200"/>
            <a:ext cx="6019800" cy="1588"/>
          </a:xfrm>
          <a:prstGeom prst="line">
            <a:avLst/>
          </a:prstGeom>
          <a:noFill/>
          <a:ln w="38100">
            <a:solidFill>
              <a:schemeClr val="tx1"/>
            </a:solidFill>
            <a:prstDash val="dash"/>
            <a:round/>
            <a:headEnd type="none" w="sm" len="sm"/>
            <a:tailEnd type="none" w="sm" len="sm"/>
          </a:ln>
          <a:effectLst/>
        </p:spPr>
        <p:txBody>
          <a:bodyPr/>
          <a:lstStyle/>
          <a:p>
            <a:endParaRPr lang="zh-TW" altLang="en-US"/>
          </a:p>
        </p:txBody>
      </p:sp>
      <p:sp>
        <p:nvSpPr>
          <p:cNvPr id="41" name="Line 25"/>
          <p:cNvSpPr>
            <a:spLocks noChangeShapeType="1"/>
          </p:cNvSpPr>
          <p:nvPr/>
        </p:nvSpPr>
        <p:spPr bwMode="auto">
          <a:xfrm>
            <a:off x="3732212" y="5173392"/>
            <a:ext cx="2362200" cy="0"/>
          </a:xfrm>
          <a:prstGeom prst="line">
            <a:avLst/>
          </a:prstGeom>
          <a:noFill/>
          <a:ln w="76200">
            <a:solidFill>
              <a:schemeClr val="tx1"/>
            </a:solidFill>
            <a:round/>
            <a:headEnd type="none" w="med" len="med"/>
            <a:tailEnd type="arrow" w="med" len="med"/>
          </a:ln>
        </p:spPr>
        <p:txBody>
          <a:bodyPr/>
          <a:lstStyle/>
          <a:p>
            <a:endParaRPr lang="zh-TW" altLang="en-US"/>
          </a:p>
        </p:txBody>
      </p:sp>
      <p:sp>
        <p:nvSpPr>
          <p:cNvPr id="43" name="Line 25"/>
          <p:cNvSpPr>
            <a:spLocks noChangeShapeType="1"/>
          </p:cNvSpPr>
          <p:nvPr/>
        </p:nvSpPr>
        <p:spPr bwMode="auto">
          <a:xfrm>
            <a:off x="3732212" y="5957668"/>
            <a:ext cx="2362200" cy="0"/>
          </a:xfrm>
          <a:prstGeom prst="line">
            <a:avLst/>
          </a:prstGeom>
          <a:noFill/>
          <a:ln w="76200">
            <a:solidFill>
              <a:schemeClr val="tx1"/>
            </a:solidFill>
            <a:round/>
            <a:headEnd type="none" w="med" len="med"/>
            <a:tailEnd type="arrow" w="med" len="med"/>
          </a:ln>
        </p:spPr>
        <p:txBody>
          <a:bodyPr/>
          <a:lstStyle/>
          <a:p>
            <a:endParaRPr lang="zh-TW" altLang="en-US"/>
          </a:p>
        </p:txBody>
      </p:sp>
      <p:sp>
        <p:nvSpPr>
          <p:cNvPr id="44" name="Line 22"/>
          <p:cNvSpPr>
            <a:spLocks noChangeShapeType="1"/>
          </p:cNvSpPr>
          <p:nvPr/>
        </p:nvSpPr>
        <p:spPr bwMode="auto">
          <a:xfrm>
            <a:off x="3051174" y="5181600"/>
            <a:ext cx="609600" cy="0"/>
          </a:xfrm>
          <a:prstGeom prst="line">
            <a:avLst/>
          </a:prstGeom>
          <a:noFill/>
          <a:ln w="12700">
            <a:solidFill>
              <a:schemeClr val="tx1"/>
            </a:solidFill>
            <a:round/>
            <a:headEnd type="none" w="sm" len="sm"/>
            <a:tailEnd type="none" w="sm" len="sm"/>
          </a:ln>
          <a:effectLst/>
        </p:spPr>
        <p:txBody>
          <a:bodyPr/>
          <a:lstStyle/>
          <a:p>
            <a:endParaRPr lang="zh-TW" altLang="en-US"/>
          </a:p>
        </p:txBody>
      </p:sp>
      <p:sp>
        <p:nvSpPr>
          <p:cNvPr id="45" name="Line 23"/>
          <p:cNvSpPr>
            <a:spLocks noChangeShapeType="1"/>
          </p:cNvSpPr>
          <p:nvPr/>
        </p:nvSpPr>
        <p:spPr bwMode="auto">
          <a:xfrm>
            <a:off x="3051174" y="5943600"/>
            <a:ext cx="609600" cy="0"/>
          </a:xfrm>
          <a:prstGeom prst="line">
            <a:avLst/>
          </a:prstGeom>
          <a:noFill/>
          <a:ln w="12700">
            <a:solidFill>
              <a:schemeClr val="tx1"/>
            </a:solidFill>
            <a:round/>
            <a:headEnd type="none" w="sm" len="sm"/>
            <a:tailEnd type="none" w="sm" len="sm"/>
          </a:ln>
          <a:effectLst/>
        </p:spPr>
        <p:txBody>
          <a:bodyPr/>
          <a:lstStyle/>
          <a:p>
            <a:endParaRPr lang="zh-TW" altLang="en-US"/>
          </a:p>
        </p:txBody>
      </p:sp>
      <p:sp>
        <p:nvSpPr>
          <p:cNvPr id="46" name="Line 25"/>
          <p:cNvSpPr>
            <a:spLocks noChangeShapeType="1"/>
          </p:cNvSpPr>
          <p:nvPr/>
        </p:nvSpPr>
        <p:spPr bwMode="auto">
          <a:xfrm>
            <a:off x="3355974" y="5181600"/>
            <a:ext cx="0" cy="762000"/>
          </a:xfrm>
          <a:prstGeom prst="line">
            <a:avLst/>
          </a:prstGeom>
          <a:noFill/>
          <a:ln w="28575">
            <a:solidFill>
              <a:schemeClr val="tx1"/>
            </a:solidFill>
            <a:round/>
            <a:headEnd type="arrow" w="med" len="med"/>
            <a:tailEnd type="arrow" w="med" len="med"/>
          </a:ln>
          <a:effectLst/>
        </p:spPr>
        <p:txBody>
          <a:bodyPr/>
          <a:lstStyle/>
          <a:p>
            <a:endParaRPr lang="zh-TW" altLang="en-US"/>
          </a:p>
        </p:txBody>
      </p:sp>
      <p:sp>
        <p:nvSpPr>
          <p:cNvPr id="47" name="Line 25"/>
          <p:cNvSpPr>
            <a:spLocks noChangeShapeType="1"/>
          </p:cNvSpPr>
          <p:nvPr/>
        </p:nvSpPr>
        <p:spPr bwMode="auto">
          <a:xfrm>
            <a:off x="6094412" y="5957668"/>
            <a:ext cx="2057400" cy="0"/>
          </a:xfrm>
          <a:prstGeom prst="line">
            <a:avLst/>
          </a:prstGeom>
          <a:noFill/>
          <a:ln w="76200">
            <a:solidFill>
              <a:schemeClr val="tx1"/>
            </a:solidFill>
            <a:round/>
            <a:headEnd type="none" w="med" len="med"/>
            <a:tailEnd type="arrow" w="med" len="med"/>
          </a:ln>
        </p:spPr>
        <p:txBody>
          <a:bodyPr/>
          <a:lstStyle/>
          <a:p>
            <a:endParaRPr lang="zh-TW" altLang="en-US"/>
          </a:p>
        </p:txBody>
      </p:sp>
      <p:sp>
        <p:nvSpPr>
          <p:cNvPr id="9" name="Title 8"/>
          <p:cNvSpPr>
            <a:spLocks noGrp="1"/>
          </p:cNvSpPr>
          <p:nvPr>
            <p:ph type="title"/>
          </p:nvPr>
        </p:nvSpPr>
        <p:spPr/>
        <p:txBody>
          <a:bodyPr/>
          <a:lstStyle/>
          <a:p>
            <a:r>
              <a:rPr lang="en-US" dirty="0"/>
              <a:t>Temporal Constraints</a:t>
            </a:r>
          </a:p>
        </p:txBody>
      </p:sp>
    </p:spTree>
    <p:extLst>
      <p:ext uri="{BB962C8B-B14F-4D97-AF65-F5344CB8AC3E}">
        <p14:creationId xmlns:p14="http://schemas.microsoft.com/office/powerpoint/2010/main" val="930487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Constraints</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41</a:t>
            </a:fld>
            <a:endParaRPr lang="en-GB" altLang="zh-TW"/>
          </a:p>
        </p:txBody>
      </p:sp>
      <p:sp>
        <p:nvSpPr>
          <p:cNvPr id="4" name="Content Placeholder 3"/>
          <p:cNvSpPr>
            <a:spLocks noGrp="1"/>
          </p:cNvSpPr>
          <p:nvPr>
            <p:ph sz="quarter" idx="1"/>
          </p:nvPr>
        </p:nvSpPr>
        <p:spPr/>
        <p:txBody>
          <a:bodyPr/>
          <a:lstStyle/>
          <a:p>
            <a:r>
              <a:rPr lang="en-US" dirty="0"/>
              <a:t>However, IBM Rational Software Architect 9.1.1 doesn’t directly support this concept very well</a:t>
            </a:r>
          </a:p>
          <a:p>
            <a:pPr marL="0" indent="0">
              <a:buNone/>
            </a:pPr>
            <a:endParaRPr lang="en-US" dirty="0"/>
          </a:p>
          <a:p>
            <a:r>
              <a:rPr lang="en-US" dirty="0"/>
              <a:t>Suggestions: use “note” to represent the temporal constraints in the diagram.</a:t>
            </a:r>
          </a:p>
        </p:txBody>
      </p:sp>
    </p:spTree>
    <p:extLst>
      <p:ext uri="{BB962C8B-B14F-4D97-AF65-F5344CB8AC3E}">
        <p14:creationId xmlns:p14="http://schemas.microsoft.com/office/powerpoint/2010/main" val="1020800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Duration Constraint</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42</a:t>
            </a:fld>
            <a:endParaRPr lang="en-GB" altLang="zh-TW"/>
          </a:p>
        </p:txBody>
      </p:sp>
      <p:sp>
        <p:nvSpPr>
          <p:cNvPr id="4" name="Content Placeholder 3"/>
          <p:cNvSpPr>
            <a:spLocks noGrp="1"/>
          </p:cNvSpPr>
          <p:nvPr>
            <p:ph sz="quarter" idx="1"/>
          </p:nvPr>
        </p:nvSpPr>
        <p:spPr/>
        <p:txBody>
          <a:bodyPr/>
          <a:lstStyle/>
          <a:p>
            <a:r>
              <a:rPr lang="en-US" dirty="0"/>
              <a:t>Select the two events by pressing SHIFT key</a:t>
            </a:r>
          </a:p>
          <a:p>
            <a:r>
              <a:rPr lang="en-US" dirty="0"/>
              <a:t>From context menu, select “Add UML” -&gt; “Constraints”</a:t>
            </a:r>
          </a:p>
          <a:p>
            <a:r>
              <a:rPr lang="en-US" dirty="0"/>
              <a:t>Then type the constraints and adjust the position of the note</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2" y="2771775"/>
            <a:ext cx="4543425"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1065212" y="4067175"/>
            <a:ext cx="2438400"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8324" y="3462180"/>
            <a:ext cx="5239482" cy="2248214"/>
          </a:xfrm>
          <a:prstGeom prst="rect">
            <a:avLst/>
          </a:prstGeom>
        </p:spPr>
      </p:pic>
      <p:cxnSp>
        <p:nvCxnSpPr>
          <p:cNvPr id="8" name="Straight Arrow Connector 7"/>
          <p:cNvCxnSpPr/>
          <p:nvPr/>
        </p:nvCxnSpPr>
        <p:spPr>
          <a:xfrm flipV="1">
            <a:off x="3732212" y="4752975"/>
            <a:ext cx="64611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70412" y="4676775"/>
            <a:ext cx="19812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5273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Duration Constraints</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43</a:t>
            </a:fld>
            <a:endParaRPr lang="en-GB" altLang="zh-TW"/>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12" y="1447800"/>
            <a:ext cx="1962424" cy="2896004"/>
          </a:xfrm>
          <a:prstGeom prst="rect">
            <a:avLst/>
          </a:prstGeom>
        </p:spPr>
      </p:pic>
    </p:spTree>
    <p:extLst>
      <p:ext uri="{BB962C8B-B14F-4D97-AF65-F5344CB8AC3E}">
        <p14:creationId xmlns:p14="http://schemas.microsoft.com/office/powerpoint/2010/main" val="2509872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Constraints</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44</a:t>
            </a:fld>
            <a:endParaRPr lang="en-GB" altLang="zh-TW"/>
          </a:p>
        </p:txBody>
      </p:sp>
      <p:sp>
        <p:nvSpPr>
          <p:cNvPr id="4" name="Content Placeholder 3"/>
          <p:cNvSpPr>
            <a:spLocks noGrp="1"/>
          </p:cNvSpPr>
          <p:nvPr>
            <p:ph sz="quarter" idx="1"/>
          </p:nvPr>
        </p:nvSpPr>
        <p:spPr/>
        <p:txBody>
          <a:bodyPr/>
          <a:lstStyle/>
          <a:p>
            <a:r>
              <a:rPr lang="en-US" dirty="0"/>
              <a:t>Select an event</a:t>
            </a:r>
          </a:p>
          <a:p>
            <a:r>
              <a:rPr lang="en-US" dirty="0"/>
              <a:t>Right-click and “Add Note”</a:t>
            </a:r>
          </a:p>
          <a:p>
            <a:r>
              <a:rPr lang="en-US" dirty="0"/>
              <a:t>Input the constraints</a:t>
            </a:r>
          </a:p>
          <a:p>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3124200"/>
            <a:ext cx="3639058" cy="2838846"/>
          </a:xfrm>
          <a:prstGeom prst="rect">
            <a:avLst/>
          </a:prstGeom>
        </p:spPr>
      </p:pic>
    </p:spTree>
    <p:extLst>
      <p:ext uri="{BB962C8B-B14F-4D97-AF65-F5344CB8AC3E}">
        <p14:creationId xmlns:p14="http://schemas.microsoft.com/office/powerpoint/2010/main" val="19639100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fontAlgn="auto" hangingPunct="1">
              <a:spcAft>
                <a:spcPts val="0"/>
              </a:spcAft>
              <a:defRPr/>
            </a:pPr>
            <a:r>
              <a:rPr lang="en-US" altLang="zh-CN" dirty="0">
                <a:ea typeface="宋体" pitchFamily="2" charset="-122"/>
              </a:rPr>
              <a:t>Create a State Machine</a:t>
            </a:r>
            <a:endParaRPr lang="en-US" altLang="zh-TW" dirty="0">
              <a:ea typeface="宋体" pitchFamily="2" charset="-122"/>
            </a:endParaRPr>
          </a:p>
        </p:txBody>
      </p:sp>
      <p:sp>
        <p:nvSpPr>
          <p:cNvPr id="5" name="Slide Number Placeholder 4"/>
          <p:cNvSpPr>
            <a:spLocks noGrp="1"/>
          </p:cNvSpPr>
          <p:nvPr>
            <p:ph type="sldNum" sz="quarter" idx="12"/>
          </p:nvPr>
        </p:nvSpPr>
        <p:spPr/>
        <p:txBody>
          <a:bodyPr/>
          <a:lstStyle/>
          <a:p>
            <a:pPr>
              <a:defRPr/>
            </a:pPr>
            <a:fld id="{905511E2-017E-40F9-A702-09F3F50268F7}" type="slidenum">
              <a:rPr lang="en-GB" altLang="zh-TW" smtClean="0"/>
              <a:pPr>
                <a:defRPr/>
              </a:pPr>
              <a:t>45</a:t>
            </a:fld>
            <a:endParaRPr lang="en-GB" altLang="zh-TW"/>
          </a:p>
        </p:txBody>
      </p:sp>
      <p:sp>
        <p:nvSpPr>
          <p:cNvPr id="37891" name="Rectangle 3"/>
          <p:cNvSpPr>
            <a:spLocks noGrp="1" noChangeArrowheads="1"/>
          </p:cNvSpPr>
          <p:nvPr>
            <p:ph sz="quarter" idx="1"/>
          </p:nvPr>
        </p:nvSpPr>
        <p:spPr/>
        <p:txBody>
          <a:bodyPr/>
          <a:lstStyle/>
          <a:p>
            <a:pPr eaLnBrk="1" hangingPunct="1">
              <a:lnSpc>
                <a:spcPct val="90000"/>
              </a:lnSpc>
            </a:pPr>
            <a:r>
              <a:rPr lang="en-US" altLang="zh-CN" dirty="0"/>
              <a:t>Create a New State Machine</a:t>
            </a:r>
          </a:p>
          <a:p>
            <a:pPr eaLnBrk="1" hangingPunct="1">
              <a:lnSpc>
                <a:spcPct val="90000"/>
              </a:lnSpc>
            </a:pPr>
            <a:r>
              <a:rPr lang="en-US" altLang="zh-CN" dirty="0"/>
              <a:t>Add States and Transitions</a:t>
            </a:r>
          </a:p>
          <a:p>
            <a:pPr eaLnBrk="1" hangingPunct="1">
              <a:lnSpc>
                <a:spcPct val="90000"/>
              </a:lnSpc>
            </a:pPr>
            <a:r>
              <a:rPr lang="en-US" altLang="zh-CN" dirty="0"/>
              <a:t>Add an Event</a:t>
            </a:r>
          </a:p>
          <a:p>
            <a:pPr eaLnBrk="1" hangingPunct="1">
              <a:lnSpc>
                <a:spcPct val="90000"/>
              </a:lnSpc>
            </a:pPr>
            <a:r>
              <a:rPr lang="en-US" altLang="zh-CN" dirty="0"/>
              <a:t>Add an Action</a:t>
            </a:r>
          </a:p>
          <a:p>
            <a:pPr eaLnBrk="1" hangingPunct="1">
              <a:lnSpc>
                <a:spcPct val="90000"/>
              </a:lnSpc>
            </a:pPr>
            <a:r>
              <a:rPr lang="en-US" altLang="zh-CN" dirty="0"/>
              <a:t>Add a Condition</a:t>
            </a:r>
          </a:p>
        </p:txBody>
      </p:sp>
    </p:spTree>
    <p:extLst>
      <p:ext uri="{BB962C8B-B14F-4D97-AF65-F5344CB8AC3E}">
        <p14:creationId xmlns:p14="http://schemas.microsoft.com/office/powerpoint/2010/main" val="3936488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New State Machine</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46</a:t>
            </a:fld>
            <a:endParaRPr lang="en-GB" altLang="zh-TW"/>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 y="1275297"/>
            <a:ext cx="6324599" cy="4886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3846511" y="2895600"/>
            <a:ext cx="2171701"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2579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States and Transitions</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47</a:t>
            </a:fld>
            <a:endParaRPr lang="en-GB" altLang="zh-TW"/>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012" y="1295400"/>
            <a:ext cx="6954221" cy="3439005"/>
          </a:xfrm>
          <a:prstGeom prst="rect">
            <a:avLst/>
          </a:prstGeom>
        </p:spPr>
      </p:pic>
      <p:sp>
        <p:nvSpPr>
          <p:cNvPr id="7" name="Oval 6"/>
          <p:cNvSpPr/>
          <p:nvPr/>
        </p:nvSpPr>
        <p:spPr>
          <a:xfrm>
            <a:off x="4799012" y="2133600"/>
            <a:ext cx="21336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799012" y="1905000"/>
            <a:ext cx="22860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7" idx="2"/>
          </p:cNvCxnSpPr>
          <p:nvPr/>
        </p:nvCxnSpPr>
        <p:spPr>
          <a:xfrm flipH="1">
            <a:off x="3198812" y="2286000"/>
            <a:ext cx="1600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p:cNvCxnSpPr>
          <p:nvPr/>
        </p:nvCxnSpPr>
        <p:spPr>
          <a:xfrm flipH="1">
            <a:off x="3427412" y="2019300"/>
            <a:ext cx="1371600" cy="9956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027612" y="3505200"/>
            <a:ext cx="1752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3" idx="2"/>
          </p:cNvCxnSpPr>
          <p:nvPr/>
        </p:nvCxnSpPr>
        <p:spPr>
          <a:xfrm flipH="1" flipV="1">
            <a:off x="3046412" y="2517101"/>
            <a:ext cx="1981200" cy="110239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4683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Entry/Do/Exit to State</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48</a:t>
            </a:fld>
            <a:endParaRPr lang="en-GB" altLang="zh-TW"/>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2" y="1600200"/>
            <a:ext cx="5562600"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3960812" y="2057400"/>
            <a:ext cx="2209800"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3612" y="2181225"/>
            <a:ext cx="2000250" cy="9429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6932612" y="2057400"/>
            <a:ext cx="238125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6323012" y="2590800"/>
            <a:ext cx="6858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4099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Toggle display Entry/Do/Exit</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49</a:t>
            </a:fld>
            <a:endParaRPr lang="en-GB" altLang="zh-TW"/>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2" y="1249680"/>
            <a:ext cx="6389925" cy="4617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4037012" y="4381500"/>
            <a:ext cx="3048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7085012" y="4522470"/>
            <a:ext cx="533400"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3014" y="3558539"/>
            <a:ext cx="1990488" cy="1577496"/>
          </a:xfrm>
          <a:prstGeom prst="rect">
            <a:avLst/>
          </a:prstGeom>
        </p:spPr>
      </p:pic>
    </p:spTree>
    <p:extLst>
      <p:ext uri="{BB962C8B-B14F-4D97-AF65-F5344CB8AC3E}">
        <p14:creationId xmlns:p14="http://schemas.microsoft.com/office/powerpoint/2010/main" val="3323178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Exercise 2</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cs typeface="Times New Roman" pitchFamily="18" charset="0"/>
              </a:rPr>
              <a:pPr>
                <a:defRPr/>
              </a:pPr>
              <a:t>5</a:t>
            </a:fld>
            <a:endParaRPr lang="en-GB" altLang="zh-TW" dirty="0">
              <a:cs typeface="Times New Roman" pitchFamily="18" charset="0"/>
            </a:endParaRPr>
          </a:p>
        </p:txBody>
      </p:sp>
      <p:sp>
        <p:nvSpPr>
          <p:cNvPr id="4" name="Content Placeholder 3"/>
          <p:cNvSpPr>
            <a:spLocks noGrp="1"/>
          </p:cNvSpPr>
          <p:nvPr>
            <p:ph sz="quarter" idx="1"/>
          </p:nvPr>
        </p:nvSpPr>
        <p:spPr/>
        <p:txBody>
          <a:bodyPr/>
          <a:lstStyle/>
          <a:p>
            <a:r>
              <a:rPr lang="en-US" dirty="0">
                <a:latin typeface="Times New Roman" pitchFamily="18" charset="0"/>
                <a:cs typeface="Times New Roman" pitchFamily="18" charset="0"/>
              </a:rPr>
              <a:t>Draw the following diagram (Lecture notes Object-Oriented Analysis, page 28) in IBM Rational Software Modeler</a:t>
            </a:r>
          </a:p>
        </p:txBody>
      </p:sp>
      <p:pic>
        <p:nvPicPr>
          <p:cNvPr id="22530" name="Picture 2"/>
          <p:cNvPicPr>
            <a:picLocks noChangeAspect="1" noChangeArrowheads="1"/>
          </p:cNvPicPr>
          <p:nvPr/>
        </p:nvPicPr>
        <p:blipFill>
          <a:blip r:embed="rId2" cstate="print"/>
          <a:srcRect/>
          <a:stretch>
            <a:fillRect/>
          </a:stretch>
        </p:blipFill>
        <p:spPr bwMode="auto">
          <a:xfrm>
            <a:off x="1903412" y="2286000"/>
            <a:ext cx="4429125" cy="3629025"/>
          </a:xfrm>
          <a:prstGeom prst="rect">
            <a:avLst/>
          </a:prstGeom>
          <a:noFill/>
          <a:ln w="9525">
            <a:noFill/>
            <a:miter lim="800000"/>
            <a:headEnd/>
            <a:tailEnd/>
          </a:ln>
        </p:spPr>
      </p:pic>
    </p:spTree>
    <p:extLst>
      <p:ext uri="{BB962C8B-B14F-4D97-AF65-F5344CB8AC3E}">
        <p14:creationId xmlns:p14="http://schemas.microsoft.com/office/powerpoint/2010/main" val="30608291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an Event</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50</a:t>
            </a:fld>
            <a:endParaRPr lang="en-GB" altLang="zh-TW"/>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1219200"/>
            <a:ext cx="5887272" cy="5220429"/>
          </a:xfrm>
          <a:prstGeom prst="rect">
            <a:avLst/>
          </a:prstGeom>
        </p:spPr>
      </p:pic>
      <p:sp>
        <p:nvSpPr>
          <p:cNvPr id="6" name="Oval 5"/>
          <p:cNvSpPr/>
          <p:nvPr/>
        </p:nvSpPr>
        <p:spPr>
          <a:xfrm>
            <a:off x="2817812" y="3124200"/>
            <a:ext cx="1371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27212" y="5562600"/>
            <a:ext cx="2362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3188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an Action</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51</a:t>
            </a:fld>
            <a:endParaRPr lang="en-GB" altLang="zh-TW"/>
          </a:p>
        </p:txBody>
      </p:sp>
      <p:sp>
        <p:nvSpPr>
          <p:cNvPr id="4" name="Content Placeholder 3"/>
          <p:cNvSpPr>
            <a:spLocks noGrp="1"/>
          </p:cNvSpPr>
          <p:nvPr>
            <p:ph sz="quarter" idx="1"/>
          </p:nvPr>
        </p:nvSpPr>
        <p:spPr/>
        <p:txBody>
          <a:bodyPr/>
          <a:lstStyle/>
          <a:p>
            <a:r>
              <a:rPr lang="en-US" dirty="0"/>
              <a:t>We use effect for an action</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3" y="1752600"/>
            <a:ext cx="6324599" cy="4466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989012" y="5791200"/>
            <a:ext cx="1981200" cy="5043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189412" y="5410200"/>
            <a:ext cx="2057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3122612" y="5791200"/>
            <a:ext cx="7620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012" y="3575968"/>
            <a:ext cx="2685354" cy="2543605"/>
          </a:xfrm>
          <a:prstGeom prst="rect">
            <a:avLst/>
          </a:prstGeom>
        </p:spPr>
      </p:pic>
      <p:cxnSp>
        <p:nvCxnSpPr>
          <p:cNvPr id="12" name="Straight Arrow Connector 11"/>
          <p:cNvCxnSpPr/>
          <p:nvPr/>
        </p:nvCxnSpPr>
        <p:spPr>
          <a:xfrm flipV="1">
            <a:off x="6399212" y="5257800"/>
            <a:ext cx="5334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6494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an Action</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52</a:t>
            </a:fld>
            <a:endParaRPr lang="en-GB" altLang="zh-TW" dirty="0"/>
          </a:p>
        </p:txBody>
      </p:sp>
      <p:sp>
        <p:nvSpPr>
          <p:cNvPr id="4" name="Content Placeholder 3"/>
          <p:cNvSpPr>
            <a:spLocks noGrp="1"/>
          </p:cNvSpPr>
          <p:nvPr>
            <p:ph sz="quarter" idx="1"/>
          </p:nvPr>
        </p:nvSpPr>
        <p:spPr/>
        <p:txBody>
          <a:bodyPr/>
          <a:lstStyle/>
          <a:p>
            <a:r>
              <a:rPr lang="en-US" dirty="0"/>
              <a:t>Alternative, select the transition </a:t>
            </a:r>
            <a:r>
              <a:rPr lang="en-US" dirty="0">
                <a:sym typeface="Wingdings" pitchFamily="2" charset="2"/>
              </a:rPr>
              <a:t> </a:t>
            </a:r>
            <a:r>
              <a:rPr lang="en-US" dirty="0"/>
              <a:t>right-click and “Add UML”</a:t>
            </a:r>
            <a:r>
              <a:rPr lang="en-US" dirty="0">
                <a:sym typeface="Wingdings" pitchFamily="2" charset="2"/>
              </a:rPr>
              <a:t> “Effect”  “Create Activity”</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2438399"/>
            <a:ext cx="5438775"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612" y="3014663"/>
            <a:ext cx="2047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3884612" y="2895600"/>
            <a:ext cx="1828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5865812" y="3014663"/>
            <a:ext cx="990600" cy="333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932612" y="2895600"/>
            <a:ext cx="2047875"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69233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Condition</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53</a:t>
            </a:fld>
            <a:endParaRPr lang="en-GB" altLang="zh-TW"/>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2" y="1371600"/>
            <a:ext cx="5492396"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150812" y="5029200"/>
            <a:ext cx="762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13012" y="5257800"/>
            <a:ext cx="1828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012" y="3097131"/>
            <a:ext cx="3858164" cy="2857899"/>
          </a:xfrm>
          <a:prstGeom prst="rect">
            <a:avLst/>
          </a:prstGeom>
        </p:spPr>
      </p:pic>
      <p:cxnSp>
        <p:nvCxnSpPr>
          <p:cNvPr id="11" name="Elbow Connector 10"/>
          <p:cNvCxnSpPr/>
          <p:nvPr/>
        </p:nvCxnSpPr>
        <p:spPr>
          <a:xfrm>
            <a:off x="5942012" y="2057400"/>
            <a:ext cx="1828800" cy="762000"/>
          </a:xfrm>
          <a:prstGeom prst="bentConnector3">
            <a:avLst>
              <a:gd name="adj1" fmla="val 10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313612" y="4876800"/>
            <a:ext cx="2486564"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93665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altLang="zh-TW" b="1" dirty="0"/>
              <a:t>Thanks!</a:t>
            </a:r>
            <a:endParaRPr lang="zh-TW" alt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Exercise 2</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cs typeface="Times New Roman" pitchFamily="18" charset="0"/>
              </a:rPr>
              <a:pPr>
                <a:defRPr/>
              </a:pPr>
              <a:t>6</a:t>
            </a:fld>
            <a:endParaRPr lang="en-GB" altLang="zh-TW" dirty="0">
              <a:cs typeface="Times New Roman" pitchFamily="18" charset="0"/>
            </a:endParaRPr>
          </a:p>
        </p:txBody>
      </p:sp>
      <p:sp>
        <p:nvSpPr>
          <p:cNvPr id="7" name="Content Placeholder 6"/>
          <p:cNvSpPr>
            <a:spLocks noGrp="1"/>
          </p:cNvSpPr>
          <p:nvPr>
            <p:ph sz="quarter" idx="1"/>
          </p:nvPr>
        </p:nvSpPr>
        <p:spPr/>
        <p:txBody>
          <a:bodyPr/>
          <a:lstStyle/>
          <a:p>
            <a:r>
              <a:rPr lang="en-US" dirty="0">
                <a:latin typeface="Times New Roman" pitchFamily="18" charset="0"/>
                <a:cs typeface="Times New Roman" pitchFamily="18" charset="0"/>
              </a:rPr>
              <a:t>In IBM Rational Software Architect, it should look like:</a:t>
            </a:r>
          </a:p>
          <a:p>
            <a:endParaRPr lang="en-US" dirty="0">
              <a:latin typeface="Times New Roman" pitchFamily="18" charset="0"/>
              <a:cs typeface="Times New Roman"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012" y="2209800"/>
            <a:ext cx="6030167" cy="3505689"/>
          </a:xfrm>
          <a:prstGeom prst="rect">
            <a:avLst/>
          </a:prstGeom>
          <a:ln>
            <a:solidFill>
              <a:srgbClr val="0000FF"/>
            </a:solidFill>
          </a:ln>
        </p:spPr>
      </p:pic>
    </p:spTree>
    <p:extLst>
      <p:ext uri="{BB962C8B-B14F-4D97-AF65-F5344CB8AC3E}">
        <p14:creationId xmlns:p14="http://schemas.microsoft.com/office/powerpoint/2010/main" val="3768821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7</a:t>
            </a:fld>
            <a:endParaRPr lang="en-GB" altLang="zh-TW" dirty="0"/>
          </a:p>
        </p:txBody>
      </p:sp>
      <p:sp>
        <p:nvSpPr>
          <p:cNvPr id="4" name="Content Placeholder 3"/>
          <p:cNvSpPr>
            <a:spLocks noGrp="1"/>
          </p:cNvSpPr>
          <p:nvPr>
            <p:ph sz="quarter" idx="1"/>
          </p:nvPr>
        </p:nvSpPr>
        <p:spPr/>
        <p:txBody>
          <a:bodyPr>
            <a:normAutofit fontScale="92500" lnSpcReduction="20000"/>
          </a:bodyPr>
          <a:lstStyle/>
          <a:p>
            <a:r>
              <a:rPr lang="en-US" dirty="0"/>
              <a:t>From “Object-Oriented Systems Analysis And Design Using </a:t>
            </a:r>
            <a:r>
              <a:rPr lang="en-US" dirty="0" err="1"/>
              <a:t>UML”Third</a:t>
            </a:r>
            <a:r>
              <a:rPr lang="en-US" dirty="0"/>
              <a:t> Edition, by Simon Bennett, Steve </a:t>
            </a:r>
            <a:r>
              <a:rPr lang="en-US" dirty="0" err="1"/>
              <a:t>McRobb</a:t>
            </a:r>
            <a:r>
              <a:rPr lang="en-US" dirty="0"/>
              <a:t> and Ray Farmer, 1999.</a:t>
            </a:r>
          </a:p>
          <a:p>
            <a:endParaRPr lang="en-US" dirty="0"/>
          </a:p>
          <a:p>
            <a:r>
              <a:rPr lang="en-US" dirty="0"/>
              <a:t>Here is an interview  between A and B.</a:t>
            </a:r>
          </a:p>
          <a:p>
            <a:pPr marL="0" indent="0">
              <a:buNone/>
            </a:pPr>
            <a:r>
              <a:rPr lang="en-US" dirty="0">
                <a:solidFill>
                  <a:srgbClr val="0000FF"/>
                </a:solidFill>
              </a:rPr>
              <a:t>A: You were telling me about concept notes.  What do you mean by this?</a:t>
            </a:r>
          </a:p>
          <a:p>
            <a:pPr marL="0" indent="0">
              <a:buNone/>
            </a:pPr>
            <a:r>
              <a:rPr lang="en-US" dirty="0">
                <a:solidFill>
                  <a:srgbClr val="FF0000"/>
                </a:solidFill>
              </a:rPr>
              <a:t>B: At present, when we come up with an idea for a campaign we use a word-processor to create what we call a concept note.  We keep all the note files in one directory for a particular campaign, but it’s often difficult to go back and find a particular one.</a:t>
            </a:r>
          </a:p>
          <a:p>
            <a:pPr marL="0" indent="0">
              <a:buNone/>
            </a:pPr>
            <a:r>
              <a:rPr lang="en-US" dirty="0">
                <a:solidFill>
                  <a:srgbClr val="0000FF"/>
                </a:solidFill>
              </a:rPr>
              <a:t>A: So is this something you’d want in the new system?</a:t>
            </a:r>
          </a:p>
          <a:p>
            <a:pPr marL="0" indent="0">
              <a:buNone/>
            </a:pPr>
            <a:r>
              <a:rPr lang="en-US" dirty="0">
                <a:solidFill>
                  <a:srgbClr val="FF0000"/>
                </a:solidFill>
              </a:rPr>
              <a:t>B: Yes.  We need some means to enter a concept note and to find it again.</a:t>
            </a:r>
          </a:p>
        </p:txBody>
      </p:sp>
    </p:spTree>
    <p:extLst>
      <p:ext uri="{BB962C8B-B14F-4D97-AF65-F5344CB8AC3E}">
        <p14:creationId xmlns:p14="http://schemas.microsoft.com/office/powerpoint/2010/main" val="498459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8</a:t>
            </a:fld>
            <a:endParaRPr lang="en-GB" altLang="zh-TW" dirty="0"/>
          </a:p>
        </p:txBody>
      </p:sp>
      <p:sp>
        <p:nvSpPr>
          <p:cNvPr id="4" name="Content Placeholder 3"/>
          <p:cNvSpPr>
            <a:spLocks noGrp="1"/>
          </p:cNvSpPr>
          <p:nvPr>
            <p:ph sz="quarter" idx="1"/>
          </p:nvPr>
        </p:nvSpPr>
        <p:spPr/>
        <p:txBody>
          <a:bodyPr>
            <a:normAutofit fontScale="92500" lnSpcReduction="10000"/>
          </a:bodyPr>
          <a:lstStyle/>
          <a:p>
            <a:pPr marL="0" indent="0">
              <a:buNone/>
            </a:pPr>
            <a:r>
              <a:rPr lang="en-US" dirty="0">
                <a:solidFill>
                  <a:srgbClr val="0000FF"/>
                </a:solidFill>
              </a:rPr>
              <a:t>A: So who would you want to be able to do this?</a:t>
            </a:r>
          </a:p>
          <a:p>
            <a:pPr marL="0" indent="0">
              <a:buNone/>
            </a:pPr>
            <a:r>
              <a:rPr lang="en-US" dirty="0">
                <a:solidFill>
                  <a:srgbClr val="FF0000"/>
                </a:solidFill>
              </a:rPr>
              <a:t>B: I guess that the staff working on a campaign should be able to create a new note in the system.</a:t>
            </a:r>
          </a:p>
          <a:p>
            <a:pPr marL="0" indent="0">
              <a:buNone/>
            </a:pPr>
            <a:r>
              <a:rPr lang="en-US" dirty="0">
                <a:solidFill>
                  <a:srgbClr val="0000FF"/>
                </a:solidFill>
              </a:rPr>
              <a:t>A: Only them?</a:t>
            </a:r>
          </a:p>
          <a:p>
            <a:pPr marL="0" indent="0">
              <a:buNone/>
            </a:pPr>
            <a:r>
              <a:rPr lang="en-US" dirty="0">
                <a:solidFill>
                  <a:srgbClr val="FF0000"/>
                </a:solidFill>
              </a:rPr>
              <a:t>B: Yes, only the staff actually working on a campaign.</a:t>
            </a:r>
          </a:p>
          <a:p>
            <a:pPr marL="0" indent="0">
              <a:buNone/>
            </a:pPr>
            <a:r>
              <a:rPr lang="en-US" dirty="0">
                <a:solidFill>
                  <a:srgbClr val="0000FF"/>
                </a:solidFill>
              </a:rPr>
              <a:t>A: What about finding them again?  Is this just to view them or could people modify them?</a:t>
            </a:r>
          </a:p>
          <a:p>
            <a:pPr marL="0" indent="0">
              <a:buNone/>
            </a:pPr>
            <a:r>
              <a:rPr lang="en-US" dirty="0">
                <a:solidFill>
                  <a:srgbClr val="FF0000"/>
                </a:solidFill>
              </a:rPr>
              <a:t>B: Well, we don’t change them now.  We just add to them.  It’s important to see how a concept has developed.  So we would only want to view them.  But we need some easy way of browsing through them until we find the right one.</a:t>
            </a:r>
          </a:p>
          <a:p>
            <a:pPr marL="0" indent="0">
              <a:buNone/>
            </a:pPr>
            <a:r>
              <a:rPr lang="en-US" dirty="0">
                <a:solidFill>
                  <a:srgbClr val="0000FF"/>
                </a:solidFill>
              </a:rPr>
              <a:t>A: Can anyone read the concept notes?</a:t>
            </a:r>
          </a:p>
          <a:p>
            <a:pPr marL="0" indent="0">
              <a:buNone/>
            </a:pPr>
            <a:r>
              <a:rPr lang="en-US" dirty="0">
                <a:solidFill>
                  <a:srgbClr val="FF0000"/>
                </a:solidFill>
              </a:rPr>
              <a:t>B: Yes, any of the staff might need to have a look.</a:t>
            </a:r>
          </a:p>
          <a:p>
            <a:pPr marL="0" indent="0">
              <a:buNone/>
            </a:pPr>
            <a:endParaRPr lang="en-US" dirty="0">
              <a:solidFill>
                <a:srgbClr val="FF0000"/>
              </a:solidFill>
            </a:endParaRPr>
          </a:p>
        </p:txBody>
      </p:sp>
    </p:spTree>
    <p:extLst>
      <p:ext uri="{BB962C8B-B14F-4D97-AF65-F5344CB8AC3E}">
        <p14:creationId xmlns:p14="http://schemas.microsoft.com/office/powerpoint/2010/main" val="1006781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Slide Number Placeholder 2"/>
          <p:cNvSpPr>
            <a:spLocks noGrp="1"/>
          </p:cNvSpPr>
          <p:nvPr>
            <p:ph type="sldNum" sz="quarter" idx="12"/>
          </p:nvPr>
        </p:nvSpPr>
        <p:spPr/>
        <p:txBody>
          <a:bodyPr/>
          <a:lstStyle/>
          <a:p>
            <a:pPr>
              <a:defRPr/>
            </a:pPr>
            <a:fld id="{905511E2-017E-40F9-A702-09F3F50268F7}" type="slidenum">
              <a:rPr lang="en-GB" altLang="zh-TW" smtClean="0"/>
              <a:pPr>
                <a:defRPr/>
              </a:pPr>
              <a:t>9</a:t>
            </a:fld>
            <a:endParaRPr lang="en-GB" altLang="zh-TW" dirty="0"/>
          </a:p>
        </p:txBody>
      </p:sp>
      <p:sp>
        <p:nvSpPr>
          <p:cNvPr id="4" name="Content Placeholder 3"/>
          <p:cNvSpPr>
            <a:spLocks noGrp="1"/>
          </p:cNvSpPr>
          <p:nvPr>
            <p:ph sz="quarter" idx="1"/>
          </p:nvPr>
        </p:nvSpPr>
        <p:spPr/>
        <p:txBody>
          <a:bodyPr/>
          <a:lstStyle/>
          <a:p>
            <a:r>
              <a:rPr lang="en-US" dirty="0"/>
              <a:t>Based on the above interview, do the following steps:</a:t>
            </a:r>
          </a:p>
          <a:p>
            <a:endParaRPr lang="en-US" dirty="0"/>
          </a:p>
          <a:p>
            <a:r>
              <a:rPr lang="en-US" dirty="0"/>
              <a:t>Step 1: Identifying Actors and Use Cases</a:t>
            </a:r>
          </a:p>
          <a:p>
            <a:r>
              <a:rPr lang="en-US" dirty="0"/>
              <a:t>Step 2: Constructing Use Case Diagram</a:t>
            </a:r>
          </a:p>
          <a:p>
            <a:endParaRPr lang="en-US" dirty="0"/>
          </a:p>
        </p:txBody>
      </p:sp>
    </p:spTree>
    <p:extLst>
      <p:ext uri="{BB962C8B-B14F-4D97-AF65-F5344CB8AC3E}">
        <p14:creationId xmlns:p14="http://schemas.microsoft.com/office/powerpoint/2010/main" val="199482428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ue">
  <a:themeElements>
    <a:clrScheme name="Side Bar 8">
      <a:dk1>
        <a:srgbClr val="000000"/>
      </a:dk1>
      <a:lt1>
        <a:srgbClr val="FFFFFF"/>
      </a:lt1>
      <a:dk2>
        <a:srgbClr val="000066"/>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fontScheme name="Side Bar">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ide Bar 1">
        <a:dk1>
          <a:srgbClr val="000000"/>
        </a:dk1>
        <a:lt1>
          <a:srgbClr val="FFFFFF"/>
        </a:lt1>
        <a:dk2>
          <a:srgbClr val="E16414"/>
        </a:dk2>
        <a:lt2>
          <a:srgbClr val="E16414"/>
        </a:lt2>
        <a:accent1>
          <a:srgbClr val="FFF0EB"/>
        </a:accent1>
        <a:accent2>
          <a:srgbClr val="E16414"/>
        </a:accent2>
        <a:accent3>
          <a:srgbClr val="FFFFFF"/>
        </a:accent3>
        <a:accent4>
          <a:srgbClr val="000000"/>
        </a:accent4>
        <a:accent5>
          <a:srgbClr val="FFF6F3"/>
        </a:accent5>
        <a:accent6>
          <a:srgbClr val="CC5A11"/>
        </a:accent6>
        <a:hlink>
          <a:srgbClr val="C00000"/>
        </a:hlink>
        <a:folHlink>
          <a:srgbClr val="808080"/>
        </a:folHlink>
      </a:clrScheme>
      <a:clrMap bg1="lt1" tx1="dk1" bg2="lt2" tx2="dk2" accent1="accent1" accent2="accent2" accent3="accent3" accent4="accent4" accent5="accent5" accent6="accent6" hlink="hlink" folHlink="folHlink"/>
    </a:extraClrScheme>
    <a:extraClrScheme>
      <a:clrScheme name="Side Bar 2">
        <a:dk1>
          <a:srgbClr val="000000"/>
        </a:dk1>
        <a:lt1>
          <a:srgbClr val="FFFFFF"/>
        </a:lt1>
        <a:dk2>
          <a:srgbClr val="808080"/>
        </a:dk2>
        <a:lt2>
          <a:srgbClr val="808080"/>
        </a:lt2>
        <a:accent1>
          <a:srgbClr val="FFFFFF"/>
        </a:accent1>
        <a:accent2>
          <a:srgbClr val="808080"/>
        </a:accent2>
        <a:accent3>
          <a:srgbClr val="FFFFFF"/>
        </a:accent3>
        <a:accent4>
          <a:srgbClr val="000000"/>
        </a:accent4>
        <a:accent5>
          <a:srgbClr val="FFFFFF"/>
        </a:accent5>
        <a:accent6>
          <a:srgbClr val="737373"/>
        </a:accent6>
        <a:hlink>
          <a:srgbClr val="C00000"/>
        </a:hlink>
        <a:folHlink>
          <a:srgbClr val="005032"/>
        </a:folHlink>
      </a:clrScheme>
      <a:clrMap bg1="lt1" tx1="dk1" bg2="lt2" tx2="dk2" accent1="accent1" accent2="accent2" accent3="accent3" accent4="accent4" accent5="accent5" accent6="accent6" hlink="hlink" folHlink="folHlink"/>
    </a:extraClrScheme>
    <a:extraClrScheme>
      <a:clrScheme name="Side Bar 3">
        <a:dk1>
          <a:srgbClr val="FF9933"/>
        </a:dk1>
        <a:lt1>
          <a:srgbClr val="FFFFFF"/>
        </a:lt1>
        <a:dk2>
          <a:srgbClr val="003366"/>
        </a:dk2>
        <a:lt2>
          <a:srgbClr val="FF9933"/>
        </a:lt2>
        <a:accent1>
          <a:srgbClr val="2B557F"/>
        </a:accent1>
        <a:accent2>
          <a:srgbClr val="FF9933"/>
        </a:accent2>
        <a:accent3>
          <a:srgbClr val="AAADB8"/>
        </a:accent3>
        <a:accent4>
          <a:srgbClr val="DADADA"/>
        </a:accent4>
        <a:accent5>
          <a:srgbClr val="ACB4C0"/>
        </a:accent5>
        <a:accent6>
          <a:srgbClr val="E78A2D"/>
        </a:accent6>
        <a:hlink>
          <a:srgbClr val="005032"/>
        </a:hlink>
        <a:folHlink>
          <a:srgbClr val="A0A0A0"/>
        </a:folHlink>
      </a:clrScheme>
      <a:clrMap bg1="dk2" tx1="lt1" bg2="dk1" tx2="lt2" accent1="accent1" accent2="accent2" accent3="accent3" accent4="accent4" accent5="accent5" accent6="accent6" hlink="hlink" folHlink="folHlink"/>
    </a:extraClrScheme>
    <a:extraClrScheme>
      <a:clrScheme name="Side Bar 4">
        <a:dk1>
          <a:srgbClr val="000000"/>
        </a:dk1>
        <a:lt1>
          <a:srgbClr val="FFFFFF"/>
        </a:lt1>
        <a:dk2>
          <a:srgbClr val="CC00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
      <a:clrScheme name="Side Bar 5">
        <a:dk1>
          <a:srgbClr val="000000"/>
        </a:dk1>
        <a:lt1>
          <a:srgbClr val="FFFFFF"/>
        </a:lt1>
        <a:dk2>
          <a:srgbClr val="006600"/>
        </a:dk2>
        <a:lt2>
          <a:srgbClr val="0066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
      <a:clrScheme name="Side Bar 6">
        <a:dk1>
          <a:srgbClr val="000000"/>
        </a:dk1>
        <a:lt1>
          <a:srgbClr val="FFFFFF"/>
        </a:lt1>
        <a:dk2>
          <a:srgbClr val="0066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
      <a:clrScheme name="Side Bar 7">
        <a:dk1>
          <a:srgbClr val="000000"/>
        </a:dk1>
        <a:lt1>
          <a:srgbClr val="FFFFFF"/>
        </a:lt1>
        <a:dk2>
          <a:srgbClr val="80808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
      <a:clrScheme name="Side Bar 8">
        <a:dk1>
          <a:srgbClr val="000000"/>
        </a:dk1>
        <a:lt1>
          <a:srgbClr val="FFFFFF"/>
        </a:lt1>
        <a:dk2>
          <a:srgbClr val="000066"/>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
      <a:clrScheme name="Side Bar 9">
        <a:dk1>
          <a:srgbClr val="000000"/>
        </a:dk1>
        <a:lt1>
          <a:srgbClr val="FFFFFF"/>
        </a:lt1>
        <a:dk2>
          <a:srgbClr val="9966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Designs\Side Bar.pot</Template>
  <TotalTime>11349</TotalTime>
  <Words>1230</Words>
  <Application>Microsoft Office PowerPoint</Application>
  <PresentationFormat>Custom</PresentationFormat>
  <Paragraphs>234</Paragraphs>
  <Slides>54</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54</vt:i4>
      </vt:variant>
    </vt:vector>
  </HeadingPairs>
  <TitlesOfParts>
    <vt:vector size="66" baseType="lpstr">
      <vt:lpstr>標楷體</vt:lpstr>
      <vt:lpstr>新細明體</vt:lpstr>
      <vt:lpstr>宋体</vt:lpstr>
      <vt:lpstr>华文新魏</vt:lpstr>
      <vt:lpstr>Arial</vt:lpstr>
      <vt:lpstr>Bookman Old Style</vt:lpstr>
      <vt:lpstr>Gill Sans MT</vt:lpstr>
      <vt:lpstr>Times New Roman</vt:lpstr>
      <vt:lpstr>Wingdings</vt:lpstr>
      <vt:lpstr>Wingdings 3</vt:lpstr>
      <vt:lpstr>Blue</vt:lpstr>
      <vt:lpstr>Origin</vt:lpstr>
      <vt:lpstr>Dynamic Modeling </vt:lpstr>
      <vt:lpstr>Outline</vt:lpstr>
      <vt:lpstr>Exercise 1</vt:lpstr>
      <vt:lpstr>Exercise 1</vt:lpstr>
      <vt:lpstr>Exercise 2</vt:lpstr>
      <vt:lpstr>Exercise 2</vt:lpstr>
      <vt:lpstr>Exercise 3</vt:lpstr>
      <vt:lpstr>Exercise 3</vt:lpstr>
      <vt:lpstr>Exercise 3</vt:lpstr>
      <vt:lpstr>Step 1</vt:lpstr>
      <vt:lpstr>Step 2</vt:lpstr>
      <vt:lpstr>Exercise 4</vt:lpstr>
      <vt:lpstr>Sample</vt:lpstr>
      <vt:lpstr>Problems?</vt:lpstr>
      <vt:lpstr>Possible Solution</vt:lpstr>
      <vt:lpstr>Possible Solution</vt:lpstr>
      <vt:lpstr>Possible Solution</vt:lpstr>
      <vt:lpstr>Exercise 5</vt:lpstr>
      <vt:lpstr>Exercise 5</vt:lpstr>
      <vt:lpstr>Step 1</vt:lpstr>
      <vt:lpstr>Step 2</vt:lpstr>
      <vt:lpstr>Step 3</vt:lpstr>
      <vt:lpstr>Exercise 6</vt:lpstr>
      <vt:lpstr>Exercise 6</vt:lpstr>
      <vt:lpstr>Problems</vt:lpstr>
      <vt:lpstr>Create a Sequence Diagram</vt:lpstr>
      <vt:lpstr>Create New Sequence Diagram</vt:lpstr>
      <vt:lpstr>Name the Sequence Diagram</vt:lpstr>
      <vt:lpstr>Add an Actor</vt:lpstr>
      <vt:lpstr>Add an Object</vt:lpstr>
      <vt:lpstr>Add Messages</vt:lpstr>
      <vt:lpstr>Add Messages</vt:lpstr>
      <vt:lpstr>Create and Destroy Messages</vt:lpstr>
      <vt:lpstr>Add Combined Fragments</vt:lpstr>
      <vt:lpstr>Combined Fragment Example</vt:lpstr>
      <vt:lpstr>Add Covered Lifeline(s)</vt:lpstr>
      <vt:lpstr>Add Covered Lifeline(s)</vt:lpstr>
      <vt:lpstr>Add Interaction Operand</vt:lpstr>
      <vt:lpstr>Change Position of Interaction Operand</vt:lpstr>
      <vt:lpstr>Temporal Constraints</vt:lpstr>
      <vt:lpstr>Temporal Constraints</vt:lpstr>
      <vt:lpstr>Duration Constraint</vt:lpstr>
      <vt:lpstr>Duration Constraints</vt:lpstr>
      <vt:lpstr>Time Constraints</vt:lpstr>
      <vt:lpstr>Create a State Machine</vt:lpstr>
      <vt:lpstr>Create a New State Machine</vt:lpstr>
      <vt:lpstr>Add States and Transitions</vt:lpstr>
      <vt:lpstr>Add Entry/Do/Exit to State</vt:lpstr>
      <vt:lpstr>Toggle display Entry/Do/Exit</vt:lpstr>
      <vt:lpstr>Add an Event</vt:lpstr>
      <vt:lpstr>Add an Action</vt:lpstr>
      <vt:lpstr>Add an Action</vt:lpstr>
      <vt:lpstr>Add a Condition</vt:lpstr>
      <vt:lpstr>Thanks!</vt:lpstr>
    </vt:vector>
  </TitlesOfParts>
  <Company>The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Modelling</dc:title>
  <dc:creator>Jack</dc:creator>
  <cp:lastModifiedBy>Little MYR</cp:lastModifiedBy>
  <cp:revision>1249</cp:revision>
  <cp:lastPrinted>2010-01-31T10:41:12Z</cp:lastPrinted>
  <dcterms:created xsi:type="dcterms:W3CDTF">1999-09-08T02:17:18Z</dcterms:created>
  <dcterms:modified xsi:type="dcterms:W3CDTF">2016-10-04T05:16:04Z</dcterms:modified>
</cp:coreProperties>
</file>